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5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9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9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0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7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1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2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1C616-194E-4E56-A47A-850CF642F7D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5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Tax Payers 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Brian Nkhata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1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60648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tax payers List added by 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825625"/>
            <a:ext cx="9359900" cy="4351338"/>
          </a:xfrm>
        </p:spPr>
      </p:pic>
    </p:spTree>
    <p:extLst>
      <p:ext uri="{BB962C8B-B14F-4D97-AF65-F5344CB8AC3E}">
        <p14:creationId xmlns:p14="http://schemas.microsoft.com/office/powerpoint/2010/main" val="269774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tax payer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25625"/>
            <a:ext cx="8762999" cy="4351338"/>
          </a:xfrm>
        </p:spPr>
      </p:pic>
    </p:spTree>
    <p:extLst>
      <p:ext uri="{BB962C8B-B14F-4D97-AF65-F5344CB8AC3E}">
        <p14:creationId xmlns:p14="http://schemas.microsoft.com/office/powerpoint/2010/main" val="374937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Tax Paper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1825625"/>
            <a:ext cx="8949744" cy="4351338"/>
          </a:xfrm>
        </p:spPr>
      </p:pic>
    </p:spTree>
    <p:extLst>
      <p:ext uri="{BB962C8B-B14F-4D97-AF65-F5344CB8AC3E}">
        <p14:creationId xmlns:p14="http://schemas.microsoft.com/office/powerpoint/2010/main" val="90175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Tax Payers  System </vt:lpstr>
      <vt:lpstr>Login Page</vt:lpstr>
      <vt:lpstr>List of tax payers List added by Me</vt:lpstr>
      <vt:lpstr>Add tax payer </vt:lpstr>
      <vt:lpstr>Edit Tax Paper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 Payers  System </dc:title>
  <dc:creator>BRIAN</dc:creator>
  <cp:lastModifiedBy>BRIAN</cp:lastModifiedBy>
  <cp:revision>2</cp:revision>
  <dcterms:created xsi:type="dcterms:W3CDTF">2021-11-24T16:22:50Z</dcterms:created>
  <dcterms:modified xsi:type="dcterms:W3CDTF">2021-11-24T16:32:14Z</dcterms:modified>
</cp:coreProperties>
</file>