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be7815f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be7815f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e7c4f4f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e7c4f4f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be7815f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be7815f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be7815f4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be7815f4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be7815f4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be7815f4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184b7f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184b7f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184b7f8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184b7f8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be7815f4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be7815f4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be7815f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be7815f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ello.com/b/BqFfOABl/t1-sprint-4" TargetMode="External"/><Relationship Id="rId4" Type="http://schemas.openxmlformats.org/officeDocument/2006/relationships/hyperlink" Target="https://collaborate.architect-assistant.com/cogarch/workspace" TargetMode="External"/><Relationship Id="rId5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6" Type="http://schemas.openxmlformats.org/officeDocument/2006/relationships/hyperlink" Target="https://discord.gg/T8yXM7GxkZ" TargetMode="External"/><Relationship Id="rId7" Type="http://schemas.openxmlformats.org/officeDocument/2006/relationships/hyperlink" Target="https://www.figma.com/file/kvS4Wwh3bJu6IgwavVxyfP/Coda?node-id=1%3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Executive Summary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Xiangke Chen, Brian Nguyen, Ian Wong, Matthew Layne, Sam Lightfoot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Trello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Discord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Figma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of music streaming services have difficulty switching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Playlists cannot be transferred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end subscriptions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to view aggregated listening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to shift current live listening data between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artists are exclusive to certain streaming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for users to keep track of new releases and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Coda, a centralized repository for user-data from multiple music streaming platforms.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Migrate data between Streaming Services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a combination of external APIs and custom components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users the ability to switch between streaming platforms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Have data migrate between to allow transition to new platforms or allow live data to be shared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Consolidate to fewer services to ultimately save more money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(cont’d)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Catering to Artists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Artist contract service (banner ads, merchandise sales, newsletters)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a medium for mass communication to fanbase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Post events to fans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Funding from Advertisements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Ads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NFRs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Color Blind and Photosensitive Options →  Have colorblind and dark modes available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Cross-Platform Capability → Support all current versions of Chrome, Edge, Firefox</a:t>
            </a:r>
            <a:r>
              <a:rPr lang="en" sz="1600"/>
              <a:t>, and device OSs for mobile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Multilingual App → Roll out new languages in epochs, starting with English, Spanish, and Mandarin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Text-to-Speech Options → Have text-to-speech available for all buttons and menus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Planned Maintenance Periods → Notify users of planned maintenance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NFRs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Uptime → Coda should be available 98% of the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Page Load Time → Pages should generally load in under 1 second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Base</a:t>
            </a:r>
            <a:r>
              <a:rPr lang="en" sz="1600"/>
              <a:t> Size Handling → Should be able to handle 2,000,000 requests in a minute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 Encryption → Blowfish should be used for encryption with an 8-byte salt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Two-Factor Authentication → Duo Mobile or Google Authenticator are acceptable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NFRs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Navigable Interface → Button text should match function/destination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Neutral UI → UI should borrow at most 1 color from each supported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Standard Sizing for Ad Banners → Banners should not exceed the first 100 </a:t>
            </a:r>
            <a:r>
              <a:rPr lang="en"/>
              <a:t>pixels in from any margin on the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Volumetrics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Capacity → Should be able to support 10 million users efficiently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Systems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Streaming Platforms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Spotify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Amazon Music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Apple Music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YouTube Music</a:t>
            </a:r>
            <a:endParaRPr sz="2000"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Ticketing Platforms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StubHub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Advertisement Systems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Ads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Monitoring and Logging System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End Users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Ultimate users and target audience of Coda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methods to transfer their own data between 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consolidation of services to reduce costs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Artists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Beneficiaries of some ticketing and advertising functions of Coda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Advertisers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Beneficiaries of advertising functions of Coda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