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be7815f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be7815f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1b14457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1b14457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bf190f4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bf190f4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1b1445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1b1445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bf190f4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bf190f4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bf190f4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bf190f4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bf190f4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bf190f4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f190f4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f190f4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1de535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1de535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laborate.architect-assistant.com/cogarch/workspace" TargetMode="External"/><Relationship Id="rId4" Type="http://schemas.openxmlformats.org/officeDocument/2006/relationships/hyperlink" Target="https://u9030173.ct.sendgrid.net/ls/click?upn=jtS9U7vEc9sk0SecPnC1rA-2B2xljluyRG-2F9CQgfk95BaCNBX7hNbuvewbwSOC1HpLLfNtt8sjZioWMaDa7J1R31-2FCl35Ek6AnLwv5EcklDhocR9dMFhgTpxMHEXBcvekUgemsjYSsvSTYMonkM-2Briww-3D-3DE_3H_2RmmJTauiAAUKAcE27l8-2Bfl4UbIRoln6SMsKb2Qi7EQX-2BSOmljURYvFTtfu47eG8-2FtI4Hut6mfmW7waXtvsC2lfVhX8AnP03MGiI87eDT4NQ6Tjx8RF0jQmQCwx9bWyVNJCfyms4UgoeETyxVuMd5qSXRAZVry-2FX1ZJBxk5jkkp1iE5pFGIkmWR4vdSYCC4weOFnDjrV3U4x5Y8l3edGgg-3D-3D" TargetMode="External"/><Relationship Id="rId5" Type="http://schemas.openxmlformats.org/officeDocument/2006/relationships/hyperlink" Target="https://www.figma.com/file/kvS4Wwh3bJu6IgwavVxyfP/Coda?node-id=1%3A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1: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Ni, Xiangke Chen, Brian Nguyen, Ian Wong, Matthew Layne, Sam Lightfoot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IBM ITAA Project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above fails, try </a:t>
            </a:r>
            <a:r>
              <a:rPr lang="en" u="sng">
                <a:solidFill>
                  <a:schemeClr val="hlink"/>
                </a:solidFill>
                <a:hlinkClick r:id="rId4"/>
              </a:rPr>
              <a:t>this 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Figma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largest music streaming services today are Spotify, Apple Music, Amazon Music, and YouTube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users are stuck with one platform, as there is no way transfer data between different </a:t>
            </a:r>
            <a:r>
              <a:rPr lang="en"/>
              <a:t>platforms</a:t>
            </a:r>
            <a:r>
              <a:rPr lang="en"/>
              <a:t> (e.g. playlists, listening data, favorite artists)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 often have exclusive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YouTube Music has Gimme More, but does not have ATM by Bree Runway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who want to switch between services will need to rebuild their preferences from the ground up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goal: Connect user accounts for streaming services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Transfer and migrate listening data and </a:t>
            </a:r>
            <a:r>
              <a:rPr lang="en" sz="1800"/>
              <a:t>preferences</a:t>
            </a:r>
            <a:r>
              <a:rPr lang="en" sz="1800"/>
              <a:t> between platforms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Secondary goal: </a:t>
            </a:r>
            <a:r>
              <a:rPr lang="en"/>
              <a:t>Be a conduit for artists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Post events and advertise them to an artist’s fans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Sell tickets to events through partner ticketing system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Generates revenue for Coda through kickbacks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 users and target audience of Coda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methods to transfer their own data between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consolidation of services to reduce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Artists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Beneficiaries of some ticketing and advertising functions of Coda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Advertisers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Beneficiaries of advertising functions of Coda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Subscribers of multiple streaming services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Alleviate extra costs and provide a means to transfer over listening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 with their favorite artists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Advertise their newest pieces and events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 with their fans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for Users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their streaming services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</a:t>
            </a:r>
            <a:r>
              <a:rPr lang="en" sz="1800"/>
              <a:t>et users push and pull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Playlists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Favorite artists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Listening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tickets to local events from their favorite artists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for Artists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with fans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Advertise their newest developments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Post updates on upcoming events in different areas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Release new albums and notes on their tracks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Features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Consolidation of platforms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Songs are flagged if they are unique to a streaming platform, or are otherwise available elsewhere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Helps the user mitigate the costs of another subscription if not needed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Points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235725"/>
            <a:ext cx="83682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Interactively show the user’s perspective with dummy data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Demonstrate key features to ensure their </a:t>
            </a:r>
            <a:r>
              <a:rPr lang="en"/>
              <a:t>Viability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 Decisions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 - More than likely would be implemented using React.js framework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Pull / Push style of playlist management may need a more obvious alternative once in the development phase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Coda may suffer from poor user retention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Figma is a cool, fun, and useful way to show how the frontend would look and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Developed by Ben, Ian, and Matt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