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5f149df7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5f149df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5f87f4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5f87f4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743c6c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743c6c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5f149df7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5f149df7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6d478b7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6d478b7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5f149df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5f149df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Currently, Spotify only officially provides listening statistics once per year, a service called Spotify Wrapped.  This is great for yearly analysis, but what if users want to view their more recent favorite artists?  Third-party applications do exist to access this data, but requires routing user data (e.g. emails, names, usernames) through a less secure system.  Some of these apps also have permissions to alter playlists on a user’s account.  Therefore, having a built-in page where users can view their listening activity at any time would be much more secure, convenient, and accessible. 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5f149df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5f149df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72cef7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72cef7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f149df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5f149df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72cef7a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72cef7a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5f149df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5f149df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5f149df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5f149df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ello.com/invite/b/I2E1sxd6/471943ca0bec340b90f6681dd384a1df/kanban-board" TargetMode="External"/><Relationship Id="rId4" Type="http://schemas.openxmlformats.org/officeDocument/2006/relationships/hyperlink" Target="https://collaborate.architect-assistant.com/cogarch/workspace" TargetMode="External"/><Relationship Id="rId5" Type="http://schemas.openxmlformats.org/officeDocument/2006/relationships/hyperlink" Target="https://u9030173.ct.sendgrid.net/ls/click?upn=jtS9U7vEc9sk0SecPnC1rA-2B2xljluyRG-2F9CQgfk95BaCNBX7hNbuvewbwSOC1HpLLfNtt8sjZioWMaDa7J1R31-2FCl35Ek6AnLwv5EcklDhocR9dMFhgTpxMHEXBcvekUgemsjYSsvSTYMonkM-2Briww-3D-3DE_3H_2RmmJTauiAAUKAcE27l8-2Bfl4UbIRoln6SMsKb2Qi7EQX-2BSOmljURYvFTtfu47eG8-2FtI4Hut6mfmW7waXtvsC2lfVhX8AnP03MGiI87eDT4NQ6Tjx8RF0jQmQCwx9bWyVNJCfyms4UgoeETyxVuMd5qSXRAZVry-2FX1ZJBxk5jkkp1iE5pFGIkmWR4vdSYCC4weOFnDjrV3U4x5Y8l3edGgg-3D-3D" TargetMode="External"/><Relationship Id="rId6" Type="http://schemas.openxmlformats.org/officeDocument/2006/relationships/hyperlink" Target="https://docs.google.com/document/d/10k6TdlH2Z11OfKakhswgutfhDTYMfgZ0xYPDBaKi7gY/edit?usp=sharing" TargetMode="External"/><Relationship Id="rId7" Type="http://schemas.openxmlformats.org/officeDocument/2006/relationships/hyperlink" Target="https://discord.gg/T8yXM7Gxk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Executive Summary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1: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Ni, Xiangke Chen, Brian Nguyen, Ian Wong, Matthew Layne, Sam Lightfoot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Sprint Results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 Board set up and all members added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narrowed to two topics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Spotify more explored than the alternative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workspace set 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 Server set up for Team communication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members contacted and on Discord Server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decide between Spotify and Contractor systems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likely will go with Spotify integration system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 more standard time to meet and work on project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Tasks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exact topic choice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Determine Project / Team Name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up all members to current status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ITAA basics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Backlog tasks and determine priority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Trello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IBM ITAA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above fails, 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this 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Google Doc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potential topics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Recycling of Construction Materials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Spotify Integration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executive summary we will be focusing on the latter idea, though a final decision has not yet been reached.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Being Addressed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en" sz="1417"/>
              <a:t>Spotify </a:t>
            </a:r>
            <a:r>
              <a:rPr lang="en" sz="1417"/>
              <a:t>officially</a:t>
            </a:r>
            <a:r>
              <a:rPr lang="en" sz="1417"/>
              <a:t> provides statistics once a year (Spotify Wrapped)</a:t>
            </a:r>
            <a:endParaRPr sz="1417"/>
          </a:p>
          <a:p>
            <a:pPr indent="-318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en" sz="1417"/>
              <a:t>No great option for more consistent statistics</a:t>
            </a:r>
            <a:endParaRPr sz="1417"/>
          </a:p>
          <a:p>
            <a:pPr indent="-318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en" sz="1417"/>
              <a:t>Third-party services exist, but requires routing user data</a:t>
            </a:r>
            <a:endParaRPr sz="1417"/>
          </a:p>
          <a:p>
            <a:pPr indent="-3186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8"/>
              <a:buChar char="○"/>
            </a:pPr>
            <a:r>
              <a:rPr lang="en" sz="1417"/>
              <a:t>Unwanted permissions, e.g. altering a user’s playlists</a:t>
            </a:r>
            <a:endParaRPr sz="1417"/>
          </a:p>
          <a:p>
            <a:pPr indent="-3186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8"/>
              <a:buChar char="○"/>
            </a:pPr>
            <a:r>
              <a:rPr lang="en" sz="1417"/>
              <a:t>Recieptify, Spotify Pie, Icebergify, etc.</a:t>
            </a:r>
            <a:endParaRPr sz="141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85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19617" r="17944" t="0"/>
          <a:stretch/>
        </p:blipFill>
        <p:spPr>
          <a:xfrm>
            <a:off x="4641650" y="1278875"/>
            <a:ext cx="4229002" cy="25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49450"/>
            <a:ext cx="83682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dditional Services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ater towards the recent interests of users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ront-end Work  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Designing UI for data visualization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Filter D</a:t>
            </a:r>
            <a:r>
              <a:rPr lang="en"/>
              <a:t>ata  </a:t>
            </a:r>
            <a:r>
              <a:rPr lang="en" sz="1600"/>
              <a:t>         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Filtering through an existing database of user data leveraging Spotify API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lassify User Data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permissions to block or allow other users from viewing your data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(cont’d)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Connections: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Subscription system to connect users to artists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Pull songs similar to those listened to by a user over a set period of time to build new playlists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Spotify ecosystem:     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Integration of better social media practices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 more efficient and welcoming platform for cooperative activity, listening, and music sharing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Non-Functional </a:t>
            </a:r>
            <a:r>
              <a:rPr lang="en"/>
              <a:t>Requirements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Page should load within 2 seconds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Playlist should be created without any downtime for the user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Information should only be shared to permitted users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Newer songs should be the preference in these playlists created by the recently-listened feature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Current recommendation system is already in place, but takes into account one’s entire listening experience, rather than localized times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Non-Functional Requirements (cont’d)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Life (General)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Compatible on iOS, Android, and online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page should be easily navigable (e.g. through a navigation bar or by scrolling)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UI should be visually appealing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System should be logically integrated into the current systems already in place in the Spotify ecosystem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Systems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Artist Subscription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Leverage connections to recently-released entries from artists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Information Database (accessed through Spotify API)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Gather data to analyze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Spotify Front End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Add functionality like buttons and other UI details to configure and launch the recency functionality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Benefit from being able to easily connect with their friends and favorite artists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Benefit from a more secure way to view their listening activity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Spotify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Benefit from users spending more time on their app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Artists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Benefit from easily connecting with fans (e.g. announcing concert dates and upcoming releases)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