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bf190f4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bf190f4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bf190f4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bf190f4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bf190f4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bf190f4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bf190f4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bf190f4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bf190f4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bf190f4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bf190f4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bf190f4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bf190f45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bf190f45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be7815f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be7815f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ello.com/b/BqFfOABl/t1-sprint-4" TargetMode="External"/><Relationship Id="rId4" Type="http://schemas.openxmlformats.org/officeDocument/2006/relationships/hyperlink" Target="https://collaborate.architect-assistant.com/cogarch/workspace" TargetMode="External"/><Relationship Id="rId5" Type="http://schemas.openxmlformats.org/officeDocument/2006/relationships/hyperlink" Target="https://u9030173.ct.sendgrid.net/ls/click?upn=jtS9U7vEc9sk0SecPnC1rA-2B2xljluyRG-2F9CQgfk95BaCNBX7hNbuvewbwSOC1HpLLfNtt8sjZioWMaDa7J1R31-2FCl35Ek6AnLwv5EcklDhocR9dMFhgTpxMHEXBcvekUgemsjYSsvSTYMonkM-2Briww-3D-3DE_3H_2RmmJTauiAAUKAcE27l8-2Bfl4UbIRoln6SMsKb2Qi7EQX-2BSOmljURYvFTtfu47eG8-2FtI4Hut6mfmW7waXtvsC2lfVhX8AnP03MGiI87eDT4NQ6Tjx8RF0jQmQCwx9bWyVNJCfyms4UgoeETyxVuMd5qSXRAZVry-2FX1ZJBxk5jkkp1iE5pFGIkmWR4vdSYCC4weOFnDjrV3U4x5Y8l3edGgg-3D-3D" TargetMode="External"/><Relationship Id="rId6" Type="http://schemas.openxmlformats.org/officeDocument/2006/relationships/hyperlink" Target="https://www.figma.com/file/kvS4Wwh3bJu6IgwavVxyfP/Coda?node-id=1%3A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1: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Ni, Xiangke Chen, Brian Nguyen, Ian Wong, Matthew Layne, Sam Lightfoot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Goals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user accounts for streaming services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Transfer and migrate listening data and </a:t>
            </a:r>
            <a:r>
              <a:rPr lang="en" sz="1800"/>
              <a:t>preferences</a:t>
            </a:r>
            <a:r>
              <a:rPr lang="en" sz="1800"/>
              <a:t> between platforms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 conduit for artists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Post events and advertise them to an artist’s fans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Sell tickets to events through partner ticketing system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at Hand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cohesive way to connect streaming platforms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Isolation of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Playlist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Favorite Artists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Listening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platform is best for the user?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YouTube Music has Gimme More, but does not have ATM by Bree Runway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What should one do when some content is platform-specific?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Subscribers of multiple streaming services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Alleviate extra costs and provide a means to transfer over listening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Connect with their favorite artists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Advertise their newest pieces and events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Connect with their fans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for Users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their streaming services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</a:t>
            </a:r>
            <a:r>
              <a:rPr lang="en" sz="1800"/>
              <a:t>et users push and pull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Playlists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Favorite artists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Listening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tickets to local events from their favorite artists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for Artists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with fans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Advertise their newest developments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Post updates on upcoming events in different areas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Release new albums and notes on their tracks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Features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Consolidation of platforms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Songs are flagged if they are unique to a streaming platform, or are otherwise available elsewhere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Helps the user mitigate the costs of another subscription if not needed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Context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Ian and Sam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Service View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Usage Scenarios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Brian, Ben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System View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Ian, Brian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Component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</a:t>
            </a:r>
            <a:endParaRPr sz="1800"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Views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Aaron and Matt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Operational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Architectural Decisions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Figma Prototype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Ben, Ian, and Matt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Trello 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IBM ITAA Project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above fails, try </a:t>
            </a:r>
            <a:r>
              <a:rPr lang="en" u="sng">
                <a:solidFill>
                  <a:schemeClr val="hlink"/>
                </a:solidFill>
                <a:hlinkClick r:id="rId5"/>
              </a:rPr>
              <a:t>this 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Figma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