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666c68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666c68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e666c68a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e666c68a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e666c68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e666c68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purpose?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exclusive artists are on some platforms; trying to centralize all artist data; transfer data from one platform to another; make it in the business challenge -&gt; Put it in the executive overview presentation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666c68a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666c68a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on the research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f0e77307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f0e7730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languages for phases for rolling out the product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f0e77307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f0e77307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ones should be functional requirements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f0e7730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f0e7730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use case models; don’t show stuff in the PPT if already in the ITAA tool; good ideas for usage scenarios, could be main features of the system or are architecturally significant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e666c68a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e666c68a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blockers listed here!  Move to Trello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eee5d1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eee5d1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e666c68a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e666c68a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17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ello.com/b/N96jh47N/t1-sprint-2" TargetMode="External"/><Relationship Id="rId4" Type="http://schemas.openxmlformats.org/officeDocument/2006/relationships/hyperlink" Target="https://collaborate.architect-assistant.com/cogarch/workspace" TargetMode="External"/><Relationship Id="rId5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6" Type="http://schemas.openxmlformats.org/officeDocument/2006/relationships/hyperlink" Target="https://discord.gg/T8yXM7Gxk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WW-d9lct8ruTGAv0oocTc03VIjqRVoCaZBQ40QsJhxc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Playback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Nguyen, Ian Wong,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Matthew Layne,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Lightfoot, </a:t>
            </a:r>
            <a:r>
              <a:rPr lang="en"/>
              <a:t>Xiangke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Trello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Revision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tool that can link user data across different music streaming platforms. Specifically, we will be focusing on Spotify, Amazon Music, Apple Music and YouTube Music.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Sprint Results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revised to better fit the scope of the course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key NFRs created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Research</a:t>
            </a:r>
            <a:r>
              <a:rPr lang="en"/>
              <a:t> done on streaming service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initial use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System Context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NFRs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Multilingual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blind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Text-to-speech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and volumetrics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possibly millions of requests every hour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hundreds of millions of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likely to be stored in a centralized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2-Factor Authentication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NFRs (cont’d)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loading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access to different connected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Available 24/7, 98% of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Appealing, neutral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navigate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manual and help menu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Use Cases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Coda-Centric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Clearing existing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Merging playlists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user-specific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Service-Specific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to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Importing/exporting playlists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Importing/exporting favorite artists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Importing/exporting user data and </a:t>
            </a:r>
            <a:r>
              <a:rPr lang="en"/>
              <a:t>listening</a:t>
            </a:r>
            <a:r>
              <a:rPr lang="en"/>
              <a:t> behavior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on APIs to use for ticketing services, Amazon Music and Youtube Music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and Youtube Music both don’t have official APIs that directly connect to the services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Amazon would go through Alexa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 3rd party API for Youtube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ticketing services to choose from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Stubhub, Ticketmaster, Eventbrite, Seatgeek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Actors: We choose 4 different music platforms. Each of them will need individual 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Use cases for </a:t>
            </a:r>
            <a:r>
              <a:rPr lang="en"/>
              <a:t>different</a:t>
            </a:r>
            <a:r>
              <a:rPr lang="en"/>
              <a:t> music platforms may vary depending on the API of the music platforms.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of user’s data: All playlist data will be </a:t>
            </a:r>
            <a:r>
              <a:rPr lang="en"/>
              <a:t>stored</a:t>
            </a:r>
            <a:r>
              <a:rPr lang="en"/>
              <a:t> on user’s local device.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Considering cloud-based approach (Azure, AWS)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Tasks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on use case diagrams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and IT Systems 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Scenarios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