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666c68a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666c68a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e666c68a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e666c68a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666c68a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e666c68a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bd19b4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bd19b4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bd19b4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bd19b4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bb2e9a4a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bb2e9a4a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b2d71d6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b2d71d6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e666c68a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e666c68a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e666c68a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e666c68a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17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laborate.architect-assistant.com/cogarch/architectures/Collaboration/arch_Hk_wEa8Wj/executivesummary/artifacttype_9edbd406-69fb-3a95-8b2e-58a0974b271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file/kvS4Wwh3bJu6IgwavVxyfP/Coda?node-id=1%3A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ello.com/b/BqFfOABl/t1-sprint-4" TargetMode="External"/><Relationship Id="rId4" Type="http://schemas.openxmlformats.org/officeDocument/2006/relationships/hyperlink" Target="https://collaborate.architect-assistant.com/cogarch/workspace" TargetMode="External"/><Relationship Id="rId5" Type="http://schemas.openxmlformats.org/officeDocument/2006/relationships/hyperlink" Target="https://u9030173.ct.sendgrid.net/ls/click?upn=jtS9U7vEc9sk0SecPnC1rA-2B2xljluyRG-2F9CQgfk95BaCNBX7hNbuvewbwSOC1HpLLfNtt8sjZioWMaDa7J1R31-2FCl35Ek6AnLwv5EcklDhocR9dMFhgTpxMHEXBcvekUgemsjYSsvSTYMonkM-2Briww-3D-3DE_3H_2RmmJTauiAAUKAcE27l8-2Bfl4UbIRoln6SMsKb2Qi7EQX-2BSOmljURYvFTtfu47eG8-2FtI4Hut6mfmW7waXtvsC2lfVhX8AnP03MGiI87eDT4NQ6Tjx8RF0jQmQCwx9bWyVNJCfyms4UgoeETyxVuMd5qSXRAZVry-2FX1ZJBxk5jkkp1iE5pFGIkmWR4vdSYCC4weOFnDjrV3U4x5Y8l3edGgg-3D-3D" TargetMode="External"/><Relationship Id="rId6" Type="http://schemas.openxmlformats.org/officeDocument/2006/relationships/hyperlink" Target="https://discord.gg/T8yXM7GxkZ" TargetMode="External"/><Relationship Id="rId7" Type="http://schemas.openxmlformats.org/officeDocument/2006/relationships/hyperlink" Target="https://www.figma.com/file/kvS4Wwh3bJu6IgwavVxyfP/Coda?node-id=1%3A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Playback</a:t>
            </a:r>
            <a:endParaRPr/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1680300" y="3049450"/>
            <a:ext cx="57834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1: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Lightfoot, Brian Nguyen,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Ni, Xiangke Chen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Wong, </a:t>
            </a:r>
            <a:r>
              <a:rPr lang="en"/>
              <a:t>Matthew Layne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Sprint Results</a:t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Finalized scope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Business Challenge and diagrams</a:t>
            </a:r>
            <a:r>
              <a:rPr lang="en" sz="1800"/>
              <a:t> to match the new scope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new Architectural Decision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detail to Services 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usage scenarios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User-centric use cases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prototyping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Finalized Scope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and pull data between different streaming services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combination of external APIs and custom components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users the ability to switch between streaming platforms and consolidate to fewer to ultimately save more money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Ticketing and event services for artists (with contracting fees)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funding from advertisements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Ads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Artist contract service (banner ads, merchandise sales, newsletters)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 users and target audience of Coda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methods to transfer their own data between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consolidation of services to reduce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Artists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Beneficiaries of some ticketing and advertising functions of Coda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Advertisers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Beneficiaries of advertising functions of Coda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to ITAA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Linked 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Architectural Decisions - Sam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Cases - Sam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Services View - Matt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Usage Scenarios - Brian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Re-Centering Use Cases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many service-specific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Cluttered Use Case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Use Cases around archetypes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User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Connection to a Service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Playlist Transfer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Favorite Artist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Artist User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Event Posting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Discography Update</a:t>
            </a: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275" y="1250075"/>
            <a:ext cx="3360424" cy="281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Prototype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will be developed in Figma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Want to show functionality with different users with some dummy feedback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Has low customization, but will show the general workflow of web app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Have a rough idea of what UI we want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Current 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 to work on grouping frames and elements into components and get some interactivity by prototyping the frames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tasks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front-end prototype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Flesh out the IT System View more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new general use-case diagrams for different users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Primarily concerned about the A_User and A_Artist actors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onto Component and Operational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Trello 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IBM ITAA Project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above fails, try </a:t>
            </a:r>
            <a:r>
              <a:rPr lang="en" u="sng">
                <a:solidFill>
                  <a:schemeClr val="hlink"/>
                </a:solidFill>
                <a:hlinkClick r:id="rId5"/>
              </a:rPr>
              <a:t>this 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Discord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Figma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