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10/8/2022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10/8/2022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10/8/2022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10/8/2022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1E6779-2BB5-14EE-5F0A-986DED921065}"/>
              </a:ext>
            </a:extLst>
          </p:cNvPr>
          <p:cNvSpPr>
            <a:spLocks noGrp="1"/>
          </p:cNvSpPr>
          <p:nvPr>
            <p:ph type="ctrTitle"/>
          </p:nvPr>
        </p:nvSpPr>
        <p:spPr>
          <a:xfrm>
            <a:off x="1957106" y="735105"/>
            <a:ext cx="8791575" cy="1206034"/>
          </a:xfrm>
        </p:spPr>
        <p:txBody>
          <a:bodyPr>
            <a:normAutofit/>
          </a:bodyPr>
          <a:lstStyle/>
          <a:p>
            <a:pPr algn="ctr"/>
            <a:r>
              <a:rPr lang="es-MX" dirty="0"/>
              <a:t>Principios Solid</a:t>
            </a:r>
            <a:endParaRPr lang="es-ES" dirty="0"/>
          </a:p>
        </p:txBody>
      </p:sp>
      <p:sp>
        <p:nvSpPr>
          <p:cNvPr id="3" name="Subtítulo 2">
            <a:extLst>
              <a:ext uri="{FF2B5EF4-FFF2-40B4-BE49-F238E27FC236}">
                <a16:creationId xmlns:a16="http://schemas.microsoft.com/office/drawing/2014/main" id="{9DDF7E44-18C4-A309-FB40-5DE350EF4FA4}"/>
              </a:ext>
            </a:extLst>
          </p:cNvPr>
          <p:cNvSpPr>
            <a:spLocks noGrp="1"/>
          </p:cNvSpPr>
          <p:nvPr>
            <p:ph type="subTitle" idx="1"/>
          </p:nvPr>
        </p:nvSpPr>
        <p:spPr>
          <a:xfrm>
            <a:off x="1876424" y="2043953"/>
            <a:ext cx="8791575" cy="3998259"/>
          </a:xfrm>
        </p:spPr>
        <p:txBody>
          <a:bodyPr/>
          <a:lstStyle/>
          <a:p>
            <a:endParaRPr lang="es-MX" dirty="0"/>
          </a:p>
          <a:p>
            <a:pPr marL="0" indent="0" algn="ctr">
              <a:buNone/>
            </a:pPr>
            <a:r>
              <a:rPr lang="es-MX" dirty="0"/>
              <a:t>Presentado por: </a:t>
            </a:r>
          </a:p>
          <a:p>
            <a:pPr marL="0" indent="0" algn="ctr">
              <a:buNone/>
            </a:pPr>
            <a:r>
              <a:rPr lang="es-MX" dirty="0"/>
              <a:t>Brian Andrés Patiño Sánchez</a:t>
            </a:r>
          </a:p>
          <a:p>
            <a:pPr marL="0" indent="0" algn="ctr">
              <a:buNone/>
            </a:pPr>
            <a:r>
              <a:rPr lang="es-MX" dirty="0"/>
              <a:t>Ingeniería de datos</a:t>
            </a:r>
            <a:endParaRPr lang="es-ES" dirty="0"/>
          </a:p>
          <a:p>
            <a:endParaRPr lang="es-ES" dirty="0"/>
          </a:p>
        </p:txBody>
      </p:sp>
    </p:spTree>
    <p:extLst>
      <p:ext uri="{BB962C8B-B14F-4D97-AF65-F5344CB8AC3E}">
        <p14:creationId xmlns:p14="http://schemas.microsoft.com/office/powerpoint/2010/main" val="3092921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16FC4C-61D0-445E-5405-07A42D57BDF3}"/>
              </a:ext>
            </a:extLst>
          </p:cNvPr>
          <p:cNvSpPr>
            <a:spLocks noGrp="1"/>
          </p:cNvSpPr>
          <p:nvPr>
            <p:ph type="title"/>
          </p:nvPr>
        </p:nvSpPr>
        <p:spPr/>
        <p:txBody>
          <a:bodyPr/>
          <a:lstStyle/>
          <a:p>
            <a:r>
              <a:rPr lang="es-MX" dirty="0"/>
              <a:t>Qué son los principios Solid</a:t>
            </a:r>
            <a:br>
              <a:rPr lang="es-MX" dirty="0"/>
            </a:br>
            <a:endParaRPr lang="es-ES" dirty="0"/>
          </a:p>
        </p:txBody>
      </p:sp>
      <p:sp>
        <p:nvSpPr>
          <p:cNvPr id="3" name="Marcador de contenido 2">
            <a:extLst>
              <a:ext uri="{FF2B5EF4-FFF2-40B4-BE49-F238E27FC236}">
                <a16:creationId xmlns:a16="http://schemas.microsoft.com/office/drawing/2014/main" id="{F3675CE4-C851-4C55-8BEE-8B99DA311001}"/>
              </a:ext>
            </a:extLst>
          </p:cNvPr>
          <p:cNvSpPr>
            <a:spLocks noGrp="1"/>
          </p:cNvSpPr>
          <p:nvPr>
            <p:ph idx="1"/>
          </p:nvPr>
        </p:nvSpPr>
        <p:spPr/>
        <p:txBody>
          <a:bodyPr/>
          <a:lstStyle/>
          <a:p>
            <a:pPr marL="0" indent="0">
              <a:buNone/>
            </a:pPr>
            <a:r>
              <a:rPr lang="es-MX" dirty="0"/>
              <a:t>Los principios Solid son uno de los conceptos de programación y diseño de software mas populares.</a:t>
            </a:r>
          </a:p>
          <a:p>
            <a:pPr marL="0" indent="0">
              <a:buNone/>
            </a:pPr>
            <a:r>
              <a:rPr lang="es-MX" dirty="0"/>
              <a:t>Estos son un conjunto de principios aplicables a la programación orientada a objetos, si se usan correctamente, ayudarán a escribir software de calidad en cualquier lenguaje de programación orientado a objetos.</a:t>
            </a:r>
          </a:p>
        </p:txBody>
      </p:sp>
    </p:spTree>
    <p:extLst>
      <p:ext uri="{BB962C8B-B14F-4D97-AF65-F5344CB8AC3E}">
        <p14:creationId xmlns:p14="http://schemas.microsoft.com/office/powerpoint/2010/main" val="4177654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D4CEEE-1599-0E93-8AF5-DA5098425B02}"/>
              </a:ext>
            </a:extLst>
          </p:cNvPr>
          <p:cNvSpPr>
            <a:spLocks noGrp="1"/>
          </p:cNvSpPr>
          <p:nvPr>
            <p:ph type="title"/>
          </p:nvPr>
        </p:nvSpPr>
        <p:spPr/>
        <p:txBody>
          <a:bodyPr/>
          <a:lstStyle/>
          <a:p>
            <a:pPr algn="ctr"/>
            <a:r>
              <a:rPr lang="es-MX" dirty="0"/>
              <a:t>Principios en los que se basa </a:t>
            </a:r>
            <a:r>
              <a:rPr lang="es-MX" dirty="0" err="1"/>
              <a:t>solid</a:t>
            </a:r>
            <a:endParaRPr lang="es-ES" dirty="0"/>
          </a:p>
        </p:txBody>
      </p:sp>
      <p:sp>
        <p:nvSpPr>
          <p:cNvPr id="3" name="Marcador de contenido 2">
            <a:extLst>
              <a:ext uri="{FF2B5EF4-FFF2-40B4-BE49-F238E27FC236}">
                <a16:creationId xmlns:a16="http://schemas.microsoft.com/office/drawing/2014/main" id="{A0FD49E9-EABB-3326-F02C-39AFB5F93F03}"/>
              </a:ext>
            </a:extLst>
          </p:cNvPr>
          <p:cNvSpPr>
            <a:spLocks noGrp="1"/>
          </p:cNvSpPr>
          <p:nvPr>
            <p:ph idx="1"/>
          </p:nvPr>
        </p:nvSpPr>
        <p:spPr/>
        <p:txBody>
          <a:bodyPr>
            <a:normAutofit fontScale="92500" lnSpcReduction="20000"/>
          </a:bodyPr>
          <a:lstStyle/>
          <a:p>
            <a:r>
              <a:rPr lang="es-MX" b="1" dirty="0"/>
              <a:t>Principio de responsabilidad única: </a:t>
            </a:r>
            <a:r>
              <a:rPr lang="es-MX" dirty="0"/>
              <a:t>dice que un módulo tiene una única razón para cambiar, es decir, cuando la clase solo hace una cosa.</a:t>
            </a:r>
          </a:p>
          <a:p>
            <a:r>
              <a:rPr lang="es-MX" b="1" dirty="0"/>
              <a:t>Principio open/</a:t>
            </a:r>
            <a:r>
              <a:rPr lang="es-MX" b="1" dirty="0" err="1"/>
              <a:t>closed</a:t>
            </a:r>
            <a:r>
              <a:rPr lang="es-MX" b="1" dirty="0"/>
              <a:t>: </a:t>
            </a:r>
            <a:r>
              <a:rPr lang="es-MX" dirty="0"/>
              <a:t>una entidad de software debería estar abierta a extensión, pero cerrada a modificación, es decir que se debe ser capaz de extender el comportamiento de las clases sin necesidad de modificar su código.</a:t>
            </a:r>
          </a:p>
          <a:p>
            <a:r>
              <a:rPr lang="es-ES" b="1" dirty="0"/>
              <a:t>Principio de sustitución de </a:t>
            </a:r>
            <a:r>
              <a:rPr lang="es-ES" b="1" dirty="0" err="1"/>
              <a:t>Liskov</a:t>
            </a:r>
            <a:r>
              <a:rPr lang="es-ES" b="1" dirty="0"/>
              <a:t>:  </a:t>
            </a:r>
            <a:r>
              <a:rPr lang="es-ES" dirty="0"/>
              <a:t>Si en alguna parte de el código se está usando una clase, y esta clase es extendida, se puede usar cualquiera de las clases hijas y que el programa siga siendo válido, es decir que, cuando se extienda una clase, no se altere el comportamiento de la clase padre</a:t>
            </a:r>
            <a:endParaRPr lang="es-ES" b="1" dirty="0"/>
          </a:p>
        </p:txBody>
      </p:sp>
    </p:spTree>
    <p:extLst>
      <p:ext uri="{BB962C8B-B14F-4D97-AF65-F5344CB8AC3E}">
        <p14:creationId xmlns:p14="http://schemas.microsoft.com/office/powerpoint/2010/main" val="1656001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C3E380B-B782-F294-77A4-4BA42F73F436}"/>
              </a:ext>
            </a:extLst>
          </p:cNvPr>
          <p:cNvSpPr>
            <a:spLocks noGrp="1"/>
          </p:cNvSpPr>
          <p:nvPr>
            <p:ph idx="1"/>
          </p:nvPr>
        </p:nvSpPr>
        <p:spPr>
          <a:xfrm>
            <a:off x="1143000" y="913745"/>
            <a:ext cx="9905999" cy="4913313"/>
          </a:xfrm>
        </p:spPr>
        <p:txBody>
          <a:bodyPr>
            <a:normAutofit/>
          </a:bodyPr>
          <a:lstStyle/>
          <a:p>
            <a:r>
              <a:rPr lang="es-MX" b="1" dirty="0"/>
              <a:t>Principio de segregación de interfaces: </a:t>
            </a:r>
            <a:r>
              <a:rPr lang="es-MX" dirty="0"/>
              <a:t>Ninguna clase debería depender de métodos que no usa. Por tanto, cuando se creen interfaces que definan comportamientos, es importante estar seguro que todas las clases que implementen esas interfaces vayan a necesitar y ser capaces de agregar comportamientos a métodos.</a:t>
            </a:r>
          </a:p>
          <a:p>
            <a:r>
              <a:rPr lang="es-ES" b="1" dirty="0"/>
              <a:t>Principio de inversión de dependencias: </a:t>
            </a:r>
            <a:r>
              <a:rPr lang="es-ES" dirty="0"/>
              <a:t>Es una técnica básica, y será el que más presente se debe tener. Pues gracias a este principio se puede hacer que el código que es el núcleo de la aplicación no dependa de los detalles de implementación, pueden ser el </a:t>
            </a:r>
            <a:r>
              <a:rPr lang="es-ES" dirty="0" err="1"/>
              <a:t>framwork</a:t>
            </a:r>
            <a:r>
              <a:rPr lang="es-ES" dirty="0"/>
              <a:t> que se use, la base de datos como se conecte al servidor.</a:t>
            </a:r>
            <a:endParaRPr lang="es-ES" b="1" dirty="0"/>
          </a:p>
        </p:txBody>
      </p:sp>
    </p:spTree>
    <p:extLst>
      <p:ext uri="{BB962C8B-B14F-4D97-AF65-F5344CB8AC3E}">
        <p14:creationId xmlns:p14="http://schemas.microsoft.com/office/powerpoint/2010/main" val="997036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45E858-C18D-D4E7-F109-45478549B586}"/>
              </a:ext>
            </a:extLst>
          </p:cNvPr>
          <p:cNvSpPr>
            <a:spLocks noGrp="1"/>
          </p:cNvSpPr>
          <p:nvPr>
            <p:ph type="title"/>
          </p:nvPr>
        </p:nvSpPr>
        <p:spPr/>
        <p:txBody>
          <a:bodyPr/>
          <a:lstStyle/>
          <a:p>
            <a:r>
              <a:rPr lang="es-MX" dirty="0"/>
              <a:t>Beneficios que aporta usar los principios </a:t>
            </a:r>
            <a:r>
              <a:rPr lang="es-MX" dirty="0" err="1"/>
              <a:t>solid</a:t>
            </a:r>
            <a:endParaRPr lang="es-ES" dirty="0"/>
          </a:p>
        </p:txBody>
      </p:sp>
      <p:sp>
        <p:nvSpPr>
          <p:cNvPr id="3" name="Marcador de contenido 2">
            <a:extLst>
              <a:ext uri="{FF2B5EF4-FFF2-40B4-BE49-F238E27FC236}">
                <a16:creationId xmlns:a16="http://schemas.microsoft.com/office/drawing/2014/main" id="{EDE11B0B-7F7D-08A7-2FFA-7512546C17BB}"/>
              </a:ext>
            </a:extLst>
          </p:cNvPr>
          <p:cNvSpPr>
            <a:spLocks noGrp="1"/>
          </p:cNvSpPr>
          <p:nvPr>
            <p:ph idx="1"/>
          </p:nvPr>
        </p:nvSpPr>
        <p:spPr/>
        <p:txBody>
          <a:bodyPr/>
          <a:lstStyle/>
          <a:p>
            <a:r>
              <a:rPr lang="es-MX" dirty="0"/>
              <a:t>Software mas flexible</a:t>
            </a:r>
          </a:p>
          <a:p>
            <a:r>
              <a:rPr lang="es-ES" dirty="0"/>
              <a:t>Hacen entender mucho mejor las arquitecturas:</a:t>
            </a:r>
          </a:p>
          <a:p>
            <a:r>
              <a:rPr lang="es-ES" dirty="0"/>
              <a:t>Simplificación de </a:t>
            </a:r>
            <a:r>
              <a:rPr lang="es-ES" dirty="0" err="1"/>
              <a:t>tests</a:t>
            </a:r>
            <a:endParaRPr lang="es-ES" dirty="0"/>
          </a:p>
          <a:p>
            <a:pPr marL="0" indent="0">
              <a:buNone/>
            </a:pPr>
            <a:endParaRPr lang="es-ES" b="1" dirty="0"/>
          </a:p>
        </p:txBody>
      </p:sp>
    </p:spTree>
    <p:extLst>
      <p:ext uri="{BB962C8B-B14F-4D97-AF65-F5344CB8AC3E}">
        <p14:creationId xmlns:p14="http://schemas.microsoft.com/office/powerpoint/2010/main" val="19263397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82</TotalTime>
  <Words>340</Words>
  <Application>Microsoft Office PowerPoint</Application>
  <PresentationFormat>Panorámica</PresentationFormat>
  <Paragraphs>18</Paragraphs>
  <Slides>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vt:i4>
      </vt:variant>
    </vt:vector>
  </HeadingPairs>
  <TitlesOfParts>
    <vt:vector size="8" baseType="lpstr">
      <vt:lpstr>Arial</vt:lpstr>
      <vt:lpstr>Tw Cen MT</vt:lpstr>
      <vt:lpstr>Circuito</vt:lpstr>
      <vt:lpstr>Principios Solid</vt:lpstr>
      <vt:lpstr>Qué son los principios Solid </vt:lpstr>
      <vt:lpstr>Principios en los que se basa solid</vt:lpstr>
      <vt:lpstr>Presentación de PowerPoint</vt:lpstr>
      <vt:lpstr>Beneficios que aporta usar los principios solid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Principios Solid</dc:title>
  <dc:creator>Brian Andres Patiño Sanchez</dc:creator>
  <cp:lastModifiedBy>Brian Andres Patiño Sanchez</cp:lastModifiedBy>
  <cp:revision>1</cp:revision>
  <dcterms:created xsi:type="dcterms:W3CDTF">2022-10-08T21:49:13Z</dcterms:created>
  <dcterms:modified xsi:type="dcterms:W3CDTF">2022-10-08T23:11:39Z</dcterms:modified>
</cp:coreProperties>
</file>