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1" r:id="rId4"/>
    <p:sldId id="271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Annotate, Work Together, Tell Me" id="{B9B51309-D148-4332-87C2-07BE32FBCA3B}">
          <p14:sldIdLst>
            <p14:sldId id="257"/>
            <p14:sldId id="281"/>
            <p14:sldId id="27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7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Microservices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Resilient and Reliable Service Implementation Using Azure Service Fabric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Service Fabric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Clusters and Nodes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Development, Testing and Deployment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 Core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Kestrel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NGINX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Logical Diagram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Deployment Diagram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Proof of Concept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3"/>
            <a:ext cx="10515600" cy="460945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3"/>
            <a:ext cx="10515600" cy="460945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Thank You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 descr="Small circle with number 1 inside indicating step 1"/>
          <p:cNvGrpSpPr/>
          <p:nvPr/>
        </p:nvGrpSpPr>
        <p:grpSpPr>
          <a:xfrm>
            <a:off x="558723" y="1618615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small circle with numeral 1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31353" y="1449799"/>
            <a:ext cx="10520715" cy="5081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Microservices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SOA and Microservices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Monolithic vs Microservice 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Common Microservice design patterns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Service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Fabric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Clusters and Nodes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Development, Testing and Deployment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Kestrel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NGINX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 for the day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 descr="Small circle with number 1 inside indicating step 1"/>
          <p:cNvGrpSpPr/>
          <p:nvPr/>
        </p:nvGrpSpPr>
        <p:grpSpPr>
          <a:xfrm>
            <a:off x="566670" y="3233314"/>
            <a:ext cx="558179" cy="409838"/>
            <a:chOff x="6953426" y="711274"/>
            <a:chExt cx="558179" cy="409838"/>
          </a:xfrm>
        </p:grpSpPr>
        <p:sp>
          <p:nvSpPr>
            <p:cNvPr id="21" name="Oval 20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 descr="small circle with numeral 1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3" name="Content Placeholder 17"/>
          <p:cNvSpPr txBox="1">
            <a:spLocks/>
          </p:cNvSpPr>
          <p:nvPr/>
        </p:nvSpPr>
        <p:spPr>
          <a:xfrm>
            <a:off x="1073985" y="4488353"/>
            <a:ext cx="10520715" cy="2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24" name="Group 23" descr="Small circle with number 1 inside indicating step 1"/>
          <p:cNvGrpSpPr/>
          <p:nvPr/>
        </p:nvGrpSpPr>
        <p:grpSpPr>
          <a:xfrm>
            <a:off x="575377" y="5985229"/>
            <a:ext cx="558179" cy="409838"/>
            <a:chOff x="6953426" y="711274"/>
            <a:chExt cx="558179" cy="409838"/>
          </a:xfrm>
        </p:grpSpPr>
        <p:sp>
          <p:nvSpPr>
            <p:cNvPr id="25" name="Oval 24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 descr="small circle with numeral 1 inside 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3"/>
            <a:ext cx="10515600" cy="460945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What </a:t>
            </a:r>
            <a:r>
              <a:rPr lang="en-US" sz="4800" dirty="0">
                <a:solidFill>
                  <a:schemeClr val="bg1"/>
                </a:solidFill>
              </a:rPr>
              <a:t>are </a:t>
            </a:r>
            <a:r>
              <a:rPr lang="en-US" sz="4800" dirty="0" smtClean="0">
                <a:solidFill>
                  <a:schemeClr val="bg1"/>
                </a:solidFill>
              </a:rPr>
              <a:t>Microservices? 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Isn't SOA the same?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Oriented Architecture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Microservices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SOA and Micro Services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78304" y="2984418"/>
            <a:ext cx="3607190" cy="3607190"/>
            <a:chOff x="8278304" y="2984418"/>
            <a:chExt cx="3607190" cy="3607190"/>
          </a:xfrm>
        </p:grpSpPr>
        <p:sp>
          <p:nvSpPr>
            <p:cNvPr id="9" name="Oval 8" descr="Larger dark blue circle"/>
            <p:cNvSpPr/>
            <p:nvPr/>
          </p:nvSpPr>
          <p:spPr>
            <a:xfrm>
              <a:off x="8278304" y="2984418"/>
              <a:ext cx="3607190" cy="3607190"/>
            </a:xfrm>
            <a:prstGeom prst="ellipse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SOA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kern="0" dirty="0">
                <a:solidFill>
                  <a:schemeClr val="bg1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6" descr="Small, light blue circle"/>
            <p:cNvSpPr/>
            <p:nvPr/>
          </p:nvSpPr>
          <p:spPr>
            <a:xfrm>
              <a:off x="9069212" y="4415942"/>
              <a:ext cx="2025373" cy="20253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24726"/>
                  </a:solidFill>
                  <a:effectLst/>
                  <a:uLnTx/>
                  <a:uFillTx/>
                </a:rPr>
                <a:t>Microservices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Monolithic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Monolithic vs Microservices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monolithic vs micro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28" y="1296100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Circuit Breaker Pattern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Gateway 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Common Microservices Design Patterns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026358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Honorable mentions….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296100"/>
            <a:ext cx="773669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026358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 Services Frameworks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441378"/>
            <a:ext cx="10515600" cy="84908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Azure Service Fabric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249338"/>
            <a:ext cx="571579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169</TotalTime>
  <Words>142</Words>
  <Application>Microsoft Office PowerPoint</Application>
  <PresentationFormat>Widescreen</PresentationFormat>
  <Paragraphs>83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WelcomeDoc</vt:lpstr>
      <vt:lpstr>Microservices</vt:lpstr>
      <vt:lpstr>Agenda for the day</vt:lpstr>
      <vt:lpstr>What are Microservices?   Isn't SOA the same?</vt:lpstr>
      <vt:lpstr>SOA and Micro Services</vt:lpstr>
      <vt:lpstr>Monolithic vs Microservices </vt:lpstr>
      <vt:lpstr>Common Microservices Design Patterns</vt:lpstr>
      <vt:lpstr>Honorable mentions….</vt:lpstr>
      <vt:lpstr>Micro Services Frameworks</vt:lpstr>
      <vt:lpstr>Azure Service Fabric</vt:lpstr>
      <vt:lpstr>Azure Service Fabric</vt:lpstr>
      <vt:lpstr>Clusters and Nodes</vt:lpstr>
      <vt:lpstr>Development, Testing and Deployment</vt:lpstr>
      <vt:lpstr>.NET Core</vt:lpstr>
      <vt:lpstr>Kestrel</vt:lpstr>
      <vt:lpstr>NGINX</vt:lpstr>
      <vt:lpstr>Proof of Concept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Brian</dc:creator>
  <cp:keywords/>
  <cp:lastModifiedBy>Brian</cp:lastModifiedBy>
  <cp:revision>73</cp:revision>
  <dcterms:created xsi:type="dcterms:W3CDTF">2016-11-18T11:32:13Z</dcterms:created>
  <dcterms:modified xsi:type="dcterms:W3CDTF">2016-11-18T14:21:18Z</dcterms:modified>
  <cp:version/>
</cp:coreProperties>
</file>