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60" r:id="rId3"/>
    <p:sldId id="256" r:id="rId4"/>
    <p:sldId id="258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68"/>
  </p:normalViewPr>
  <p:slideViewPr>
    <p:cSldViewPr snapToGrid="0" snapToObjects="1">
      <p:cViewPr varScale="1">
        <p:scale>
          <a:sx n="105" d="100"/>
          <a:sy n="105" d="100"/>
        </p:scale>
        <p:origin x="84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C57A9-EAE1-0043-8BF5-AF5F091425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9D698F-74F8-624B-8350-D648222EBC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E64C2C-7AE8-0249-B2A0-BC1DF9A23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2C61E-6D68-9B49-9C04-010B828BAD21}" type="datetimeFigureOut">
              <a:rPr lang="en-US" smtClean="0"/>
              <a:t>3/12/19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2B8839-3B59-8946-A9E1-5ED24C9D8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C4B78B-B439-8140-A320-0D8649117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00FE9-F2FA-4F4F-9A4C-B45F13870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094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D1574-5DAE-BD4E-921B-63A28DDCE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61FAE3-C572-DC4D-9F99-22FA1BF0D7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3B7CBD-D784-A34D-8523-7162C8807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2C61E-6D68-9B49-9C04-010B828BAD21}" type="datetimeFigureOut">
              <a:rPr lang="en-US" smtClean="0"/>
              <a:t>3/12/19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FDCC00-59A6-4C44-89B6-1F33528EA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9B2C2B-3C4B-AB4D-B81D-0738FD8B6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00FE9-F2FA-4F4F-9A4C-B45F13870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806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D831B8-84D4-8748-A702-132F165159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3071C6-BC70-0844-9C6B-FD617136FF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0A67D8-4A94-6E46-A068-19AA9E306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2C61E-6D68-9B49-9C04-010B828BAD21}" type="datetimeFigureOut">
              <a:rPr lang="en-US" smtClean="0"/>
              <a:t>3/12/19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1FE288-16D7-0D46-819F-81884B24D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05921D-88AC-0649-941E-9B21DEEFF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00FE9-F2FA-4F4F-9A4C-B45F13870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80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9BEE2-E493-1744-BA47-4F981276D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FFC42-1938-3844-87B1-A3D94FFFC3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388030-8AF1-E144-B832-C211DCF1B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2C61E-6D68-9B49-9C04-010B828BAD21}" type="datetimeFigureOut">
              <a:rPr lang="en-US" smtClean="0"/>
              <a:t>3/12/19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7031F9-A8A2-9C4F-A951-AFE7FBCC5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D55E88-BF32-E84E-BD59-0C4D9BAA7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00FE9-F2FA-4F4F-9A4C-B45F13870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42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95488-394F-F04E-9AFE-9BF18BC02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59B9BE-4AE9-9A49-AC80-B90CE67F1F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F072EC-337E-F44A-8208-4B4CFE794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2C61E-6D68-9B49-9C04-010B828BAD21}" type="datetimeFigureOut">
              <a:rPr lang="en-US" smtClean="0"/>
              <a:t>3/12/19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5E8923-4149-CE48-8FDB-35C48E610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BB347-B536-AE4B-A657-F73306EAE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00FE9-F2FA-4F4F-9A4C-B45F13870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726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470C9-EA0B-004F-90CF-382B83D82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0C6B0-E4D4-914F-884F-602987AC49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481F69-F00F-F042-ABD3-D2770A8057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72922B-C5F1-AF44-B6A5-1E98EDE39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2C61E-6D68-9B49-9C04-010B828BAD21}" type="datetimeFigureOut">
              <a:rPr lang="en-US" smtClean="0"/>
              <a:t>3/12/19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5FB7FF-97E0-7140-905E-CD132CBF7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45D814-BB5A-EC4E-B587-850AFED06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00FE9-F2FA-4F4F-9A4C-B45F13870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490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C4FE7-1931-0544-9917-31E54727B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A630BB-7D98-8641-960F-A7D052A613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750613-885C-D14B-8F94-F78A825195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1962F7-6E30-384F-B850-0250169E9C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03DF74-F394-214A-8E0C-936B6DBFA8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AC7701-7A6E-5242-A059-72BAC8A49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2C61E-6D68-9B49-9C04-010B828BAD21}" type="datetimeFigureOut">
              <a:rPr lang="en-US" smtClean="0"/>
              <a:t>3/12/19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56331C-8F83-1B46-8BC6-95E90364A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97BA23-2E05-754C-B85E-3E7A9A31D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00FE9-F2FA-4F4F-9A4C-B45F13870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102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A96D5-E042-C04D-B8F5-89F820399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600C04-63DE-864D-A289-E89A6DA77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2C61E-6D68-9B49-9C04-010B828BAD21}" type="datetimeFigureOut">
              <a:rPr lang="en-US" smtClean="0"/>
              <a:t>3/12/19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BA0A1E-222D-8542-8C40-FD83AE9FD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BEA375-4286-584E-9305-2F873496A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00FE9-F2FA-4F4F-9A4C-B45F13870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895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BF09C0-87E7-FA43-825B-7EFFE0DF9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2C61E-6D68-9B49-9C04-010B828BAD21}" type="datetimeFigureOut">
              <a:rPr lang="en-US" smtClean="0"/>
              <a:t>3/12/19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B8DD9E-51F5-A443-9C61-7F2DF2F67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91A1A8-9E7E-9B4E-A7C8-1845D3062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00FE9-F2FA-4F4F-9A4C-B45F13870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298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4D44F-A528-874B-A1AD-98FCAFA79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2384B-69ED-B448-B956-8D591E720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B5A8F6-00DA-1D47-9D09-D1D1E7D94B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B4CD3D-B11B-674D-AC69-0835D5414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2C61E-6D68-9B49-9C04-010B828BAD21}" type="datetimeFigureOut">
              <a:rPr lang="en-US" smtClean="0"/>
              <a:t>3/12/19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22FD12-2D4A-ED40-BF62-B6054BE1E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205685-9461-1446-83E8-8DD93F09F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00FE9-F2FA-4F4F-9A4C-B45F13870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862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4FD93-916C-2B47-A0EF-BDE70F72F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84DF80-137A-394E-A1CB-463F9AB437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02B449-A463-BD42-8603-4B4751ECCE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F1B5BC-F8FA-1443-A062-8681BF561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2C61E-6D68-9B49-9C04-010B828BAD21}" type="datetimeFigureOut">
              <a:rPr lang="en-US" smtClean="0"/>
              <a:t>3/12/19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E83DCA-8512-4B4F-AFE4-C022485F5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E9284A-D8EF-EE4C-947E-D084F840E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00FE9-F2FA-4F4F-9A4C-B45F13870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325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90759A-7649-ED46-9F06-5C0B8DDCD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11D958-33D1-244A-BD0D-796DBC5B79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89671D-17A7-4346-ACE4-1ECB90439F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82C61E-6D68-9B49-9C04-010B828BAD21}" type="datetimeFigureOut">
              <a:rPr lang="en-US" smtClean="0"/>
              <a:t>3/12/19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D74EFE-2599-4D47-B0B8-0CD520DE8F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E3650D-E6A3-C04D-A240-387F43D604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100FE9-F2FA-4F4F-9A4C-B45F13870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388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53D61AD-7BEB-724E-B4D5-74C68436F45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F6FFBA0-23CC-BC4F-8F69-36034B16B8D8}"/>
              </a:ext>
            </a:extLst>
          </p:cNvPr>
          <p:cNvSpPr/>
          <p:nvPr/>
        </p:nvSpPr>
        <p:spPr>
          <a:xfrm>
            <a:off x="0" y="-15189"/>
            <a:ext cx="12192000" cy="685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6740AD-A82F-024C-8B84-043D7DD2FF99}"/>
              </a:ext>
            </a:extLst>
          </p:cNvPr>
          <p:cNvSpPr/>
          <p:nvPr/>
        </p:nvSpPr>
        <p:spPr>
          <a:xfrm>
            <a:off x="4929188" y="371846"/>
            <a:ext cx="4929188" cy="61718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Graphic 7" descr="Fork and knife">
            <a:extLst>
              <a:ext uri="{FF2B5EF4-FFF2-40B4-BE49-F238E27FC236}">
                <a16:creationId xmlns:a16="http://schemas.microsoft.com/office/drawing/2014/main" id="{EA2A59CB-5B76-B24B-8A90-542E0743D6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6686" y="157162"/>
            <a:ext cx="1547813" cy="154781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3D7D1A0-ABDB-6E46-8916-380CB94F685B}"/>
              </a:ext>
            </a:extLst>
          </p:cNvPr>
          <p:cNvSpPr/>
          <p:nvPr/>
        </p:nvSpPr>
        <p:spPr>
          <a:xfrm>
            <a:off x="6915150" y="1704975"/>
            <a:ext cx="2514600" cy="4381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9BB540-0BD9-2441-B46F-C9743C2F82E0}"/>
              </a:ext>
            </a:extLst>
          </p:cNvPr>
          <p:cNvSpPr/>
          <p:nvPr/>
        </p:nvSpPr>
        <p:spPr>
          <a:xfrm>
            <a:off x="6915150" y="2419721"/>
            <a:ext cx="2514600" cy="4381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2874237-9610-2142-B393-37ADF79D814B}"/>
              </a:ext>
            </a:extLst>
          </p:cNvPr>
          <p:cNvSpPr/>
          <p:nvPr/>
        </p:nvSpPr>
        <p:spPr>
          <a:xfrm>
            <a:off x="6915150" y="3091790"/>
            <a:ext cx="2514600" cy="4381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7A9D2C7-C61A-8442-9828-BB9C47D389C1}"/>
              </a:ext>
            </a:extLst>
          </p:cNvPr>
          <p:cNvSpPr/>
          <p:nvPr/>
        </p:nvSpPr>
        <p:spPr>
          <a:xfrm>
            <a:off x="6915150" y="3849584"/>
            <a:ext cx="2514600" cy="4381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B8651EE-A9E3-A941-B9B5-BEB7FD406BC8}"/>
              </a:ext>
            </a:extLst>
          </p:cNvPr>
          <p:cNvSpPr/>
          <p:nvPr/>
        </p:nvSpPr>
        <p:spPr>
          <a:xfrm>
            <a:off x="6915150" y="4526106"/>
            <a:ext cx="2514600" cy="4381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2C061BC-1E61-3943-8133-EBD27CD464FB}"/>
              </a:ext>
            </a:extLst>
          </p:cNvPr>
          <p:cNvSpPr txBox="1"/>
          <p:nvPr/>
        </p:nvSpPr>
        <p:spPr>
          <a:xfrm>
            <a:off x="5364957" y="1704975"/>
            <a:ext cx="1414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Username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43A1E5E-CFE5-BE46-AE0E-37318B9D7BD8}"/>
              </a:ext>
            </a:extLst>
          </p:cNvPr>
          <p:cNvSpPr txBox="1"/>
          <p:nvPr/>
        </p:nvSpPr>
        <p:spPr>
          <a:xfrm>
            <a:off x="5364956" y="2461109"/>
            <a:ext cx="1414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Password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4D54767-354A-6845-A182-21EB83B4D70A}"/>
              </a:ext>
            </a:extLst>
          </p:cNvPr>
          <p:cNvSpPr txBox="1"/>
          <p:nvPr/>
        </p:nvSpPr>
        <p:spPr>
          <a:xfrm>
            <a:off x="5364956" y="3119014"/>
            <a:ext cx="1414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First name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50B3A0D-8AFE-6342-99FA-7354BF5E8E8C}"/>
              </a:ext>
            </a:extLst>
          </p:cNvPr>
          <p:cNvSpPr txBox="1"/>
          <p:nvPr/>
        </p:nvSpPr>
        <p:spPr>
          <a:xfrm>
            <a:off x="5388768" y="3878966"/>
            <a:ext cx="1414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Last name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16BB576-1D3A-DA42-8ECE-31C65C8CA034}"/>
              </a:ext>
            </a:extLst>
          </p:cNvPr>
          <p:cNvSpPr txBox="1"/>
          <p:nvPr/>
        </p:nvSpPr>
        <p:spPr>
          <a:xfrm>
            <a:off x="5388768" y="4597976"/>
            <a:ext cx="1414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Email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B064DE8-90E7-3145-A206-E29061C3FA3D}"/>
              </a:ext>
            </a:extLst>
          </p:cNvPr>
          <p:cNvSpPr/>
          <p:nvPr/>
        </p:nvSpPr>
        <p:spPr>
          <a:xfrm>
            <a:off x="6915150" y="5209121"/>
            <a:ext cx="2514600" cy="4381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8E50FD9-D23D-8E4B-B684-F2C9283A34BA}"/>
              </a:ext>
            </a:extLst>
          </p:cNvPr>
          <p:cNvSpPr txBox="1"/>
          <p:nvPr/>
        </p:nvSpPr>
        <p:spPr>
          <a:xfrm>
            <a:off x="5364955" y="5209121"/>
            <a:ext cx="1414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Phone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9B00DEF4-3A75-844A-8B52-EFF9ED34F470}"/>
              </a:ext>
            </a:extLst>
          </p:cNvPr>
          <p:cNvSpPr/>
          <p:nvPr/>
        </p:nvSpPr>
        <p:spPr>
          <a:xfrm>
            <a:off x="6096000" y="5929313"/>
            <a:ext cx="3019425" cy="4714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Submit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2F47EC2-D12A-8246-8463-54F3E386D6B6}"/>
              </a:ext>
            </a:extLst>
          </p:cNvPr>
          <p:cNvSpPr txBox="1"/>
          <p:nvPr/>
        </p:nvSpPr>
        <p:spPr>
          <a:xfrm>
            <a:off x="5179219" y="520867"/>
            <a:ext cx="44291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chemeClr val="accent6">
                    <a:lumMod val="75000"/>
                  </a:schemeClr>
                </a:solidFill>
              </a:rPr>
              <a:t>Register</a:t>
            </a:r>
          </a:p>
        </p:txBody>
      </p:sp>
    </p:spTree>
    <p:extLst>
      <p:ext uri="{BB962C8B-B14F-4D97-AF65-F5344CB8AC3E}">
        <p14:creationId xmlns:p14="http://schemas.microsoft.com/office/powerpoint/2010/main" val="1950704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7AA2CD0-E438-CF4B-9509-FADB4A332FE4}"/>
              </a:ext>
            </a:extLst>
          </p:cNvPr>
          <p:cNvSpPr/>
          <p:nvPr/>
        </p:nvSpPr>
        <p:spPr>
          <a:xfrm>
            <a:off x="0" y="-15189"/>
            <a:ext cx="12192000" cy="685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Graphic 4" descr="Fork and knife">
            <a:extLst>
              <a:ext uri="{FF2B5EF4-FFF2-40B4-BE49-F238E27FC236}">
                <a16:creationId xmlns:a16="http://schemas.microsoft.com/office/drawing/2014/main" id="{C7AE9453-21D3-1B48-B7E3-55B7709807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6686" y="157162"/>
            <a:ext cx="1547813" cy="154781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1EE9EF6-8A90-4B4D-BC6D-F2568CC4A585}"/>
              </a:ext>
            </a:extLst>
          </p:cNvPr>
          <p:cNvSpPr/>
          <p:nvPr/>
        </p:nvSpPr>
        <p:spPr>
          <a:xfrm>
            <a:off x="4929188" y="371846"/>
            <a:ext cx="4929188" cy="61718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434187A-CBAA-6140-8142-4DADC9A4C8E6}"/>
              </a:ext>
            </a:extLst>
          </p:cNvPr>
          <p:cNvSpPr/>
          <p:nvPr/>
        </p:nvSpPr>
        <p:spPr>
          <a:xfrm>
            <a:off x="6915150" y="1704975"/>
            <a:ext cx="2514600" cy="4381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6E6136B-C083-4547-B1E1-C8ED48CE1313}"/>
              </a:ext>
            </a:extLst>
          </p:cNvPr>
          <p:cNvSpPr/>
          <p:nvPr/>
        </p:nvSpPr>
        <p:spPr>
          <a:xfrm>
            <a:off x="6915150" y="2419721"/>
            <a:ext cx="2514600" cy="4381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BE168F-EAE7-1344-8D1B-7E2C6BA8CED2}"/>
              </a:ext>
            </a:extLst>
          </p:cNvPr>
          <p:cNvSpPr txBox="1"/>
          <p:nvPr/>
        </p:nvSpPr>
        <p:spPr>
          <a:xfrm>
            <a:off x="5364957" y="1704975"/>
            <a:ext cx="1414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Username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CAB0D8-7BC3-5D45-B530-241AB3C4C0A9}"/>
              </a:ext>
            </a:extLst>
          </p:cNvPr>
          <p:cNvSpPr txBox="1"/>
          <p:nvPr/>
        </p:nvSpPr>
        <p:spPr>
          <a:xfrm>
            <a:off x="5364956" y="2461109"/>
            <a:ext cx="1414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Password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212A3A-3E05-9349-818F-F66CA4BCF9FB}"/>
              </a:ext>
            </a:extLst>
          </p:cNvPr>
          <p:cNvSpPr txBox="1"/>
          <p:nvPr/>
        </p:nvSpPr>
        <p:spPr>
          <a:xfrm>
            <a:off x="5179219" y="520867"/>
            <a:ext cx="44291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chemeClr val="accent6">
                    <a:lumMod val="75000"/>
                  </a:schemeClr>
                </a:solidFill>
              </a:rPr>
              <a:t>Log In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5CFC600F-0FB6-154F-A41B-CC93EFFDCD5F}"/>
              </a:ext>
            </a:extLst>
          </p:cNvPr>
          <p:cNvSpPr/>
          <p:nvPr/>
        </p:nvSpPr>
        <p:spPr>
          <a:xfrm>
            <a:off x="5884069" y="3403296"/>
            <a:ext cx="3019425" cy="4714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Submit</a:t>
            </a:r>
          </a:p>
        </p:txBody>
      </p:sp>
    </p:spTree>
    <p:extLst>
      <p:ext uri="{BB962C8B-B14F-4D97-AF65-F5344CB8AC3E}">
        <p14:creationId xmlns:p14="http://schemas.microsoft.com/office/powerpoint/2010/main" val="1599345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179A7B1-09C3-A34A-8DB5-6224301491BC}"/>
              </a:ext>
            </a:extLst>
          </p:cNvPr>
          <p:cNvSpPr/>
          <p:nvPr/>
        </p:nvSpPr>
        <p:spPr>
          <a:xfrm>
            <a:off x="0" y="-15189"/>
            <a:ext cx="12192000" cy="685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B39A0DB-C165-7B4D-8B3A-B9DDCD71E905}"/>
              </a:ext>
            </a:extLst>
          </p:cNvPr>
          <p:cNvSpPr/>
          <p:nvPr/>
        </p:nvSpPr>
        <p:spPr>
          <a:xfrm>
            <a:off x="2457332" y="1572962"/>
            <a:ext cx="9248758" cy="50239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Fork and knife">
            <a:extLst>
              <a:ext uri="{FF2B5EF4-FFF2-40B4-BE49-F238E27FC236}">
                <a16:creationId xmlns:a16="http://schemas.microsoft.com/office/drawing/2014/main" id="{2A97F79C-F6A3-AF42-B48F-768C5755FE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2072" y="15189"/>
            <a:ext cx="1720184" cy="1720184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1F771EAC-ABF7-164B-A529-1FB3D0416B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4428" y="1768688"/>
            <a:ext cx="1359122" cy="237795"/>
          </a:xfrm>
        </p:spPr>
        <p:txBody>
          <a:bodyPr>
            <a:normAutofit fontScale="47500" lnSpcReduction="20000"/>
          </a:bodyPr>
          <a:lstStyle/>
          <a:p>
            <a:r>
              <a:rPr lang="en-US" dirty="0"/>
              <a:t>Order #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F5371124-880D-054E-9EFF-BA1C999605E8}"/>
              </a:ext>
            </a:extLst>
          </p:cNvPr>
          <p:cNvSpPr txBox="1">
            <a:spLocks/>
          </p:cNvSpPr>
          <p:nvPr/>
        </p:nvSpPr>
        <p:spPr>
          <a:xfrm>
            <a:off x="3214943" y="1761753"/>
            <a:ext cx="1514102" cy="237796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Order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BF618F2-B795-CF4E-8B4F-30E6CC5BDD24}"/>
              </a:ext>
            </a:extLst>
          </p:cNvPr>
          <p:cNvSpPr txBox="1">
            <a:spLocks/>
          </p:cNvSpPr>
          <p:nvPr/>
        </p:nvSpPr>
        <p:spPr>
          <a:xfrm>
            <a:off x="6678254" y="1757302"/>
            <a:ext cx="1360808" cy="225922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Customer Name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B5187404-3BE4-6443-AAE4-55B5A5B41754}"/>
              </a:ext>
            </a:extLst>
          </p:cNvPr>
          <p:cNvSpPr txBox="1">
            <a:spLocks/>
          </p:cNvSpPr>
          <p:nvPr/>
        </p:nvSpPr>
        <p:spPr>
          <a:xfrm>
            <a:off x="4457931" y="1757303"/>
            <a:ext cx="1255861" cy="225921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Quantity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B79718F3-1E91-0647-B11A-4DF4124DF9EA}"/>
              </a:ext>
            </a:extLst>
          </p:cNvPr>
          <p:cNvSpPr txBox="1">
            <a:spLocks/>
          </p:cNvSpPr>
          <p:nvPr/>
        </p:nvSpPr>
        <p:spPr>
          <a:xfrm>
            <a:off x="8264150" y="1780314"/>
            <a:ext cx="1023087" cy="212301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Address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59B5C4D3-34A4-ED4F-917C-E918E9049082}"/>
              </a:ext>
            </a:extLst>
          </p:cNvPr>
          <p:cNvSpPr txBox="1">
            <a:spLocks/>
          </p:cNvSpPr>
          <p:nvPr/>
        </p:nvSpPr>
        <p:spPr>
          <a:xfrm>
            <a:off x="9609951" y="1788414"/>
            <a:ext cx="1136629" cy="225922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Phone #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A57FCD86-1151-4944-B75B-1B6E6E259650}"/>
              </a:ext>
            </a:extLst>
          </p:cNvPr>
          <p:cNvSpPr txBox="1">
            <a:spLocks/>
          </p:cNvSpPr>
          <p:nvPr/>
        </p:nvSpPr>
        <p:spPr>
          <a:xfrm>
            <a:off x="5326243" y="1745429"/>
            <a:ext cx="1359122" cy="237795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Time received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2F4AC91D-9B63-7049-9F7D-8A12D48493E9}"/>
              </a:ext>
            </a:extLst>
          </p:cNvPr>
          <p:cNvSpPr txBox="1">
            <a:spLocks/>
          </p:cNvSpPr>
          <p:nvPr/>
        </p:nvSpPr>
        <p:spPr>
          <a:xfrm>
            <a:off x="10560780" y="1768688"/>
            <a:ext cx="1359122" cy="237795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Order status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5133F8F-50CE-DD4D-9C4A-ABC357D4D874}"/>
              </a:ext>
            </a:extLst>
          </p:cNvPr>
          <p:cNvCxnSpPr>
            <a:cxnSpLocks/>
          </p:cNvCxnSpPr>
          <p:nvPr/>
        </p:nvCxnSpPr>
        <p:spPr>
          <a:xfrm flipH="1">
            <a:off x="3170782" y="1780561"/>
            <a:ext cx="34683" cy="45371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CD070FE-9D68-DD4B-A422-27FD3D712AB3}"/>
              </a:ext>
            </a:extLst>
          </p:cNvPr>
          <p:cNvCxnSpPr>
            <a:cxnSpLocks/>
          </p:cNvCxnSpPr>
          <p:nvPr/>
        </p:nvCxnSpPr>
        <p:spPr>
          <a:xfrm flipH="1">
            <a:off x="4749382" y="1805278"/>
            <a:ext cx="34683" cy="45371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684B113-DFD0-5742-8AF6-640D4814557E}"/>
              </a:ext>
            </a:extLst>
          </p:cNvPr>
          <p:cNvCxnSpPr>
            <a:cxnSpLocks/>
          </p:cNvCxnSpPr>
          <p:nvPr/>
        </p:nvCxnSpPr>
        <p:spPr>
          <a:xfrm flipH="1">
            <a:off x="5369417" y="1780561"/>
            <a:ext cx="34683" cy="45371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547FCAE-2CBA-1149-8E51-8338583CCE13}"/>
              </a:ext>
            </a:extLst>
          </p:cNvPr>
          <p:cNvCxnSpPr>
            <a:cxnSpLocks/>
          </p:cNvCxnSpPr>
          <p:nvPr/>
        </p:nvCxnSpPr>
        <p:spPr>
          <a:xfrm flipH="1">
            <a:off x="6633819" y="1846566"/>
            <a:ext cx="34683" cy="45371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FA0197B-9DDB-744E-92E0-FF8B985D7B91}"/>
              </a:ext>
            </a:extLst>
          </p:cNvPr>
          <p:cNvCxnSpPr>
            <a:cxnSpLocks/>
          </p:cNvCxnSpPr>
          <p:nvPr/>
        </p:nvCxnSpPr>
        <p:spPr>
          <a:xfrm flipH="1">
            <a:off x="8017126" y="1816366"/>
            <a:ext cx="34683" cy="45371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4D6F6B8-8434-3B42-BF90-06C3FB1C2B1E}"/>
              </a:ext>
            </a:extLst>
          </p:cNvPr>
          <p:cNvCxnSpPr>
            <a:cxnSpLocks/>
          </p:cNvCxnSpPr>
          <p:nvPr/>
        </p:nvCxnSpPr>
        <p:spPr>
          <a:xfrm flipH="1">
            <a:off x="9609951" y="1794668"/>
            <a:ext cx="34683" cy="45371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20992CC-5592-0E4F-A0AE-0F48110FB4C7}"/>
              </a:ext>
            </a:extLst>
          </p:cNvPr>
          <p:cNvCxnSpPr>
            <a:cxnSpLocks/>
          </p:cNvCxnSpPr>
          <p:nvPr/>
        </p:nvCxnSpPr>
        <p:spPr>
          <a:xfrm flipH="1">
            <a:off x="10711897" y="1780561"/>
            <a:ext cx="34683" cy="45371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515DE0B-86C1-F84D-8926-FD539A729432}"/>
              </a:ext>
            </a:extLst>
          </p:cNvPr>
          <p:cNvCxnSpPr>
            <a:cxnSpLocks/>
          </p:cNvCxnSpPr>
          <p:nvPr/>
        </p:nvCxnSpPr>
        <p:spPr>
          <a:xfrm>
            <a:off x="2526636" y="2006483"/>
            <a:ext cx="9216922" cy="413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972D2E6-076F-0846-BD52-58F5E86CCB42}"/>
              </a:ext>
            </a:extLst>
          </p:cNvPr>
          <p:cNvCxnSpPr>
            <a:cxnSpLocks/>
          </p:cNvCxnSpPr>
          <p:nvPr/>
        </p:nvCxnSpPr>
        <p:spPr>
          <a:xfrm>
            <a:off x="2610392" y="1719660"/>
            <a:ext cx="9095698" cy="374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3623B87B-5EAF-6448-9E89-DAB76853AF0F}"/>
              </a:ext>
            </a:extLst>
          </p:cNvPr>
          <p:cNvSpPr/>
          <p:nvPr/>
        </p:nvSpPr>
        <p:spPr>
          <a:xfrm>
            <a:off x="510639" y="2900700"/>
            <a:ext cx="1663789" cy="35976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bg2">
                    <a:lumMod val="1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Receive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8FDF5653-84E5-034B-84E9-935C83821665}"/>
              </a:ext>
            </a:extLst>
          </p:cNvPr>
          <p:cNvSpPr/>
          <p:nvPr/>
        </p:nvSpPr>
        <p:spPr>
          <a:xfrm>
            <a:off x="495933" y="3659817"/>
            <a:ext cx="1663789" cy="35976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bg2">
                    <a:lumMod val="1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Remove</a:t>
            </a: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F71ADF01-68C0-8A43-BA7B-2496ACBC2216}"/>
              </a:ext>
            </a:extLst>
          </p:cNvPr>
          <p:cNvSpPr/>
          <p:nvPr/>
        </p:nvSpPr>
        <p:spPr>
          <a:xfrm>
            <a:off x="515728" y="4429304"/>
            <a:ext cx="1663789" cy="35976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bg2">
                    <a:lumMod val="1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Bump</a:t>
            </a: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3F02AE77-D534-2049-9925-D3FE0D54CEEC}"/>
              </a:ext>
            </a:extLst>
          </p:cNvPr>
          <p:cNvSpPr/>
          <p:nvPr/>
        </p:nvSpPr>
        <p:spPr>
          <a:xfrm>
            <a:off x="498231" y="6137790"/>
            <a:ext cx="1663789" cy="35976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bg2">
                    <a:lumMod val="1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Recall</a:t>
            </a: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ED9A5992-BB47-C945-AD78-D84FDD1CDDF6}"/>
              </a:ext>
            </a:extLst>
          </p:cNvPr>
          <p:cNvSpPr/>
          <p:nvPr/>
        </p:nvSpPr>
        <p:spPr>
          <a:xfrm>
            <a:off x="5358964" y="987119"/>
            <a:ext cx="1663789" cy="35976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bg2">
                    <a:lumMod val="1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View History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0A2BADFD-229A-2E48-B612-3C800F5379F9}"/>
              </a:ext>
            </a:extLst>
          </p:cNvPr>
          <p:cNvSpPr/>
          <p:nvPr/>
        </p:nvSpPr>
        <p:spPr>
          <a:xfrm>
            <a:off x="3140099" y="979224"/>
            <a:ext cx="1663789" cy="35976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bg2">
                    <a:lumMod val="1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View Order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2538C8E0-B3BA-8A46-A518-7BDD0EEEA6D3}"/>
              </a:ext>
            </a:extLst>
          </p:cNvPr>
          <p:cNvSpPr/>
          <p:nvPr/>
        </p:nvSpPr>
        <p:spPr>
          <a:xfrm>
            <a:off x="7672956" y="987898"/>
            <a:ext cx="1663789" cy="35976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n w="0"/>
              <a:solidFill>
                <a:schemeClr val="bg2">
                  <a:lumMod val="1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" name="Left Arrow 1">
            <a:extLst>
              <a:ext uri="{FF2B5EF4-FFF2-40B4-BE49-F238E27FC236}">
                <a16:creationId xmlns:a16="http://schemas.microsoft.com/office/drawing/2014/main" id="{2D3702A7-0B8A-194E-A4D6-6A789C9D9944}"/>
              </a:ext>
            </a:extLst>
          </p:cNvPr>
          <p:cNvSpPr/>
          <p:nvPr/>
        </p:nvSpPr>
        <p:spPr>
          <a:xfrm>
            <a:off x="8017126" y="1032394"/>
            <a:ext cx="915149" cy="25591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34CD7ADD-402C-3042-95B4-F2DDC0DB1F23}"/>
              </a:ext>
            </a:extLst>
          </p:cNvPr>
          <p:cNvSpPr/>
          <p:nvPr/>
        </p:nvSpPr>
        <p:spPr>
          <a:xfrm>
            <a:off x="9728885" y="977529"/>
            <a:ext cx="1663789" cy="35976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n w="0"/>
              <a:solidFill>
                <a:schemeClr val="bg2">
                  <a:lumMod val="1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2" name="Left Arrow 31">
            <a:extLst>
              <a:ext uri="{FF2B5EF4-FFF2-40B4-BE49-F238E27FC236}">
                <a16:creationId xmlns:a16="http://schemas.microsoft.com/office/drawing/2014/main" id="{BDB40CED-FCCD-7041-AD03-3A6E371C3E6B}"/>
              </a:ext>
            </a:extLst>
          </p:cNvPr>
          <p:cNvSpPr/>
          <p:nvPr/>
        </p:nvSpPr>
        <p:spPr>
          <a:xfrm rot="10800000">
            <a:off x="10174537" y="1029455"/>
            <a:ext cx="915149" cy="25591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Subtitle 2">
            <a:extLst>
              <a:ext uri="{FF2B5EF4-FFF2-40B4-BE49-F238E27FC236}">
                <a16:creationId xmlns:a16="http://schemas.microsoft.com/office/drawing/2014/main" id="{AC5515F6-4885-8145-8F57-C6F13D092F55}"/>
              </a:ext>
            </a:extLst>
          </p:cNvPr>
          <p:cNvSpPr txBox="1">
            <a:spLocks/>
          </p:cNvSpPr>
          <p:nvPr/>
        </p:nvSpPr>
        <p:spPr>
          <a:xfrm>
            <a:off x="2414292" y="2380689"/>
            <a:ext cx="9505610" cy="237794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highlight>
                  <a:srgbClr val="00FF00"/>
                </a:highlight>
              </a:rPr>
              <a:t>         2    	</a:t>
            </a:r>
            <a:r>
              <a:rPr lang="en-US" dirty="0" err="1">
                <a:highlight>
                  <a:srgbClr val="00FF00"/>
                </a:highlight>
              </a:rPr>
              <a:t>Chesse</a:t>
            </a:r>
            <a:r>
              <a:rPr lang="en-US" dirty="0">
                <a:highlight>
                  <a:srgbClr val="00FF00"/>
                </a:highlight>
              </a:rPr>
              <a:t> burger                         1	      03/09/2019 8:03pm.             Good guy                   323 lama street	250-212-3124.         Incoming</a:t>
            </a:r>
          </a:p>
        </p:txBody>
      </p:sp>
      <p:sp>
        <p:nvSpPr>
          <p:cNvPr id="37" name="Subtitle 2">
            <a:extLst>
              <a:ext uri="{FF2B5EF4-FFF2-40B4-BE49-F238E27FC236}">
                <a16:creationId xmlns:a16="http://schemas.microsoft.com/office/drawing/2014/main" id="{A20FE300-BF3B-E64C-AC7A-FBE6DF9260D6}"/>
              </a:ext>
            </a:extLst>
          </p:cNvPr>
          <p:cNvSpPr txBox="1">
            <a:spLocks/>
          </p:cNvSpPr>
          <p:nvPr/>
        </p:nvSpPr>
        <p:spPr>
          <a:xfrm>
            <a:off x="2414292" y="2128218"/>
            <a:ext cx="9216922" cy="230264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         1    	Big Mac double double          5 	      03/09/2019 8:00pm.             Nice guy                     1423-111 lama street	250-212-3124.          Cooking  </a:t>
            </a:r>
          </a:p>
        </p:txBody>
      </p:sp>
      <p:sp>
        <p:nvSpPr>
          <p:cNvPr id="38" name="Subtitle 2">
            <a:extLst>
              <a:ext uri="{FF2B5EF4-FFF2-40B4-BE49-F238E27FC236}">
                <a16:creationId xmlns:a16="http://schemas.microsoft.com/office/drawing/2014/main" id="{A1DB2700-B824-0848-9761-E4D8628D8BE1}"/>
              </a:ext>
            </a:extLst>
          </p:cNvPr>
          <p:cNvSpPr txBox="1">
            <a:spLocks/>
          </p:cNvSpPr>
          <p:nvPr/>
        </p:nvSpPr>
        <p:spPr>
          <a:xfrm>
            <a:off x="2414291" y="2637007"/>
            <a:ext cx="9522296" cy="263693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         3    	Fish O fillet                               3 	      03/09/2019 8:06pm.             Bad guy                      1233-111 lama street	250-212-3124.          Delivering</a:t>
            </a: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ADE216C6-8965-F24F-B0C1-6F31884DEA1F}"/>
              </a:ext>
            </a:extLst>
          </p:cNvPr>
          <p:cNvSpPr/>
          <p:nvPr/>
        </p:nvSpPr>
        <p:spPr>
          <a:xfrm rot="13556781">
            <a:off x="1760782" y="3128349"/>
            <a:ext cx="207510" cy="175924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Subtitle 2">
            <a:extLst>
              <a:ext uri="{FF2B5EF4-FFF2-40B4-BE49-F238E27FC236}">
                <a16:creationId xmlns:a16="http://schemas.microsoft.com/office/drawing/2014/main" id="{CD2323DB-5AB5-3047-937E-5BA94A00BAC4}"/>
              </a:ext>
            </a:extLst>
          </p:cNvPr>
          <p:cNvSpPr txBox="1">
            <a:spLocks/>
          </p:cNvSpPr>
          <p:nvPr/>
        </p:nvSpPr>
        <p:spPr>
          <a:xfrm>
            <a:off x="5358964" y="108557"/>
            <a:ext cx="1525947" cy="5223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Restaurant</a:t>
            </a:r>
          </a:p>
        </p:txBody>
      </p:sp>
    </p:spTree>
    <p:extLst>
      <p:ext uri="{BB962C8B-B14F-4D97-AF65-F5344CB8AC3E}">
        <p14:creationId xmlns:p14="http://schemas.microsoft.com/office/powerpoint/2010/main" val="938087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179A7B1-09C3-A34A-8DB5-6224301491BC}"/>
              </a:ext>
            </a:extLst>
          </p:cNvPr>
          <p:cNvSpPr/>
          <p:nvPr/>
        </p:nvSpPr>
        <p:spPr>
          <a:xfrm>
            <a:off x="0" y="-15189"/>
            <a:ext cx="12192000" cy="685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B39A0DB-C165-7B4D-8B3A-B9DDCD71E905}"/>
              </a:ext>
            </a:extLst>
          </p:cNvPr>
          <p:cNvSpPr/>
          <p:nvPr/>
        </p:nvSpPr>
        <p:spPr>
          <a:xfrm>
            <a:off x="2457332" y="1572962"/>
            <a:ext cx="9248758" cy="50239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Fork and knife">
            <a:extLst>
              <a:ext uri="{FF2B5EF4-FFF2-40B4-BE49-F238E27FC236}">
                <a16:creationId xmlns:a16="http://schemas.microsoft.com/office/drawing/2014/main" id="{2A97F79C-F6A3-AF42-B48F-768C5755FE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2072" y="15189"/>
            <a:ext cx="1720184" cy="1720184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1F771EAC-ABF7-164B-A529-1FB3D0416B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4428" y="1768688"/>
            <a:ext cx="1359122" cy="237795"/>
          </a:xfrm>
        </p:spPr>
        <p:txBody>
          <a:bodyPr>
            <a:normAutofit fontScale="47500" lnSpcReduction="20000"/>
          </a:bodyPr>
          <a:lstStyle/>
          <a:p>
            <a:r>
              <a:rPr lang="en-US" dirty="0"/>
              <a:t>Order #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F5371124-880D-054E-9EFF-BA1C999605E8}"/>
              </a:ext>
            </a:extLst>
          </p:cNvPr>
          <p:cNvSpPr txBox="1">
            <a:spLocks/>
          </p:cNvSpPr>
          <p:nvPr/>
        </p:nvSpPr>
        <p:spPr>
          <a:xfrm>
            <a:off x="3214943" y="1761753"/>
            <a:ext cx="1514102" cy="237796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Order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BF618F2-B795-CF4E-8B4F-30E6CC5BDD24}"/>
              </a:ext>
            </a:extLst>
          </p:cNvPr>
          <p:cNvSpPr txBox="1">
            <a:spLocks/>
          </p:cNvSpPr>
          <p:nvPr/>
        </p:nvSpPr>
        <p:spPr>
          <a:xfrm>
            <a:off x="6678254" y="1757302"/>
            <a:ext cx="1360808" cy="225922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Customer Name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B5187404-3BE4-6443-AAE4-55B5A5B41754}"/>
              </a:ext>
            </a:extLst>
          </p:cNvPr>
          <p:cNvSpPr txBox="1">
            <a:spLocks/>
          </p:cNvSpPr>
          <p:nvPr/>
        </p:nvSpPr>
        <p:spPr>
          <a:xfrm>
            <a:off x="4457931" y="1757303"/>
            <a:ext cx="1255861" cy="225921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Quantity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B79718F3-1E91-0647-B11A-4DF4124DF9EA}"/>
              </a:ext>
            </a:extLst>
          </p:cNvPr>
          <p:cNvSpPr txBox="1">
            <a:spLocks/>
          </p:cNvSpPr>
          <p:nvPr/>
        </p:nvSpPr>
        <p:spPr>
          <a:xfrm>
            <a:off x="8264150" y="1780314"/>
            <a:ext cx="1023087" cy="212301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Address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59B5C4D3-34A4-ED4F-917C-E918E9049082}"/>
              </a:ext>
            </a:extLst>
          </p:cNvPr>
          <p:cNvSpPr txBox="1">
            <a:spLocks/>
          </p:cNvSpPr>
          <p:nvPr/>
        </p:nvSpPr>
        <p:spPr>
          <a:xfrm>
            <a:off x="9609951" y="1788414"/>
            <a:ext cx="1136629" cy="225922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Phone #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A57FCD86-1151-4944-B75B-1B6E6E259650}"/>
              </a:ext>
            </a:extLst>
          </p:cNvPr>
          <p:cNvSpPr txBox="1">
            <a:spLocks/>
          </p:cNvSpPr>
          <p:nvPr/>
        </p:nvSpPr>
        <p:spPr>
          <a:xfrm>
            <a:off x="5326243" y="1745429"/>
            <a:ext cx="1359122" cy="237795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Time received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2F4AC91D-9B63-7049-9F7D-8A12D48493E9}"/>
              </a:ext>
            </a:extLst>
          </p:cNvPr>
          <p:cNvSpPr txBox="1">
            <a:spLocks/>
          </p:cNvSpPr>
          <p:nvPr/>
        </p:nvSpPr>
        <p:spPr>
          <a:xfrm>
            <a:off x="10560780" y="1768688"/>
            <a:ext cx="1359122" cy="237795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Order status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5133F8F-50CE-DD4D-9C4A-ABC357D4D874}"/>
              </a:ext>
            </a:extLst>
          </p:cNvPr>
          <p:cNvCxnSpPr>
            <a:cxnSpLocks/>
          </p:cNvCxnSpPr>
          <p:nvPr/>
        </p:nvCxnSpPr>
        <p:spPr>
          <a:xfrm flipH="1">
            <a:off x="3170782" y="1780561"/>
            <a:ext cx="34683" cy="45371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CD070FE-9D68-DD4B-A422-27FD3D712AB3}"/>
              </a:ext>
            </a:extLst>
          </p:cNvPr>
          <p:cNvCxnSpPr>
            <a:cxnSpLocks/>
          </p:cNvCxnSpPr>
          <p:nvPr/>
        </p:nvCxnSpPr>
        <p:spPr>
          <a:xfrm flipH="1">
            <a:off x="4749382" y="1805278"/>
            <a:ext cx="34683" cy="45371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684B113-DFD0-5742-8AF6-640D4814557E}"/>
              </a:ext>
            </a:extLst>
          </p:cNvPr>
          <p:cNvCxnSpPr>
            <a:cxnSpLocks/>
          </p:cNvCxnSpPr>
          <p:nvPr/>
        </p:nvCxnSpPr>
        <p:spPr>
          <a:xfrm flipH="1">
            <a:off x="5369417" y="1780561"/>
            <a:ext cx="34683" cy="45371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547FCAE-2CBA-1149-8E51-8338583CCE13}"/>
              </a:ext>
            </a:extLst>
          </p:cNvPr>
          <p:cNvCxnSpPr>
            <a:cxnSpLocks/>
          </p:cNvCxnSpPr>
          <p:nvPr/>
        </p:nvCxnSpPr>
        <p:spPr>
          <a:xfrm flipH="1">
            <a:off x="6633819" y="1846566"/>
            <a:ext cx="34683" cy="45371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FA0197B-9DDB-744E-92E0-FF8B985D7B91}"/>
              </a:ext>
            </a:extLst>
          </p:cNvPr>
          <p:cNvCxnSpPr>
            <a:cxnSpLocks/>
          </p:cNvCxnSpPr>
          <p:nvPr/>
        </p:nvCxnSpPr>
        <p:spPr>
          <a:xfrm flipH="1">
            <a:off x="8017126" y="1816366"/>
            <a:ext cx="34683" cy="45371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4D6F6B8-8434-3B42-BF90-06C3FB1C2B1E}"/>
              </a:ext>
            </a:extLst>
          </p:cNvPr>
          <p:cNvCxnSpPr>
            <a:cxnSpLocks/>
          </p:cNvCxnSpPr>
          <p:nvPr/>
        </p:nvCxnSpPr>
        <p:spPr>
          <a:xfrm flipH="1">
            <a:off x="9609951" y="1794668"/>
            <a:ext cx="34683" cy="45371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20992CC-5592-0E4F-A0AE-0F48110FB4C7}"/>
              </a:ext>
            </a:extLst>
          </p:cNvPr>
          <p:cNvCxnSpPr>
            <a:cxnSpLocks/>
          </p:cNvCxnSpPr>
          <p:nvPr/>
        </p:nvCxnSpPr>
        <p:spPr>
          <a:xfrm flipH="1">
            <a:off x="10711897" y="1780561"/>
            <a:ext cx="34683" cy="45371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515DE0B-86C1-F84D-8926-FD539A729432}"/>
              </a:ext>
            </a:extLst>
          </p:cNvPr>
          <p:cNvCxnSpPr>
            <a:cxnSpLocks/>
          </p:cNvCxnSpPr>
          <p:nvPr/>
        </p:nvCxnSpPr>
        <p:spPr>
          <a:xfrm>
            <a:off x="2526636" y="2006483"/>
            <a:ext cx="9216922" cy="413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972D2E6-076F-0846-BD52-58F5E86CCB42}"/>
              </a:ext>
            </a:extLst>
          </p:cNvPr>
          <p:cNvCxnSpPr>
            <a:cxnSpLocks/>
          </p:cNvCxnSpPr>
          <p:nvPr/>
        </p:nvCxnSpPr>
        <p:spPr>
          <a:xfrm>
            <a:off x="2610392" y="1719660"/>
            <a:ext cx="9095698" cy="374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3623B87B-5EAF-6448-9E89-DAB76853AF0F}"/>
              </a:ext>
            </a:extLst>
          </p:cNvPr>
          <p:cNvSpPr/>
          <p:nvPr/>
        </p:nvSpPr>
        <p:spPr>
          <a:xfrm>
            <a:off x="510639" y="2900700"/>
            <a:ext cx="1663789" cy="35976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bg2">
                    <a:lumMod val="1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Receive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8FDF5653-84E5-034B-84E9-935C83821665}"/>
              </a:ext>
            </a:extLst>
          </p:cNvPr>
          <p:cNvSpPr/>
          <p:nvPr/>
        </p:nvSpPr>
        <p:spPr>
          <a:xfrm>
            <a:off x="495933" y="3659817"/>
            <a:ext cx="1663789" cy="35976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bg2">
                    <a:lumMod val="1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Remove</a:t>
            </a: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F71ADF01-68C0-8A43-BA7B-2496ACBC2216}"/>
              </a:ext>
            </a:extLst>
          </p:cNvPr>
          <p:cNvSpPr/>
          <p:nvPr/>
        </p:nvSpPr>
        <p:spPr>
          <a:xfrm>
            <a:off x="515728" y="4429304"/>
            <a:ext cx="1663789" cy="35976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bg2">
                    <a:lumMod val="1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Bump</a:t>
            </a: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3F02AE77-D534-2049-9925-D3FE0D54CEEC}"/>
              </a:ext>
            </a:extLst>
          </p:cNvPr>
          <p:cNvSpPr/>
          <p:nvPr/>
        </p:nvSpPr>
        <p:spPr>
          <a:xfrm>
            <a:off x="498231" y="6137790"/>
            <a:ext cx="1663789" cy="35976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bg2">
                    <a:lumMod val="1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Recall</a:t>
            </a: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ED9A5992-BB47-C945-AD78-D84FDD1CDDF6}"/>
              </a:ext>
            </a:extLst>
          </p:cNvPr>
          <p:cNvSpPr/>
          <p:nvPr/>
        </p:nvSpPr>
        <p:spPr>
          <a:xfrm>
            <a:off x="5358964" y="987119"/>
            <a:ext cx="1663789" cy="35976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bg2">
                    <a:lumMod val="1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View History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0A2BADFD-229A-2E48-B612-3C800F5379F9}"/>
              </a:ext>
            </a:extLst>
          </p:cNvPr>
          <p:cNvSpPr/>
          <p:nvPr/>
        </p:nvSpPr>
        <p:spPr>
          <a:xfrm>
            <a:off x="3140099" y="979224"/>
            <a:ext cx="1663789" cy="35976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bg2">
                    <a:lumMod val="1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View Order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2538C8E0-B3BA-8A46-A518-7BDD0EEEA6D3}"/>
              </a:ext>
            </a:extLst>
          </p:cNvPr>
          <p:cNvSpPr/>
          <p:nvPr/>
        </p:nvSpPr>
        <p:spPr>
          <a:xfrm>
            <a:off x="7672956" y="987898"/>
            <a:ext cx="1663789" cy="35976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n w="0"/>
              <a:solidFill>
                <a:schemeClr val="bg2">
                  <a:lumMod val="1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" name="Left Arrow 1">
            <a:extLst>
              <a:ext uri="{FF2B5EF4-FFF2-40B4-BE49-F238E27FC236}">
                <a16:creationId xmlns:a16="http://schemas.microsoft.com/office/drawing/2014/main" id="{2D3702A7-0B8A-194E-A4D6-6A789C9D9944}"/>
              </a:ext>
            </a:extLst>
          </p:cNvPr>
          <p:cNvSpPr/>
          <p:nvPr/>
        </p:nvSpPr>
        <p:spPr>
          <a:xfrm>
            <a:off x="8017126" y="1032394"/>
            <a:ext cx="915149" cy="25591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34CD7ADD-402C-3042-95B4-F2DDC0DB1F23}"/>
              </a:ext>
            </a:extLst>
          </p:cNvPr>
          <p:cNvSpPr/>
          <p:nvPr/>
        </p:nvSpPr>
        <p:spPr>
          <a:xfrm>
            <a:off x="9728885" y="977529"/>
            <a:ext cx="1663789" cy="35976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n w="0"/>
              <a:solidFill>
                <a:schemeClr val="bg2">
                  <a:lumMod val="1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2" name="Left Arrow 31">
            <a:extLst>
              <a:ext uri="{FF2B5EF4-FFF2-40B4-BE49-F238E27FC236}">
                <a16:creationId xmlns:a16="http://schemas.microsoft.com/office/drawing/2014/main" id="{BDB40CED-FCCD-7041-AD03-3A6E371C3E6B}"/>
              </a:ext>
            </a:extLst>
          </p:cNvPr>
          <p:cNvSpPr/>
          <p:nvPr/>
        </p:nvSpPr>
        <p:spPr>
          <a:xfrm rot="10800000">
            <a:off x="10174537" y="1029455"/>
            <a:ext cx="915149" cy="25591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Subtitle 2">
            <a:extLst>
              <a:ext uri="{FF2B5EF4-FFF2-40B4-BE49-F238E27FC236}">
                <a16:creationId xmlns:a16="http://schemas.microsoft.com/office/drawing/2014/main" id="{AC5515F6-4885-8145-8F57-C6F13D092F55}"/>
              </a:ext>
            </a:extLst>
          </p:cNvPr>
          <p:cNvSpPr txBox="1">
            <a:spLocks/>
          </p:cNvSpPr>
          <p:nvPr/>
        </p:nvSpPr>
        <p:spPr>
          <a:xfrm>
            <a:off x="2414292" y="2380689"/>
            <a:ext cx="9505610" cy="237794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highlight>
                  <a:srgbClr val="00FF00"/>
                </a:highlight>
              </a:rPr>
              <a:t>         2    	</a:t>
            </a:r>
            <a:r>
              <a:rPr lang="en-US" dirty="0" err="1">
                <a:highlight>
                  <a:srgbClr val="00FF00"/>
                </a:highlight>
              </a:rPr>
              <a:t>Chesse</a:t>
            </a:r>
            <a:r>
              <a:rPr lang="en-US" dirty="0">
                <a:highlight>
                  <a:srgbClr val="00FF00"/>
                </a:highlight>
              </a:rPr>
              <a:t> burger                         1	      03/09/2019 8:03pm.             Good guy                   323 lama street	250-212-3124.         Out of stock</a:t>
            </a:r>
          </a:p>
        </p:txBody>
      </p:sp>
      <p:sp>
        <p:nvSpPr>
          <p:cNvPr id="37" name="Subtitle 2">
            <a:extLst>
              <a:ext uri="{FF2B5EF4-FFF2-40B4-BE49-F238E27FC236}">
                <a16:creationId xmlns:a16="http://schemas.microsoft.com/office/drawing/2014/main" id="{A20FE300-BF3B-E64C-AC7A-FBE6DF9260D6}"/>
              </a:ext>
            </a:extLst>
          </p:cNvPr>
          <p:cNvSpPr txBox="1">
            <a:spLocks/>
          </p:cNvSpPr>
          <p:nvPr/>
        </p:nvSpPr>
        <p:spPr>
          <a:xfrm>
            <a:off x="2414292" y="2128218"/>
            <a:ext cx="9216922" cy="230264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         1    	Big Mac double double          5 	      03/09/2019 8:00pm.             Nice guy                     1423-111 lama street	250-212-3124.          Cooking  </a:t>
            </a:r>
          </a:p>
        </p:txBody>
      </p:sp>
      <p:sp>
        <p:nvSpPr>
          <p:cNvPr id="38" name="Subtitle 2">
            <a:extLst>
              <a:ext uri="{FF2B5EF4-FFF2-40B4-BE49-F238E27FC236}">
                <a16:creationId xmlns:a16="http://schemas.microsoft.com/office/drawing/2014/main" id="{A1DB2700-B824-0848-9761-E4D8628D8BE1}"/>
              </a:ext>
            </a:extLst>
          </p:cNvPr>
          <p:cNvSpPr txBox="1">
            <a:spLocks/>
          </p:cNvSpPr>
          <p:nvPr/>
        </p:nvSpPr>
        <p:spPr>
          <a:xfrm>
            <a:off x="2414291" y="2637007"/>
            <a:ext cx="9522296" cy="263693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         3    	Fish O fillet                               3 	      03/09/2019 8:06pm.             Bad guy                      1233-111 lama street	250-212-3124.          Delivering</a:t>
            </a: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ADE216C6-8965-F24F-B0C1-6F31884DEA1F}"/>
              </a:ext>
            </a:extLst>
          </p:cNvPr>
          <p:cNvSpPr/>
          <p:nvPr/>
        </p:nvSpPr>
        <p:spPr>
          <a:xfrm rot="13556781">
            <a:off x="1810487" y="3855128"/>
            <a:ext cx="207510" cy="175924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Subtitle 2">
            <a:extLst>
              <a:ext uri="{FF2B5EF4-FFF2-40B4-BE49-F238E27FC236}">
                <a16:creationId xmlns:a16="http://schemas.microsoft.com/office/drawing/2014/main" id="{5C458CE3-0CC9-3C41-B949-243CB97C577C}"/>
              </a:ext>
            </a:extLst>
          </p:cNvPr>
          <p:cNvSpPr txBox="1">
            <a:spLocks/>
          </p:cNvSpPr>
          <p:nvPr/>
        </p:nvSpPr>
        <p:spPr>
          <a:xfrm>
            <a:off x="5358964" y="108557"/>
            <a:ext cx="1525947" cy="5223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Restaurant</a:t>
            </a:r>
          </a:p>
        </p:txBody>
      </p:sp>
    </p:spTree>
    <p:extLst>
      <p:ext uri="{BB962C8B-B14F-4D97-AF65-F5344CB8AC3E}">
        <p14:creationId xmlns:p14="http://schemas.microsoft.com/office/powerpoint/2010/main" val="509206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E79D572-6DB2-A547-AFAC-7CAFAA3680C7}"/>
              </a:ext>
            </a:extLst>
          </p:cNvPr>
          <p:cNvSpPr/>
          <p:nvPr/>
        </p:nvSpPr>
        <p:spPr>
          <a:xfrm>
            <a:off x="0" y="-15189"/>
            <a:ext cx="12192000" cy="685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Graphic 4" descr="Fork and knife">
            <a:extLst>
              <a:ext uri="{FF2B5EF4-FFF2-40B4-BE49-F238E27FC236}">
                <a16:creationId xmlns:a16="http://schemas.microsoft.com/office/drawing/2014/main" id="{A4172CC1-1252-1B44-BA5A-F1412DA12F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2072" y="15189"/>
            <a:ext cx="1111268" cy="1111268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0D89EAE7-69B7-644C-B8AC-E86038EF03F8}"/>
              </a:ext>
            </a:extLst>
          </p:cNvPr>
          <p:cNvSpPr txBox="1">
            <a:spLocks/>
          </p:cNvSpPr>
          <p:nvPr/>
        </p:nvSpPr>
        <p:spPr>
          <a:xfrm>
            <a:off x="5521181" y="132941"/>
            <a:ext cx="1111268" cy="4888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Admin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1BB8DDD-4795-1A46-8091-341F52509DA4}"/>
              </a:ext>
            </a:extLst>
          </p:cNvPr>
          <p:cNvSpPr/>
          <p:nvPr/>
        </p:nvSpPr>
        <p:spPr>
          <a:xfrm>
            <a:off x="0" y="1126457"/>
            <a:ext cx="12192000" cy="56823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8B00EFB-F9E3-D045-A260-AE65B2F20270}"/>
              </a:ext>
            </a:extLst>
          </p:cNvPr>
          <p:cNvSpPr/>
          <p:nvPr/>
        </p:nvSpPr>
        <p:spPr>
          <a:xfrm>
            <a:off x="737706" y="1228569"/>
            <a:ext cx="1663789" cy="35976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bg2">
                    <a:lumMod val="1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Add Restaurant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8591F1BE-D0EA-4741-A05C-A0BADC515D50}"/>
              </a:ext>
            </a:extLst>
          </p:cNvPr>
          <p:cNvSpPr/>
          <p:nvPr/>
        </p:nvSpPr>
        <p:spPr>
          <a:xfrm>
            <a:off x="2801634" y="1228569"/>
            <a:ext cx="1663789" cy="35976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bg2">
                    <a:lumMod val="1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Remove </a:t>
            </a:r>
            <a:r>
              <a:rPr lang="en-US" dirty="0" err="1">
                <a:ln w="0"/>
                <a:solidFill>
                  <a:schemeClr val="bg2">
                    <a:lumMod val="1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Restau</a:t>
            </a:r>
            <a:endParaRPr lang="en-US" dirty="0">
              <a:ln w="0"/>
              <a:solidFill>
                <a:schemeClr val="bg2">
                  <a:lumMod val="1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58273C31-C121-9344-9A92-AE72E5228665}"/>
              </a:ext>
            </a:extLst>
          </p:cNvPr>
          <p:cNvSpPr/>
          <p:nvPr/>
        </p:nvSpPr>
        <p:spPr>
          <a:xfrm>
            <a:off x="4932084" y="1237936"/>
            <a:ext cx="1663789" cy="35976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bg2">
                    <a:lumMod val="1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Restaurant List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735877F7-0EBA-8140-B0F2-AC68FE534B41}"/>
              </a:ext>
            </a:extLst>
          </p:cNvPr>
          <p:cNvSpPr/>
          <p:nvPr/>
        </p:nvSpPr>
        <p:spPr>
          <a:xfrm>
            <a:off x="7753010" y="1247304"/>
            <a:ext cx="980879" cy="35976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bg2">
                    <a:lumMod val="1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Search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18659C67-E10A-304F-B44F-3C880E2E48DE}"/>
              </a:ext>
            </a:extLst>
          </p:cNvPr>
          <p:cNvSpPr/>
          <p:nvPr/>
        </p:nvSpPr>
        <p:spPr>
          <a:xfrm>
            <a:off x="9078258" y="1247304"/>
            <a:ext cx="2740416" cy="341030"/>
          </a:xfrm>
          <a:prstGeom prst="roundRect">
            <a:avLst/>
          </a:prstGeom>
          <a:solidFill>
            <a:schemeClr val="bg2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n w="0"/>
              <a:solidFill>
                <a:schemeClr val="bg2">
                  <a:lumMod val="1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2C8569F-B978-DF42-80A2-D1E00B518C35}"/>
              </a:ext>
            </a:extLst>
          </p:cNvPr>
          <p:cNvSpPr/>
          <p:nvPr/>
        </p:nvSpPr>
        <p:spPr>
          <a:xfrm>
            <a:off x="182072" y="1796799"/>
            <a:ext cx="11851432" cy="504601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4A187B7-C45F-F041-9A26-83F02BEB5D4A}"/>
              </a:ext>
            </a:extLst>
          </p:cNvPr>
          <p:cNvSpPr/>
          <p:nvPr/>
        </p:nvSpPr>
        <p:spPr>
          <a:xfrm>
            <a:off x="712350" y="2179140"/>
            <a:ext cx="1876907" cy="17297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Graphic 15" descr="Pasta">
            <a:extLst>
              <a:ext uri="{FF2B5EF4-FFF2-40B4-BE49-F238E27FC236}">
                <a16:creationId xmlns:a16="http://schemas.microsoft.com/office/drawing/2014/main" id="{CC58C507-0F9C-504A-B882-9D65D4CCB8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14413" y="2268103"/>
            <a:ext cx="1272782" cy="1415733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2475A6AE-65B8-F145-B8E2-C31F5F411904}"/>
              </a:ext>
            </a:extLst>
          </p:cNvPr>
          <p:cNvSpPr/>
          <p:nvPr/>
        </p:nvSpPr>
        <p:spPr>
          <a:xfrm>
            <a:off x="11818674" y="1796798"/>
            <a:ext cx="191254" cy="50763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A8D1C9FC-4E6F-FF4C-A20A-B240CCADD5F0}"/>
              </a:ext>
            </a:extLst>
          </p:cNvPr>
          <p:cNvSpPr/>
          <p:nvPr/>
        </p:nvSpPr>
        <p:spPr>
          <a:xfrm>
            <a:off x="11818674" y="2041819"/>
            <a:ext cx="191254" cy="452568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4EBCEFF-F501-7B47-B7A5-0CDE1B7B70C7}"/>
              </a:ext>
            </a:extLst>
          </p:cNvPr>
          <p:cNvSpPr txBox="1"/>
          <p:nvPr/>
        </p:nvSpPr>
        <p:spPr>
          <a:xfrm>
            <a:off x="688774" y="1847716"/>
            <a:ext cx="1900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Restaurant Picture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728DB77-6468-0E4A-B280-64E336A33714}"/>
              </a:ext>
            </a:extLst>
          </p:cNvPr>
          <p:cNvSpPr txBox="1"/>
          <p:nvPr/>
        </p:nvSpPr>
        <p:spPr>
          <a:xfrm>
            <a:off x="3031601" y="2309721"/>
            <a:ext cx="1900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Restaurant Name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E99A33B-1541-B44F-9B47-B65450B1BDD1}"/>
              </a:ext>
            </a:extLst>
          </p:cNvPr>
          <p:cNvSpPr/>
          <p:nvPr/>
        </p:nvSpPr>
        <p:spPr>
          <a:xfrm>
            <a:off x="3031601" y="2679053"/>
            <a:ext cx="4612212" cy="12297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0CE6084-DBE4-BD47-B07A-5F587B4D546F}"/>
              </a:ext>
            </a:extLst>
          </p:cNvPr>
          <p:cNvSpPr/>
          <p:nvPr/>
        </p:nvSpPr>
        <p:spPr>
          <a:xfrm>
            <a:off x="376784" y="4334993"/>
            <a:ext cx="11242412" cy="241023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74F7281-B7E6-E247-8E1F-7BCAD041A3A2}"/>
              </a:ext>
            </a:extLst>
          </p:cNvPr>
          <p:cNvSpPr txBox="1"/>
          <p:nvPr/>
        </p:nvSpPr>
        <p:spPr>
          <a:xfrm>
            <a:off x="3031601" y="2701852"/>
            <a:ext cx="4526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is the Restaurant Description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5438AD4B-3064-6446-9855-6F570077FBA2}"/>
              </a:ext>
            </a:extLst>
          </p:cNvPr>
          <p:cNvSpPr/>
          <p:nvPr/>
        </p:nvSpPr>
        <p:spPr>
          <a:xfrm>
            <a:off x="623058" y="4566090"/>
            <a:ext cx="1966199" cy="201759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Add Menu</a:t>
            </a:r>
          </a:p>
          <a:p>
            <a:pPr algn="ctr"/>
            <a:endParaRPr lang="en-US" dirty="0"/>
          </a:p>
        </p:txBody>
      </p:sp>
      <p:sp>
        <p:nvSpPr>
          <p:cNvPr id="3" name="Half Frame 2">
            <a:extLst>
              <a:ext uri="{FF2B5EF4-FFF2-40B4-BE49-F238E27FC236}">
                <a16:creationId xmlns:a16="http://schemas.microsoft.com/office/drawing/2014/main" id="{B82DB648-ED57-C742-8678-FAB7FF923EBF}"/>
              </a:ext>
            </a:extLst>
          </p:cNvPr>
          <p:cNvSpPr/>
          <p:nvPr/>
        </p:nvSpPr>
        <p:spPr>
          <a:xfrm rot="19128089">
            <a:off x="554662" y="5193792"/>
            <a:ext cx="493850" cy="537751"/>
          </a:xfrm>
          <a:prstGeom prst="halfFram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71707B1E-8B18-9048-890C-157E5F3A4A32}"/>
              </a:ext>
            </a:extLst>
          </p:cNvPr>
          <p:cNvSpPr/>
          <p:nvPr/>
        </p:nvSpPr>
        <p:spPr>
          <a:xfrm>
            <a:off x="9465366" y="4569231"/>
            <a:ext cx="1966199" cy="201759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Add Menu</a:t>
            </a:r>
          </a:p>
          <a:p>
            <a:pPr algn="ctr"/>
            <a:endParaRPr lang="en-US" dirty="0"/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66CC33C0-D91E-6B49-BAAD-1FF528600418}"/>
              </a:ext>
            </a:extLst>
          </p:cNvPr>
          <p:cNvSpPr/>
          <p:nvPr/>
        </p:nvSpPr>
        <p:spPr>
          <a:xfrm>
            <a:off x="2835531" y="4600583"/>
            <a:ext cx="1966199" cy="201759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Add Menu</a:t>
            </a: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8440FF4C-92F1-0446-B228-B3BBF61076AD}"/>
              </a:ext>
            </a:extLst>
          </p:cNvPr>
          <p:cNvSpPr/>
          <p:nvPr/>
        </p:nvSpPr>
        <p:spPr>
          <a:xfrm>
            <a:off x="5048004" y="4611269"/>
            <a:ext cx="1966199" cy="201759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Add Menu</a:t>
            </a:r>
          </a:p>
          <a:p>
            <a:pPr algn="ctr"/>
            <a:endParaRPr lang="en-US" dirty="0"/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6236935A-67FD-6E49-9875-7B9A49BA2CEC}"/>
              </a:ext>
            </a:extLst>
          </p:cNvPr>
          <p:cNvSpPr/>
          <p:nvPr/>
        </p:nvSpPr>
        <p:spPr>
          <a:xfrm>
            <a:off x="7260477" y="4600583"/>
            <a:ext cx="1966199" cy="201759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Add Menu</a:t>
            </a:r>
          </a:p>
          <a:p>
            <a:pPr algn="ctr"/>
            <a:endParaRPr lang="en-US" dirty="0"/>
          </a:p>
        </p:txBody>
      </p:sp>
      <p:sp>
        <p:nvSpPr>
          <p:cNvPr id="25" name="Half Frame 24">
            <a:extLst>
              <a:ext uri="{FF2B5EF4-FFF2-40B4-BE49-F238E27FC236}">
                <a16:creationId xmlns:a16="http://schemas.microsoft.com/office/drawing/2014/main" id="{E0303644-5053-E640-9A94-ED758B497B55}"/>
              </a:ext>
            </a:extLst>
          </p:cNvPr>
          <p:cNvSpPr/>
          <p:nvPr/>
        </p:nvSpPr>
        <p:spPr>
          <a:xfrm rot="8248030">
            <a:off x="10960249" y="5259042"/>
            <a:ext cx="493850" cy="537751"/>
          </a:xfrm>
          <a:prstGeom prst="halfFram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3B4D0F03-E26A-9A47-962D-B5E357AFA997}"/>
              </a:ext>
            </a:extLst>
          </p:cNvPr>
          <p:cNvSpPr/>
          <p:nvPr/>
        </p:nvSpPr>
        <p:spPr>
          <a:xfrm>
            <a:off x="9226676" y="2828544"/>
            <a:ext cx="2002156" cy="7437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Submit</a:t>
            </a:r>
          </a:p>
        </p:txBody>
      </p:sp>
      <p:sp>
        <p:nvSpPr>
          <p:cNvPr id="30" name="Right Arrow 29">
            <a:extLst>
              <a:ext uri="{FF2B5EF4-FFF2-40B4-BE49-F238E27FC236}">
                <a16:creationId xmlns:a16="http://schemas.microsoft.com/office/drawing/2014/main" id="{74BE5E4E-51C6-A040-8EAD-D40EE77C2CF9}"/>
              </a:ext>
            </a:extLst>
          </p:cNvPr>
          <p:cNvSpPr/>
          <p:nvPr/>
        </p:nvSpPr>
        <p:spPr>
          <a:xfrm rot="13556781">
            <a:off x="1601206" y="1445414"/>
            <a:ext cx="207510" cy="175924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761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50DDA-E4E5-F54C-A543-EE9D88CD3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77539B-9A6A-ED4A-8700-F59E243580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B841530-5AAE-1842-B791-198AEB2FE855}"/>
              </a:ext>
            </a:extLst>
          </p:cNvPr>
          <p:cNvSpPr/>
          <p:nvPr/>
        </p:nvSpPr>
        <p:spPr>
          <a:xfrm>
            <a:off x="0" y="-15189"/>
            <a:ext cx="12192000" cy="685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Graphic 4" descr="Fork and knife">
            <a:extLst>
              <a:ext uri="{FF2B5EF4-FFF2-40B4-BE49-F238E27FC236}">
                <a16:creationId xmlns:a16="http://schemas.microsoft.com/office/drawing/2014/main" id="{D5F77455-664B-FB48-BD7C-06CEBDF770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2072" y="15189"/>
            <a:ext cx="1111268" cy="1111268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764507EE-D1EF-4648-9C05-DD7096D1CC97}"/>
              </a:ext>
            </a:extLst>
          </p:cNvPr>
          <p:cNvSpPr txBox="1">
            <a:spLocks/>
          </p:cNvSpPr>
          <p:nvPr/>
        </p:nvSpPr>
        <p:spPr>
          <a:xfrm>
            <a:off x="5521181" y="132941"/>
            <a:ext cx="1111268" cy="4888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Admin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B3C3EAC-C3A9-BE4F-BA36-224BD63180FD}"/>
              </a:ext>
            </a:extLst>
          </p:cNvPr>
          <p:cNvSpPr/>
          <p:nvPr/>
        </p:nvSpPr>
        <p:spPr>
          <a:xfrm>
            <a:off x="0" y="1126457"/>
            <a:ext cx="12192000" cy="56823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54D3DB8-EBB9-3241-A626-816EE36F2E3F}"/>
              </a:ext>
            </a:extLst>
          </p:cNvPr>
          <p:cNvSpPr/>
          <p:nvPr/>
        </p:nvSpPr>
        <p:spPr>
          <a:xfrm>
            <a:off x="737706" y="1228569"/>
            <a:ext cx="1663789" cy="35976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bg2">
                    <a:lumMod val="1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Add Restaurant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3C5A41E7-9D72-8347-B7F4-F68404C059E4}"/>
              </a:ext>
            </a:extLst>
          </p:cNvPr>
          <p:cNvSpPr/>
          <p:nvPr/>
        </p:nvSpPr>
        <p:spPr>
          <a:xfrm>
            <a:off x="2801634" y="1228569"/>
            <a:ext cx="1663789" cy="35976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bg2">
                    <a:lumMod val="1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Remove </a:t>
            </a:r>
            <a:r>
              <a:rPr lang="en-US" dirty="0" err="1">
                <a:ln w="0"/>
                <a:solidFill>
                  <a:schemeClr val="bg2">
                    <a:lumMod val="1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Restau</a:t>
            </a:r>
            <a:endParaRPr lang="en-US" dirty="0">
              <a:ln w="0"/>
              <a:solidFill>
                <a:schemeClr val="bg2">
                  <a:lumMod val="1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3F14AD21-A696-CA45-991D-D7F23B6F6C8B}"/>
              </a:ext>
            </a:extLst>
          </p:cNvPr>
          <p:cNvSpPr/>
          <p:nvPr/>
        </p:nvSpPr>
        <p:spPr>
          <a:xfrm>
            <a:off x="4932084" y="1237936"/>
            <a:ext cx="1663789" cy="35976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bg2">
                    <a:lumMod val="1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Restaurant List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2AA610F2-DFD6-0341-93EF-8C0174E05EC0}"/>
              </a:ext>
            </a:extLst>
          </p:cNvPr>
          <p:cNvSpPr/>
          <p:nvPr/>
        </p:nvSpPr>
        <p:spPr>
          <a:xfrm>
            <a:off x="7753010" y="1247304"/>
            <a:ext cx="980879" cy="35976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bg2">
                    <a:lumMod val="1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Search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EC54818A-177A-5F41-9AA7-61B0164C9267}"/>
              </a:ext>
            </a:extLst>
          </p:cNvPr>
          <p:cNvSpPr/>
          <p:nvPr/>
        </p:nvSpPr>
        <p:spPr>
          <a:xfrm>
            <a:off x="9078258" y="1247304"/>
            <a:ext cx="2740416" cy="341030"/>
          </a:xfrm>
          <a:prstGeom prst="roundRect">
            <a:avLst/>
          </a:prstGeom>
          <a:solidFill>
            <a:schemeClr val="bg2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n w="0"/>
              <a:solidFill>
                <a:schemeClr val="bg2">
                  <a:lumMod val="1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8B0FC60-43EB-8140-A087-6EEB70E73714}"/>
              </a:ext>
            </a:extLst>
          </p:cNvPr>
          <p:cNvSpPr/>
          <p:nvPr/>
        </p:nvSpPr>
        <p:spPr>
          <a:xfrm>
            <a:off x="182072" y="1796799"/>
            <a:ext cx="11851432" cy="131216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EF7D20-A35F-DB4B-906A-A58176878E59}"/>
              </a:ext>
            </a:extLst>
          </p:cNvPr>
          <p:cNvSpPr/>
          <p:nvPr/>
        </p:nvSpPr>
        <p:spPr>
          <a:xfrm>
            <a:off x="182072" y="3249501"/>
            <a:ext cx="11851432" cy="131216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CEEF4D5-B4E3-B944-88E2-D21561A62756}"/>
              </a:ext>
            </a:extLst>
          </p:cNvPr>
          <p:cNvSpPr/>
          <p:nvPr/>
        </p:nvSpPr>
        <p:spPr>
          <a:xfrm>
            <a:off x="182072" y="4739646"/>
            <a:ext cx="11851432" cy="131216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DD4D18E-4A59-9340-8DE3-E637E49D812A}"/>
              </a:ext>
            </a:extLst>
          </p:cNvPr>
          <p:cNvSpPr/>
          <p:nvPr/>
        </p:nvSpPr>
        <p:spPr>
          <a:xfrm>
            <a:off x="182072" y="6188731"/>
            <a:ext cx="11851432" cy="66926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028127B-D118-394F-85B7-911D45C93582}"/>
              </a:ext>
            </a:extLst>
          </p:cNvPr>
          <p:cNvSpPr/>
          <p:nvPr/>
        </p:nvSpPr>
        <p:spPr>
          <a:xfrm>
            <a:off x="11984366" y="1706456"/>
            <a:ext cx="207633" cy="5136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67757AD3-F7BB-3247-943E-FEFE595440CC}"/>
              </a:ext>
            </a:extLst>
          </p:cNvPr>
          <p:cNvSpPr/>
          <p:nvPr/>
        </p:nvSpPr>
        <p:spPr>
          <a:xfrm>
            <a:off x="11992555" y="1796799"/>
            <a:ext cx="191254" cy="452568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3B6BBA88-A6DF-734A-974F-6AC4155A52A9}"/>
              </a:ext>
            </a:extLst>
          </p:cNvPr>
          <p:cNvSpPr/>
          <p:nvPr/>
        </p:nvSpPr>
        <p:spPr>
          <a:xfrm>
            <a:off x="10424160" y="2175725"/>
            <a:ext cx="1124031" cy="5525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Remove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11006BF5-74B1-C54B-B216-9172BF442AFB}"/>
              </a:ext>
            </a:extLst>
          </p:cNvPr>
          <p:cNvSpPr/>
          <p:nvPr/>
        </p:nvSpPr>
        <p:spPr>
          <a:xfrm>
            <a:off x="10444653" y="3629286"/>
            <a:ext cx="1124031" cy="5525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Remove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E4B13A85-30D7-DE49-BE68-25CDD6C1AFF6}"/>
              </a:ext>
            </a:extLst>
          </p:cNvPr>
          <p:cNvSpPr/>
          <p:nvPr/>
        </p:nvSpPr>
        <p:spPr>
          <a:xfrm>
            <a:off x="10505953" y="5119431"/>
            <a:ext cx="1124031" cy="5525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Remove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633F86D1-4CB5-4542-8A1C-F215B1B62314}"/>
              </a:ext>
            </a:extLst>
          </p:cNvPr>
          <p:cNvSpPr/>
          <p:nvPr/>
        </p:nvSpPr>
        <p:spPr>
          <a:xfrm>
            <a:off x="10515096" y="6462125"/>
            <a:ext cx="1124031" cy="4317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Remove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C55C896-AF4D-6E4E-BB2F-B90EC2401D10}"/>
              </a:ext>
            </a:extLst>
          </p:cNvPr>
          <p:cNvSpPr/>
          <p:nvPr/>
        </p:nvSpPr>
        <p:spPr>
          <a:xfrm>
            <a:off x="712351" y="1922872"/>
            <a:ext cx="1445634" cy="10397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Restaurant picture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B43ACDB-8A65-8840-B119-1036291C58FD}"/>
              </a:ext>
            </a:extLst>
          </p:cNvPr>
          <p:cNvSpPr/>
          <p:nvPr/>
        </p:nvSpPr>
        <p:spPr>
          <a:xfrm>
            <a:off x="706255" y="3385688"/>
            <a:ext cx="1445634" cy="10397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Restaurant picture</a:t>
            </a:r>
          </a:p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7A8A193-E4EC-F34B-AEBF-142BF7328DA0}"/>
              </a:ext>
            </a:extLst>
          </p:cNvPr>
          <p:cNvSpPr/>
          <p:nvPr/>
        </p:nvSpPr>
        <p:spPr>
          <a:xfrm>
            <a:off x="706255" y="4875833"/>
            <a:ext cx="1445634" cy="10397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Restaurant picture</a:t>
            </a:r>
          </a:p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1153F9C-1A8D-5B45-9091-52920BBE4278}"/>
              </a:ext>
            </a:extLst>
          </p:cNvPr>
          <p:cNvSpPr/>
          <p:nvPr/>
        </p:nvSpPr>
        <p:spPr>
          <a:xfrm>
            <a:off x="671549" y="6340853"/>
            <a:ext cx="1445634" cy="528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Restaurant picture</a:t>
            </a:r>
          </a:p>
          <a:p>
            <a:pPr algn="ctr"/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5ADA75E-A466-8547-B2D5-48998D71D46F}"/>
              </a:ext>
            </a:extLst>
          </p:cNvPr>
          <p:cNvSpPr txBox="1"/>
          <p:nvPr/>
        </p:nvSpPr>
        <p:spPr>
          <a:xfrm>
            <a:off x="2283834" y="1883559"/>
            <a:ext cx="1900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Restaurant Name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2FDA548-017A-6641-9066-0CAF084C80EC}"/>
              </a:ext>
            </a:extLst>
          </p:cNvPr>
          <p:cNvSpPr txBox="1"/>
          <p:nvPr/>
        </p:nvSpPr>
        <p:spPr>
          <a:xfrm>
            <a:off x="2277738" y="3352328"/>
            <a:ext cx="1900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Restaurant Name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4AA93DE-ADF9-A346-8494-CB246DAF935A}"/>
              </a:ext>
            </a:extLst>
          </p:cNvPr>
          <p:cNvSpPr txBox="1"/>
          <p:nvPr/>
        </p:nvSpPr>
        <p:spPr>
          <a:xfrm>
            <a:off x="2274103" y="4796208"/>
            <a:ext cx="1900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Restaurant Name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A229508-117C-5B4A-82DE-0F045FAC314C}"/>
              </a:ext>
            </a:extLst>
          </p:cNvPr>
          <p:cNvSpPr txBox="1"/>
          <p:nvPr/>
        </p:nvSpPr>
        <p:spPr>
          <a:xfrm>
            <a:off x="2303409" y="6315577"/>
            <a:ext cx="1900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Restaurant Name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B37B7B6-4693-6542-BA56-560ECAF4FCA8}"/>
              </a:ext>
            </a:extLst>
          </p:cNvPr>
          <p:cNvSpPr/>
          <p:nvPr/>
        </p:nvSpPr>
        <p:spPr>
          <a:xfrm>
            <a:off x="2401495" y="2199203"/>
            <a:ext cx="4612212" cy="7634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Description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ADFA046-A39D-8C42-A60D-A73465D964DF}"/>
              </a:ext>
            </a:extLst>
          </p:cNvPr>
          <p:cNvSpPr/>
          <p:nvPr/>
        </p:nvSpPr>
        <p:spPr>
          <a:xfrm>
            <a:off x="2387983" y="3655884"/>
            <a:ext cx="4612212" cy="7634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Description</a:t>
            </a:r>
          </a:p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D704034-7D2F-A84A-8B40-2EFCBABB56D1}"/>
              </a:ext>
            </a:extLst>
          </p:cNvPr>
          <p:cNvSpPr/>
          <p:nvPr/>
        </p:nvSpPr>
        <p:spPr>
          <a:xfrm>
            <a:off x="2384806" y="5152164"/>
            <a:ext cx="4612212" cy="7634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Description</a:t>
            </a:r>
          </a:p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04F451E-7705-3946-A1DA-E369C3CCE44D}"/>
              </a:ext>
            </a:extLst>
          </p:cNvPr>
          <p:cNvSpPr/>
          <p:nvPr/>
        </p:nvSpPr>
        <p:spPr>
          <a:xfrm>
            <a:off x="2384806" y="6644264"/>
            <a:ext cx="4612212" cy="2391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ight Arrow 34">
            <a:extLst>
              <a:ext uri="{FF2B5EF4-FFF2-40B4-BE49-F238E27FC236}">
                <a16:creationId xmlns:a16="http://schemas.microsoft.com/office/drawing/2014/main" id="{06FAA32B-82C5-1542-B5EE-8C3CBB817338}"/>
              </a:ext>
            </a:extLst>
          </p:cNvPr>
          <p:cNvSpPr/>
          <p:nvPr/>
        </p:nvSpPr>
        <p:spPr>
          <a:xfrm rot="13556781">
            <a:off x="3665134" y="1469414"/>
            <a:ext cx="207510" cy="175924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5649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1669</TotalTime>
  <Words>130</Words>
  <Application>Microsoft Macintosh PowerPoint</Application>
  <PresentationFormat>Widescreen</PresentationFormat>
  <Paragraphs>82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Rolando C Pacho</dc:creator>
  <cp:lastModifiedBy>Rolando C Pacho</cp:lastModifiedBy>
  <cp:revision>16</cp:revision>
  <dcterms:created xsi:type="dcterms:W3CDTF">2019-03-08T23:04:00Z</dcterms:created>
  <dcterms:modified xsi:type="dcterms:W3CDTF">2019-03-12T21:07:12Z</dcterms:modified>
</cp:coreProperties>
</file>