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88" r:id="rId3"/>
    <p:sldId id="259" r:id="rId4"/>
    <p:sldId id="258" r:id="rId5"/>
    <p:sldId id="291" r:id="rId6"/>
    <p:sldId id="283" r:id="rId7"/>
    <p:sldId id="284" r:id="rId8"/>
    <p:sldId id="285" r:id="rId9"/>
    <p:sldId id="286" r:id="rId10"/>
    <p:sldId id="287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43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38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2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8572-D686-4C5B-9907-44E561A9862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FB1E3-D199-4281-A38E-2F96AED2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E0B76D-30E8-427A-B669-A73941D7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ICS Group 06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ThinkFood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66824-D59B-413D-8C52-09167E216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14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E51-5E15-4415-9DD4-FFC59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D2-BA5E-40B7-892D-B72A0748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9281"/>
            <a:ext cx="8596668" cy="3880773"/>
          </a:xfrm>
        </p:spPr>
        <p:txBody>
          <a:bodyPr/>
          <a:lstStyle/>
          <a:p>
            <a:r>
              <a:rPr lang="en-US" dirty="0"/>
              <a:t>Batch for recommend products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22979-0C4F-4E58-88A0-97A9470B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7" y="1930400"/>
            <a:ext cx="5778408" cy="47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3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7CB-57E5-4F64-8516-EA549D56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9FE-EE07-4BE0-8744-0BD511AC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lang="en-US" dirty="0"/>
              <a:t>Add products to 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C7A25-D58A-418B-97C5-D485C89B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4" y="1859490"/>
            <a:ext cx="8639758" cy="44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17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59FD8-F8F8-4369-BC8E-4E835D11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END</a:t>
            </a:r>
            <a:endParaRPr lang="en-US" sz="7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emo">
            <a:extLst>
              <a:ext uri="{FF2B5EF4-FFF2-40B4-BE49-F238E27FC236}">
                <a16:creationId xmlns:a16="http://schemas.microsoft.com/office/drawing/2014/main" id="{C99DE276-A92B-4E25-81C7-57FA1739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31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BA7F-F474-4043-8F84-EF7D7FC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0A57-1204-48F8-A0A9-B686B93A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Jonghyun</a:t>
            </a:r>
            <a:r>
              <a:rPr lang="en-US" dirty="0"/>
              <a:t> Choi (James)</a:t>
            </a:r>
          </a:p>
          <a:p>
            <a:r>
              <a:rPr lang="en-US" dirty="0"/>
              <a:t>Rolando </a:t>
            </a:r>
            <a:r>
              <a:rPr lang="en-US" dirty="0" err="1"/>
              <a:t>Pacho</a:t>
            </a:r>
            <a:endParaRPr lang="en-US" dirty="0"/>
          </a:p>
          <a:p>
            <a:r>
              <a:rPr lang="en-US" dirty="0"/>
              <a:t>Quang Pham</a:t>
            </a:r>
          </a:p>
          <a:p>
            <a:r>
              <a:rPr lang="en-US" dirty="0" err="1"/>
              <a:t>Changsin</a:t>
            </a:r>
            <a:r>
              <a:rPr lang="en-US" dirty="0"/>
              <a:t> Park</a:t>
            </a:r>
          </a:p>
          <a:p>
            <a:r>
              <a:rPr lang="en-US" dirty="0"/>
              <a:t>Qi Li (Murphy)</a:t>
            </a:r>
          </a:p>
        </p:txBody>
      </p:sp>
    </p:spTree>
    <p:extLst>
      <p:ext uri="{BB962C8B-B14F-4D97-AF65-F5344CB8AC3E}">
        <p14:creationId xmlns:p14="http://schemas.microsoft.com/office/powerpoint/2010/main" val="3025034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5F9E-916E-4AE6-802D-F96F6F0C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D7B-1027-424F-A91E-A84DC8C5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CC2D-F7C8-4821-8612-0F2BECA6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3675"/>
              </p:ext>
            </p:extLst>
          </p:nvPr>
        </p:nvGraphicFramePr>
        <p:xfrm>
          <a:off x="499085" y="1455234"/>
          <a:ext cx="11339988" cy="479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98">
                  <a:extLst>
                    <a:ext uri="{9D8B030D-6E8A-4147-A177-3AD203B41FA5}">
                      <a16:colId xmlns:a16="http://schemas.microsoft.com/office/drawing/2014/main" val="3894006804"/>
                    </a:ext>
                  </a:extLst>
                </a:gridCol>
                <a:gridCol w="1889998">
                  <a:extLst>
                    <a:ext uri="{9D8B030D-6E8A-4147-A177-3AD203B41FA5}">
                      <a16:colId xmlns:a16="http://schemas.microsoft.com/office/drawing/2014/main" val="1833697283"/>
                    </a:ext>
                  </a:extLst>
                </a:gridCol>
                <a:gridCol w="1889998">
                  <a:extLst>
                    <a:ext uri="{9D8B030D-6E8A-4147-A177-3AD203B41FA5}">
                      <a16:colId xmlns:a16="http://schemas.microsoft.com/office/drawing/2014/main" val="763477200"/>
                    </a:ext>
                  </a:extLst>
                </a:gridCol>
                <a:gridCol w="1889998">
                  <a:extLst>
                    <a:ext uri="{9D8B030D-6E8A-4147-A177-3AD203B41FA5}">
                      <a16:colId xmlns:a16="http://schemas.microsoft.com/office/drawing/2014/main" val="3567600937"/>
                    </a:ext>
                  </a:extLst>
                </a:gridCol>
                <a:gridCol w="1889998">
                  <a:extLst>
                    <a:ext uri="{9D8B030D-6E8A-4147-A177-3AD203B41FA5}">
                      <a16:colId xmlns:a16="http://schemas.microsoft.com/office/drawing/2014/main" val="3031214114"/>
                    </a:ext>
                  </a:extLst>
                </a:gridCol>
                <a:gridCol w="1889998">
                  <a:extLst>
                    <a:ext uri="{9D8B030D-6E8A-4147-A177-3AD203B41FA5}">
                      <a16:colId xmlns:a16="http://schemas.microsoft.com/office/drawing/2014/main" val="2633816103"/>
                    </a:ext>
                  </a:extLst>
                </a:gridCol>
              </a:tblGrid>
              <a:tr h="383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Changsin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Murphy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12049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Technical 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73350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Technical writer</a:t>
                      </a:r>
                    </a:p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62339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Technical writer</a:t>
                      </a:r>
                    </a:p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35660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Technical writer</a:t>
                      </a:r>
                    </a:p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87484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8494"/>
                  </a:ext>
                </a:extLst>
              </a:tr>
              <a:tr h="67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DBA/Back-end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43037"/>
                  </a:ext>
                </a:extLst>
              </a:tr>
              <a:tr h="383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Middle-ware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Technical 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3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9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D94B-8B0F-4D70-88A6-756F34E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4CFA-A173-4305-AF0B-8C612669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ThinkFood</a:t>
            </a:r>
            <a:r>
              <a:rPr lang="en-US" dirty="0"/>
              <a:t> is a web application where customers can order foods online instead of googling each restaurant to find their favorite food.</a:t>
            </a:r>
          </a:p>
          <a:p>
            <a:r>
              <a:rPr lang="en-US" dirty="0"/>
              <a:t>Customer: see menu of different categories, make purchase, view order history, write review for specific food,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Administrator: Add/remove restaurant and restaurant’s menu</a:t>
            </a:r>
          </a:p>
          <a:p>
            <a:r>
              <a:rPr lang="en-US" dirty="0"/>
              <a:t>Restaurant: Receive orders from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7206309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5FA6-16F0-45FD-BF64-6A1538BC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FB9E3-290D-4C37-A151-13561C51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88281"/>
            <a:ext cx="8682567" cy="48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0788-3EA0-4035-9F51-9CAB6F8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FDDEB-55F9-45CD-A559-EAE546353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27642"/>
              </p:ext>
            </p:extLst>
          </p:nvPr>
        </p:nvGraphicFramePr>
        <p:xfrm>
          <a:off x="677691" y="1270000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4704063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3038517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53443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8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task on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Delayed tasks, missing tasks, new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 the priorities of some task and changed the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1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define rules on filename, variable, table and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the base file for standard and tried to follow the names in those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4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some code files and faced conflict files between GitLab master branch and </a:t>
                      </a:r>
                      <a:r>
                        <a:rPr lang="en-US" dirty="0" err="1"/>
                        <a:t>deepblue</a:t>
                      </a:r>
                      <a:r>
                        <a:rPr lang="en-US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Learned how to use GitLab and practiced some bash commands for Git like pull, fetch, merch, add,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7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Analyzing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figure out all of the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for missing requirements at the beginning of the class so we could make proper action 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9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94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4AFE-7630-47B3-89EA-C75F3C4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29B9-70F3-4C03-999E-9D6E950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Co-operation</a:t>
            </a:r>
          </a:p>
          <a:p>
            <a:pPr lvl="1"/>
            <a:r>
              <a:rPr lang="en-US" dirty="0"/>
              <a:t>Create a meeting every week to check the project’s progress</a:t>
            </a:r>
          </a:p>
          <a:p>
            <a:pPr lvl="1"/>
            <a:r>
              <a:rPr lang="en-US" dirty="0"/>
              <a:t>Using Slack for quick communication </a:t>
            </a:r>
          </a:p>
          <a:p>
            <a:pPr lvl="1"/>
            <a:r>
              <a:rPr lang="en-US" dirty="0"/>
              <a:t>Team work spirit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Managed our sources consistent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95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788B-E81D-4EA4-8111-4E73060C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1B8-9DF2-4222-93E5-1A2A6A15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and Workbench</a:t>
            </a:r>
          </a:p>
          <a:p>
            <a:pPr lvl="1"/>
            <a:r>
              <a:rPr lang="en-US" dirty="0"/>
              <a:t>Learnt how to use MySQL and Workbench to create database and connect it to website</a:t>
            </a:r>
          </a:p>
          <a:p>
            <a:r>
              <a:rPr lang="en-US" dirty="0"/>
              <a:t>HTML, PHP, CSS</a:t>
            </a:r>
          </a:p>
          <a:p>
            <a:pPr lvl="1"/>
            <a:r>
              <a:rPr lang="en-US" dirty="0"/>
              <a:t>Had chance to experiment what we learnt before in ics111, ics112 and ics199</a:t>
            </a:r>
          </a:p>
          <a:p>
            <a:pPr lvl="1"/>
            <a:r>
              <a:rPr lang="en-US" dirty="0"/>
              <a:t>Review HTML, CSS, PHP, Bootstrap, JavaScript, </a:t>
            </a: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73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D336-AA2E-4387-B343-91FF015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E9B3-63CA-462E-95B5-7B225E86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  <a:p>
            <a:pPr lvl="1"/>
            <a:r>
              <a:rPr lang="en-US" dirty="0"/>
              <a:t>Focus on assigning resources and tasked based on the priority with enough time, in case some tasks might be delayed by technical issues and </a:t>
            </a:r>
            <a:r>
              <a:rPr lang="en-US" dirty="0" err="1"/>
              <a:t>changement</a:t>
            </a:r>
            <a:endParaRPr lang="en-US" dirty="0"/>
          </a:p>
          <a:p>
            <a:r>
              <a:rPr lang="en-US" dirty="0"/>
              <a:t>Dedicated role assign</a:t>
            </a:r>
          </a:p>
          <a:p>
            <a:pPr lvl="1"/>
            <a:r>
              <a:rPr lang="en-US" dirty="0"/>
              <a:t>Had some difficulties on switching roles every week. It is good for practice but it was time consuming to explain one’s code or logic to other team member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8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ICS Group 06  ThinkFood</vt:lpstr>
      <vt:lpstr>Team member</vt:lpstr>
      <vt:lpstr>Group roles</vt:lpstr>
      <vt:lpstr>Project overview</vt:lpstr>
      <vt:lpstr>DEMO</vt:lpstr>
      <vt:lpstr>Problems and challenges</vt:lpstr>
      <vt:lpstr>Skills learnt</vt:lpstr>
      <vt:lpstr>Skills learnt</vt:lpstr>
      <vt:lpstr>Proposed changes</vt:lpstr>
      <vt:lpstr>Code snippets</vt:lpstr>
      <vt:lpstr>Code snippets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Group 06  ThinkFood</dc:title>
  <dc:creator>Huy Pham</dc:creator>
  <cp:lastModifiedBy>Huy Pham</cp:lastModifiedBy>
  <cp:revision>5</cp:revision>
  <dcterms:created xsi:type="dcterms:W3CDTF">2019-04-12T07:23:43Z</dcterms:created>
  <dcterms:modified xsi:type="dcterms:W3CDTF">2019-04-18T20:34:38Z</dcterms:modified>
</cp:coreProperties>
</file>