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21F0-DC23-497B-B953-13E48BF94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F1BB1-F6AD-4FD4-8E8C-386BC680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365B-5CB3-4C3F-AC5F-12B6A989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A6A5-C065-429B-AD29-8C613B3CA3C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95614-40AB-4B84-A5B6-D0693644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5657A-96DF-4977-BB88-CDD0279C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F0A0-C1E8-4793-B3A4-72A04239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05F4-0DA1-497A-A46F-1D3F2A6D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82497-5885-441A-9283-EF37CB54C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C9B75-9BCF-487C-A84B-289C0A65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A6A5-C065-429B-AD29-8C613B3CA3C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4543-D3F3-4CC8-B4AA-B68B3DD2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AB8C-C8BC-49F2-BCC1-9C48089A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F0A0-C1E8-4793-B3A4-72A04239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9020F-F655-4F87-A669-A1E1F18AE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9A681-2124-45ED-B760-91CCD87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1C8C-56D2-40F3-BB4E-D23A9CF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A6A5-C065-429B-AD29-8C613B3CA3C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D8D26-616B-494A-BD35-ED03AFAF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257C-4EA9-4E6A-924D-9D765115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F0A0-C1E8-4793-B3A4-72A04239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80B-D0CB-4095-9DBF-4759C867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A939-7BF4-4474-9D54-E785F281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C112-329D-4968-A791-60B4891B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A6A5-C065-429B-AD29-8C613B3CA3C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C92C-452F-4631-97FC-0724BC4D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70D5-523D-4031-872B-E29EE9B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F0A0-C1E8-4793-B3A4-72A04239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51E7-6352-4E87-BA29-CBFA0B83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57681-2127-4739-BF88-E50DF72CF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5CDB-6FFD-4F65-B7CA-F1309AB6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A6A5-C065-429B-AD29-8C613B3CA3C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F090-7409-4EF1-8D1D-A14EC3A0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CB55-46B1-4006-9F46-A964A4E0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F0A0-C1E8-4793-B3A4-72A04239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C9EB-713F-4797-B378-936D9B7E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A87D-80FD-4FEB-96C0-A161DD9CC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B9E97-4421-4791-87D9-591A9CADF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E1DF3-B69E-41BB-8364-BCD3AB54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A6A5-C065-429B-AD29-8C613B3CA3C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B0D7E-6F2C-4B14-99FB-EB9B41EE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32B6E-B578-4F46-8C9F-7605A67C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F0A0-C1E8-4793-B3A4-72A04239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0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A956-51EA-41B8-88BE-152CB2C8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36C1-1A39-47EF-AF93-8154CAC1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041BC-C3FC-4C35-A515-E836514F1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49865-5AE7-454D-B062-0D6F1FCE1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7FCD0-E014-4ABF-AC10-38527D365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1A6E-A332-4F11-A3F9-E74CF1ED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A6A5-C065-429B-AD29-8C613B3CA3C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4BEF2-3804-4D80-8384-2D244ADC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FD6F-0068-4D8F-BE91-DA6F30BD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F0A0-C1E8-4793-B3A4-72A04239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E3A2-65E0-4781-9A20-0FF30BFA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62F3B-8C9F-4469-8B18-56BD3F23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A6A5-C065-429B-AD29-8C613B3CA3C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53F42-A946-4794-A342-1DDF142B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7522B-3B6D-4429-8FB0-5385FF9C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F0A0-C1E8-4793-B3A4-72A04239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DA708-0A3E-4F09-B398-2F31815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A6A5-C065-429B-AD29-8C613B3CA3C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DB0EF-C5F1-4911-8C70-B1DF1446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CA941-8C5C-4B33-8F6E-B2D3FF1A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F0A0-C1E8-4793-B3A4-72A04239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1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9009-E99D-476D-91FD-E356DA59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E762-EAC2-41C3-A1C5-243282D1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86BEA-55F2-4694-B2CE-5E271A609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CB4B3-3A06-4A5E-91B0-CD94C8E1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A6A5-C065-429B-AD29-8C613B3CA3C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E76C0-0393-439E-8743-17F4A13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2914F-6218-499E-A85F-411EAA4A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F0A0-C1E8-4793-B3A4-72A04239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2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49D6-4D70-46DA-9568-A8940995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738FB-E8B1-46BC-A47F-0525D9069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D0B9D-3CF5-4351-B7C8-0AFB4609F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5B7C2-EDC9-4C7C-B246-872002EF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A6A5-C065-429B-AD29-8C613B3CA3C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7122A-204E-41CA-A59C-78AD3029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4C009-5AE9-4248-8B22-BEAC4B50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F0A0-C1E8-4793-B3A4-72A04239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B95AB-9043-44E7-BC69-DBED47A2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C2FA-F3D5-408F-9059-8819DECE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3FE8-928F-4215-A5E5-4F0596F8E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A6A5-C065-429B-AD29-8C613B3CA3C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E0CC-FC19-4EB1-B417-A80A11205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8365-658D-41AE-85AE-D331E554D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3F0A0-C1E8-4793-B3A4-72A04239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160-0686-4CE9-90CD-4482A8363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8CA48-39DF-41FF-888B-1803A038B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D5518-CFDD-4B1C-9AE5-85EEA9F4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552450"/>
            <a:ext cx="57531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6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E90B-4E06-490C-96B8-1C1F5C85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1A04-E207-484F-86D6-6F62C33B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42B0B-21E9-4C53-B421-3FFB0018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3" y="0"/>
            <a:ext cx="6610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3877-A9C6-488D-A5C6-92DDEC2A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BDFA-A00B-4A7D-A0B7-08E1EE43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F33F3-A002-4C3F-B72D-3658783B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523875"/>
            <a:ext cx="48101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9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38CD-8F87-49DA-8875-E358BBFA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6F2C-8102-46C1-9C66-ED21D569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7F4CC-E94B-4BFE-A4D7-14A0FF21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9050"/>
            <a:ext cx="47339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0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EE51-A061-4802-BECE-2272CB91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6614-2D3C-4BC7-B92D-208BAF28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30C09-19B5-42E6-8530-D21FE2B9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619125"/>
            <a:ext cx="56673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6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539D-1F0D-4CDC-B049-7F32CBE8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E138-7F38-4E1D-B32B-A97A2A2E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71E7E-E13F-4784-92F4-D1C4CB22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42862"/>
            <a:ext cx="566737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5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Pham</dc:creator>
  <cp:lastModifiedBy>Huy Pham</cp:lastModifiedBy>
  <cp:revision>1</cp:revision>
  <dcterms:created xsi:type="dcterms:W3CDTF">2019-03-11T21:55:58Z</dcterms:created>
  <dcterms:modified xsi:type="dcterms:W3CDTF">2019-03-11T22:02:26Z</dcterms:modified>
</cp:coreProperties>
</file>