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70" r:id="rId7"/>
    <p:sldId id="271" r:id="rId8"/>
    <p:sldId id="272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95025-D3B3-0E8B-757B-DDBFD761B0C6}" v="198" dt="2025-04-28T11:44:57.776"/>
    <p1510:client id="{94764253-9E34-3426-386E-4A6A66EC4808}" v="100" dt="2025-04-28T18:54:03.376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>
      <p:cViewPr varScale="1">
        <p:scale>
          <a:sx n="75" d="100"/>
          <a:sy n="75" d="100"/>
        </p:scale>
        <p:origin x="60" y="59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4/28/2025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4/28/2025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ianpmccullough" TargetMode="External"/><Relationship Id="rId2" Type="http://schemas.openxmlformats.org/officeDocument/2006/relationships/hyperlink" Target="https://www.linkedin.com/in/brianpmcculloug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hyperlink" Target="https://twitter.com/bpmccullough" TargetMode="External"/><Relationship Id="rId4" Type="http://schemas.openxmlformats.org/officeDocument/2006/relationships/hyperlink" Target="http://brianpmccullough.bsky.soci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np/sp-dev-fx-webparts/tree/main/samples/react-custom-local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998285" cy="2651744"/>
          </a:xfrm>
        </p:spPr>
        <p:txBody>
          <a:bodyPr/>
          <a:lstStyle/>
          <a:p>
            <a:r>
              <a:rPr lang="en-US" dirty="0"/>
              <a:t>SPFx Custom Localization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Localizing a SPFx Web Part for the page's, rather than user's, language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Brian McCullough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2"/>
              </a:rPr>
              <a:t>https://www.linkedin.com/in/brianpmccullough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3"/>
              </a:rPr>
              <a:t>https://github.com/brianpmccullough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  <a:ea typeface="+mn-lt"/>
                <a:cs typeface="+mn-lt"/>
                <a:hlinkClick r:id="rId4"/>
              </a:rPr>
              <a:t>http://brianpmccullough.bsky.social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</a:p>
          <a:p>
            <a:r>
              <a:rPr lang="en-US" dirty="0">
                <a:ea typeface="+mn-lt"/>
                <a:cs typeface="+mn-lt"/>
                <a:hlinkClick r:id="rId5"/>
              </a:rPr>
              <a:t>https://twitter.com/bpmccullough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3F1FB7-B839-1CE9-9045-96609503C92E}"/>
              </a:ext>
            </a:extLst>
          </p:cNvPr>
          <p:cNvSpPr txBox="1"/>
          <p:nvPr/>
        </p:nvSpPr>
        <p:spPr>
          <a:xfrm>
            <a:off x="6695108" y="827889"/>
            <a:ext cx="5082268" cy="4247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"Long time listener, first time caller..."</a:t>
            </a:r>
          </a:p>
        </p:txBody>
      </p:sp>
      <p:pic>
        <p:nvPicPr>
          <p:cNvPr id="3" name="Picture 2" descr="Brian McCullough">
            <a:extLst>
              <a:ext uri="{FF2B5EF4-FFF2-40B4-BE49-F238E27FC236}">
                <a16:creationId xmlns:a16="http://schemas.microsoft.com/office/drawing/2014/main" id="{45A20A30-5B19-251F-239D-9B3B787506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6855" y="1905619"/>
            <a:ext cx="2285620" cy="223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3243F-2EFE-0F67-02F3-B081A3B0B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A9D9A04-04CE-8D37-5B3B-53AADB2E1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4" name="Content Placeholder 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7CFDE477-1933-F138-9C08-942E36229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604" y="1710346"/>
            <a:ext cx="9141619" cy="4031374"/>
          </a:xfrm>
        </p:spPr>
      </p:pic>
    </p:spTree>
    <p:extLst>
      <p:ext uri="{BB962C8B-B14F-4D97-AF65-F5344CB8AC3E}">
        <p14:creationId xmlns:p14="http://schemas.microsoft.com/office/powerpoint/2010/main" val="214168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DFEE-10E2-617B-8160-397F7D80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D215FB6-7D02-818D-CB2A-D5EF5F51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E11BE4E-2185-4846-B2C2-C3AFA082D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969" y="1980927"/>
            <a:ext cx="9341206" cy="4149191"/>
          </a:xfrm>
        </p:spPr>
      </p:pic>
    </p:spTree>
    <p:extLst>
      <p:ext uri="{BB962C8B-B14F-4D97-AF65-F5344CB8AC3E}">
        <p14:creationId xmlns:p14="http://schemas.microsoft.com/office/powerpoint/2010/main" val="2245509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B41E-4A43-F7CC-10A8-8D95A659F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9B839-3EF0-8BC0-E1F9-F28A3230B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280257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https://github.com/pnp/sp-dev-fx-webparts/tree/main/samples/react-custom-localization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95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FC92C0-A33F-467F-A65D-AA0CE0BD2B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101</Words>
  <Application>Microsoft Office PowerPoint</Application>
  <PresentationFormat>Custom</PresentationFormat>
  <Paragraphs>35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Custom</vt:lpstr>
      <vt:lpstr>SPFx Custom Localization</vt:lpstr>
      <vt:lpstr>Brian McCullough</vt:lpstr>
      <vt:lpstr>The Problem</vt:lpstr>
      <vt:lpstr>The Solution</vt:lpstr>
      <vt:lpstr>The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107</cp:revision>
  <dcterms:created xsi:type="dcterms:W3CDTF">2025-04-28T02:08:57Z</dcterms:created>
  <dcterms:modified xsi:type="dcterms:W3CDTF">2025-04-28T18:54:48Z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