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7" r:id="rId4"/>
    <p:sldId id="263" r:id="rId5"/>
    <p:sldId id="264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515E-7E70-40A8-8989-0DCDD57A404C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5C9B3-5803-49F0-A006-183F95C65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194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13BB5-1958-4742-BED1-00C8E3663E32}" type="datetime1">
              <a:rPr lang="en-US" altLang="ko-KR" smtClean="0"/>
              <a:t>4/25/2020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926E-A96D-4F73-8C22-83CEA1AA9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971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EDF44-A76E-48EE-8230-1851EC69907F}" type="datetime1">
              <a:rPr lang="en-US" altLang="ko-KR" smtClean="0"/>
              <a:t>4/25/2020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926E-A96D-4F73-8C22-83CEA1AA9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421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66B3-C180-4BCE-8793-CC8016202FD1}" type="datetime1">
              <a:rPr lang="en-US" altLang="ko-KR" smtClean="0"/>
              <a:t>4/25/2020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926E-A96D-4F73-8C22-83CEA1AA9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75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65A82-B626-4EDE-B967-ABFE9AB8BE8E}" type="datetime1">
              <a:rPr lang="en-US" altLang="ko-KR" smtClean="0"/>
              <a:t>4/25/2020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926E-A96D-4F73-8C22-83CEA1AA9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606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18A52-9CB4-4ADB-8BA2-1B909FD9B2D9}" type="datetime1">
              <a:rPr lang="en-US" altLang="ko-KR" smtClean="0"/>
              <a:t>4/25/2020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926E-A96D-4F73-8C22-83CEA1AA9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981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5864E-C74E-4E7C-B502-DFF4DA7C4A2B}" type="datetime1">
              <a:rPr lang="en-US" altLang="ko-KR" smtClean="0"/>
              <a:t>4/25/2020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926E-A96D-4F73-8C22-83CEA1AA9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546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C942F-A7C3-460F-AA60-1FDE8D5DC87C}" type="datetime1">
              <a:rPr lang="en-US" altLang="ko-KR" smtClean="0"/>
              <a:t>4/25/2020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926E-A96D-4F73-8C22-83CEA1AA9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044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0DFB-BF52-44BA-B1F5-D4997145A028}" type="datetime1">
              <a:rPr lang="en-US" altLang="ko-KR" smtClean="0"/>
              <a:t>4/25/2020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926E-A96D-4F73-8C22-83CEA1AA9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816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6DFA-AFCB-448D-8BA4-BD4FA7ADA5DD}" type="datetime1">
              <a:rPr lang="en-US" altLang="ko-KR" smtClean="0"/>
              <a:t>4/25/2020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926E-A96D-4F73-8C22-83CEA1AA9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019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F260B-84B2-4454-859B-5DB18D357EBA}" type="datetime1">
              <a:rPr lang="en-US" altLang="ko-KR" smtClean="0"/>
              <a:t>4/25/2020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926E-A96D-4F73-8C22-83CEA1AA9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756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0D7F6-D691-4D79-AF78-FDD3F283DED2}" type="datetime1">
              <a:rPr lang="en-US" altLang="ko-KR" smtClean="0"/>
              <a:t>4/25/2020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926E-A96D-4F73-8C22-83CEA1AA9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687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ACAE6-008B-4317-AE6B-0702AA06D3AB}" type="datetime1">
              <a:rPr lang="en-US" altLang="ko-KR" smtClean="0"/>
              <a:t>4/25/2020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B926E-A96D-4F73-8C22-83CEA1AA9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299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18000"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857" r="74" b="9905"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</a:effectLst>
        </p:spPr>
      </p:pic>
      <p:sp>
        <p:nvSpPr>
          <p:cNvPr id="6" name="TextBox 5"/>
          <p:cNvSpPr txBox="1"/>
          <p:nvPr/>
        </p:nvSpPr>
        <p:spPr>
          <a:xfrm>
            <a:off x="2726788" y="562707"/>
            <a:ext cx="673842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              ]</a:t>
            </a:r>
            <a:endParaRPr lang="ko-KR" altLang="en-US" sz="11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25725" y="1973530"/>
            <a:ext cx="2372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sweep angle</a:t>
            </a:r>
            <a:endParaRPr lang="ko-KR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30102" y="1142533"/>
            <a:ext cx="5929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Classical and Modern Control </a:t>
            </a:r>
            <a:r>
              <a:rPr lang="en-US" altLang="ko-K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ko-KR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ystems for </a:t>
            </a:r>
          </a:p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 Unmanned Fixed Wing Aircraft</a:t>
            </a:r>
            <a:endParaRPr lang="ko-KR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2000"/>
                    </a14:imgEffect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854" y="5422136"/>
            <a:ext cx="1062028" cy="781262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sx="1000" sy="1000" algn="ctr" rotWithShape="0">
              <a:srgbClr val="000000"/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5300043" y="6203398"/>
            <a:ext cx="1589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2020.05.01</a:t>
            </a:r>
            <a:endParaRPr lang="ko-KR" alt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926E-A96D-4F73-8C22-83CEA1AA9F1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95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5999" y="152958"/>
            <a:ext cx="306675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dirty="0">
                <a:latin typeface="Bahnschrift SemiBold" panose="020B0502040204020203" pitchFamily="34" charset="0"/>
                <a:cs typeface="Arial" panose="020B0604020202020204" pitchFamily="34" charset="0"/>
              </a:rPr>
              <a:t>C</a:t>
            </a:r>
            <a:endParaRPr lang="ko-KR" altLang="en-US" sz="13800" dirty="0">
              <a:latin typeface="Bahnschrift SemiBold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79100" y="1091530"/>
            <a:ext cx="1730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ONTENTS</a:t>
            </a:r>
            <a:endParaRPr lang="ko-KR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6203852" y="2222695"/>
            <a:ext cx="55004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6203852" y="2368949"/>
            <a:ext cx="499402" cy="48480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270844" y="2368949"/>
            <a:ext cx="365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203852" y="3016642"/>
            <a:ext cx="499402" cy="48480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270844" y="3016642"/>
            <a:ext cx="365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ko-KR" alt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203852" y="3658573"/>
            <a:ext cx="499402" cy="48480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270844" y="3658573"/>
            <a:ext cx="365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ko-KR" alt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203852" y="4277367"/>
            <a:ext cx="499402" cy="48480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6270844" y="4277367"/>
            <a:ext cx="365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ko-KR" alt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203852" y="4925752"/>
            <a:ext cx="499402" cy="46166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6270844" y="4925752"/>
            <a:ext cx="38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ko-KR" alt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203851" y="5539571"/>
            <a:ext cx="499402" cy="48480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270843" y="5539571"/>
            <a:ext cx="365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ko-KR" alt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879097" y="2400942"/>
            <a:ext cx="4403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Contents 1</a:t>
            </a:r>
            <a:endParaRPr lang="ko-KR" alt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879100" y="3043596"/>
            <a:ext cx="4403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Contents 2</a:t>
            </a:r>
            <a:endParaRPr lang="ko-KR" alt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79099" y="3705185"/>
            <a:ext cx="4403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Contents 3</a:t>
            </a:r>
            <a:endParaRPr lang="ko-KR" alt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879099" y="4308144"/>
            <a:ext cx="4403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Contents 4</a:t>
            </a:r>
            <a:endParaRPr lang="ko-KR" alt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879098" y="4950798"/>
            <a:ext cx="4403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Contents 5</a:t>
            </a:r>
            <a:endParaRPr lang="ko-KR" alt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79097" y="5570348"/>
            <a:ext cx="4403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Contents 6</a:t>
            </a:r>
            <a:endParaRPr lang="ko-KR" alt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슬라이드 번호 개체 틀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926E-A96D-4F73-8C22-83CEA1AA9F1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02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583" y="82672"/>
            <a:ext cx="1628210" cy="12238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1345303"/>
            <a:ext cx="1219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59655" y="307957"/>
            <a:ext cx="3460654" cy="773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Contents 1</a:t>
            </a:r>
            <a:endParaRPr lang="ko-KR" altLang="en-US" sz="4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926E-A96D-4F73-8C22-83CEA1AA9F15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6689119"/>
            <a:ext cx="12192000" cy="16599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51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583" y="82672"/>
            <a:ext cx="1628210" cy="12238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1345303"/>
            <a:ext cx="1219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59655" y="307957"/>
            <a:ext cx="3460654" cy="773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Contents 1</a:t>
            </a:r>
            <a:endParaRPr lang="ko-KR" altLang="en-US" sz="4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926E-A96D-4F73-8C22-83CEA1AA9F15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6689119"/>
            <a:ext cx="12192000" cy="16599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19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583" y="82672"/>
            <a:ext cx="1628210" cy="12238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1345303"/>
            <a:ext cx="1219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59655" y="307957"/>
            <a:ext cx="3460654" cy="773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Contents 1</a:t>
            </a:r>
            <a:endParaRPr lang="ko-KR" altLang="en-US" sz="4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926E-A96D-4F73-8C22-83CEA1AA9F15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6689119"/>
            <a:ext cx="12192000" cy="16599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59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94" y="250654"/>
            <a:ext cx="1628210" cy="1223889"/>
          </a:xfrm>
          <a:prstGeom prst="rect">
            <a:avLst/>
          </a:prstGeom>
        </p:spPr>
      </p:pic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926E-A96D-4F73-8C22-83CEA1AA9F15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989255" y="966958"/>
            <a:ext cx="265879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Brian </a:t>
            </a:r>
            <a:r>
              <a:rPr lang="en-US" altLang="ko-K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Caskey</a:t>
            </a:r>
            <a:endParaRPr lang="en-US" altLang="ko-K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Chris </a:t>
            </a:r>
            <a:r>
              <a:rPr lang="en-US" altLang="ko-K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Chewning</a:t>
            </a:r>
            <a:endParaRPr lang="en-US" altLang="ko-KR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Christian </a:t>
            </a:r>
            <a:r>
              <a:rPr lang="en-US" altLang="ko-K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Manahl</a:t>
            </a:r>
            <a:endParaRPr lang="en-US" altLang="ko-KR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Gage </a:t>
            </a:r>
            <a:r>
              <a:rPr lang="en-US" altLang="ko-K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Lochner</a:t>
            </a:r>
            <a:endParaRPr lang="en-US" altLang="ko-KR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Alex Wyatt</a:t>
            </a:r>
          </a:p>
          <a:p>
            <a:pPr algn="ctr"/>
            <a:endParaRPr lang="en-US" altLang="ko-K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ko-K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Youngro</a:t>
            </a:r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Lee</a:t>
            </a:r>
          </a:p>
          <a:p>
            <a:pPr algn="ctr"/>
            <a:endParaRPr lang="en-US" altLang="ko-KR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Victor Perez</a:t>
            </a:r>
          </a:p>
          <a:p>
            <a:pPr algn="ctr"/>
            <a:endParaRPr lang="en-US" altLang="ko-KR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ko-K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HyeokJae</a:t>
            </a:r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Lee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0316" y="2390425"/>
            <a:ext cx="744181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ko-KR" altLang="en-US" sz="11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11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67</Words>
  <Application>Microsoft Office PowerPoint</Application>
  <PresentationFormat>와이드스크린</PresentationFormat>
  <Paragraphs>44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Bahnschrift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gurwo3776@naver.com</dc:creator>
  <cp:lastModifiedBy>gurwo3776@naver.com</cp:lastModifiedBy>
  <cp:revision>16</cp:revision>
  <dcterms:created xsi:type="dcterms:W3CDTF">2020-04-25T01:27:52Z</dcterms:created>
  <dcterms:modified xsi:type="dcterms:W3CDTF">2020-04-25T02:38:05Z</dcterms:modified>
</cp:coreProperties>
</file>