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515E-7E70-40A8-8989-0DCDD57A404C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C9B3-5803-49F0-A006-183F95C65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9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3BB5-1958-4742-BED1-00C8E3663E32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7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DF44-A76E-48EE-8230-1851EC69907F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66B3-C180-4BCE-8793-CC8016202FD1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5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5A82-B626-4EDE-B967-ABFE9AB8BE8E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8A52-9CB4-4ADB-8BA2-1B909FD9B2D9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864E-C74E-4E7C-B502-DFF4DA7C4A2B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942F-A7C3-460F-AA60-1FDE8D5DC87C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0DFB-BF52-44BA-B1F5-D4997145A028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DFA-AFCB-448D-8BA4-BD4FA7ADA5DD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1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260B-84B2-4454-859B-5DB18D357EBA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D7F6-D691-4D79-AF78-FDD3F283DED2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CAE6-008B-4317-AE6B-0702AA06D3AB}" type="datetime1">
              <a:rPr lang="en-US" altLang="ko-KR" smtClean="0"/>
              <a:t>4/25/2020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926E-A96D-4F73-8C22-83CEA1AA9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18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57" r="74" b="990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726788" y="562707"/>
            <a:ext cx="6738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]</a:t>
            </a:r>
            <a:endParaRPr lang="ko-KR" altLang="en-US" sz="1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5725" y="1973530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sweep angle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678" y="1139788"/>
            <a:ext cx="512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 and Modern Control 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ystems for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Unmanned Fixed Wing Aircraft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0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54" y="5422136"/>
            <a:ext cx="1062028" cy="78126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300043" y="6203398"/>
            <a:ext cx="158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2020.05.01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152958"/>
            <a:ext cx="30667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atin typeface="Bahnschrift SemiBold" panose="020B0502040204020203" pitchFamily="34" charset="0"/>
                <a:cs typeface="Arial" panose="020B0604020202020204" pitchFamily="34" charset="0"/>
              </a:rPr>
              <a:t>C</a:t>
            </a:r>
            <a:endParaRPr lang="ko-KR" altLang="en-US" sz="138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9100" y="1091530"/>
            <a:ext cx="173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ONTENTS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03852" y="2222695"/>
            <a:ext cx="5500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03852" y="2368949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70844" y="2368949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03852" y="3016642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70844" y="3016642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03852" y="3658573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0844" y="3658573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03852" y="4277367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70844" y="4277367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03852" y="4925752"/>
            <a:ext cx="49940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270844" y="4925752"/>
            <a:ext cx="38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03851" y="5539571"/>
            <a:ext cx="499402" cy="484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70843" y="5539571"/>
            <a:ext cx="3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9097" y="2400942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9100" y="3043596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2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9099" y="3705185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3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9099" y="4308144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4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9098" y="4950798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5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9097" y="5570348"/>
            <a:ext cx="440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6</a:t>
            </a:r>
            <a:endParaRPr lang="ko-KR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83" y="82672"/>
            <a:ext cx="1628210" cy="12238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345303"/>
            <a:ext cx="12192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655" y="307957"/>
            <a:ext cx="3460654" cy="7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83" y="82672"/>
            <a:ext cx="1628210" cy="12238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345303"/>
            <a:ext cx="12192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655" y="307957"/>
            <a:ext cx="3460654" cy="7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83" y="82672"/>
            <a:ext cx="1628210" cy="12238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345303"/>
            <a:ext cx="12192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655" y="307957"/>
            <a:ext cx="3460654" cy="7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 1</a:t>
            </a:r>
            <a:endParaRPr lang="ko-KR" altLang="en-US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4" y="250654"/>
            <a:ext cx="1628210" cy="1223889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926E-A96D-4F73-8C22-83CEA1AA9F1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89255" y="966958"/>
            <a:ext cx="2658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Caskey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Chris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Chewning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Manahl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Gage </a:t>
            </a: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Lochner</a:t>
            </a:r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Alex Wyatt</a:t>
            </a:r>
          </a:p>
          <a:p>
            <a:pPr algn="ctr"/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Youngro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Victor Perez</a:t>
            </a:r>
          </a:p>
          <a:p>
            <a:pPr algn="ctr"/>
            <a:endParaRPr lang="en-US" altLang="ko-K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HyeokJae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0316" y="2390425"/>
            <a:ext cx="74418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1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gurwo3776@naver.com</dc:creator>
  <cp:lastModifiedBy>gurwo3776@naver.com</cp:lastModifiedBy>
  <cp:revision>13</cp:revision>
  <dcterms:created xsi:type="dcterms:W3CDTF">2020-04-25T01:27:52Z</dcterms:created>
  <dcterms:modified xsi:type="dcterms:W3CDTF">2020-04-25T02:25:26Z</dcterms:modified>
</cp:coreProperties>
</file>