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5550" y="187100"/>
            <a:ext cx="77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Analysis of Academic 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Reicher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9700"/>
            <a:ext cx="3392725" cy="24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000" y="1340001"/>
            <a:ext cx="4477479" cy="21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45125" y="739700"/>
            <a:ext cx="542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1. Note the shared technology-based nouns across biological, cs, and physical disciplines (i.e. data, model, learning).  Implies the critical use of technology across sectors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362475" y="3110350"/>
            <a:ext cx="413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Fig. 2. Displays technological words in each field, but we can now see discipline-specific words rise above (i.e. amino acid in the genetics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word cloud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11175"/>
            <a:ext cx="3294726" cy="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04625" y="970700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Fig. 1</a:t>
            </a:r>
            <a:endParaRPr b="1" sz="1200" u="sng"/>
          </a:p>
        </p:txBody>
      </p:sp>
      <p:sp>
        <p:nvSpPr>
          <p:cNvPr id="61" name="Google Shape;61;p13"/>
          <p:cNvSpPr txBox="1"/>
          <p:nvPr/>
        </p:nvSpPr>
        <p:spPr>
          <a:xfrm>
            <a:off x="4051175" y="1612275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Fig. 2</a:t>
            </a:r>
            <a:endParaRPr b="1" sz="1200" u="sng"/>
          </a:p>
        </p:txBody>
      </p:sp>
      <p:sp>
        <p:nvSpPr>
          <p:cNvPr id="62" name="Google Shape;62;p13"/>
          <p:cNvSpPr txBox="1"/>
          <p:nvPr/>
        </p:nvSpPr>
        <p:spPr>
          <a:xfrm>
            <a:off x="4501875" y="3233325"/>
            <a:ext cx="4793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Ambjørn, J., et al. “Matter-Driven Change of Spacetime Topology.”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14 Sept. 2021, https://arxiv.org/abs/2103.00198.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Barroso, Gustavo Valadares, and Julien Y Dutheil. “Mutation Rate Variation Shapes Genome-Wide Diversity in Drosophila Melanogaster.”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BioRxiv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Cold Spring Harbor Laboratory, 1 Jan. 2022, https://www.biorxiv.org/content/10.1101/2021.09.16.460667v2.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Cao, Lele, et al. “Using Deep Learning to Find the next Unicorn: A Practical Synthesis.”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18 Oct. 2022, https://arxiv.org/abs/2210.14195.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Cao, Lele, et al. “Using Deep Learning to Find the next Unicorn: A Practical Synthesis.”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18 Oct. 2022, https://arxiv.org/abs/2210.14195.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Lo, Russell S, et al. “The Functional Impact of 1,570 SNP-Accessible Missense Variants in Human OTC.”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BioRxiv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Cold Spring Harbor Laboratory, 1 Jan. 2022, https://www.biorxiv.org/content/10.1101/2022.10.26.513893v1.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Rhoades, Jeff L, et al.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Topic of Unpaired Image and Segmentation Enhancement of X-Ray Holographic Nanotomography for Connectomics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International Symposium on Biomedical Imaging, 24 Oct. 2022.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AutoNum type="arabicPeriod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Wang, Wenhao. “Orders on Free Metabelian Groups.” </a:t>
            </a:r>
            <a:r>
              <a:rPr i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26 Oct. 2022, https://arxiv.org/abs/2210.14630. 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