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39"/>
    <p:restoredTop sz="94304"/>
  </p:normalViewPr>
  <p:slideViewPr>
    <p:cSldViewPr snapToGrid="0" snapToObjects="1">
      <p:cViewPr varScale="1">
        <p:scale>
          <a:sx n="113" d="100"/>
          <a:sy n="113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72ABD-CE1E-6A46-A327-6402C0E6692F}" type="datetimeFigureOut">
              <a:rPr lang="en-US" smtClean="0"/>
              <a:t>7/21/17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93397-4A96-1541-A128-E53E42BA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9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271B-3A18-3744-A9ED-313C78CA61CC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6846-445D-B04F-B827-768BC84092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271B-3A18-3744-A9ED-313C78CA61CC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6846-445D-B04F-B827-768BC84092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271B-3A18-3744-A9ED-313C78CA61CC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6846-445D-B04F-B827-768BC84092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271B-3A18-3744-A9ED-313C78CA61CC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6846-445D-B04F-B827-768BC84092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271B-3A18-3744-A9ED-313C78CA61CC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6846-445D-B04F-B827-768BC84092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271B-3A18-3744-A9ED-313C78CA61CC}" type="datetimeFigureOut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6846-445D-B04F-B827-768BC84092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271B-3A18-3744-A9ED-313C78CA61CC}" type="datetimeFigureOut">
              <a:rPr lang="en-US" smtClean="0"/>
              <a:t>7/21/17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6846-445D-B04F-B827-768BC84092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271B-3A18-3744-A9ED-313C78CA61CC}" type="datetimeFigureOut">
              <a:rPr lang="en-US" smtClean="0"/>
              <a:t>7/21/17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6846-445D-B04F-B827-768BC84092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271B-3A18-3744-A9ED-313C78CA61CC}" type="datetimeFigureOut">
              <a:rPr lang="en-US" smtClean="0"/>
              <a:t>7/21/17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6846-445D-B04F-B827-768BC84092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271B-3A18-3744-A9ED-313C78CA61CC}" type="datetimeFigureOut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6846-445D-B04F-B827-768BC84092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271B-3A18-3744-A9ED-313C78CA61CC}" type="datetimeFigureOut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6846-445D-B04F-B827-768BC84092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1271B-3A18-3744-A9ED-313C78CA61CC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66846-445D-B04F-B827-768BC840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22" y="688621"/>
            <a:ext cx="6616682" cy="6925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922" y="105813"/>
            <a:ext cx="5623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www.tsugi.org</a:t>
            </a:r>
            <a:r>
              <a:rPr lang="en-US" dirty="0" smtClean="0"/>
              <a:t>/lessons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8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22" y="736157"/>
            <a:ext cx="6616682" cy="68361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922" y="105813"/>
            <a:ext cx="5623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www.tsugi.org</a:t>
            </a:r>
            <a:r>
              <a:rPr lang="en-US" dirty="0" smtClean="0"/>
              <a:t>/docs/install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6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22" y="676774"/>
            <a:ext cx="6616683" cy="6949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922" y="105813"/>
            <a:ext cx="5623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www.tsugi.org</a:t>
            </a:r>
            <a:r>
              <a:rPr lang="en-US" dirty="0" smtClean="0"/>
              <a:t>/lessons/install/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922" y="105813"/>
            <a:ext cx="5623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www.tsugi.org</a:t>
            </a:r>
            <a:r>
              <a:rPr lang="en-US" dirty="0" smtClean="0"/>
              <a:t>/lessons/</a:t>
            </a:r>
            <a:r>
              <a:rPr lang="en-US" dirty="0" err="1" smtClean="0"/>
              <a:t>devintro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22" y="688897"/>
            <a:ext cx="6616682" cy="693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6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13</Words>
  <Application>Microsoft Macintosh PowerPoint</Application>
  <PresentationFormat>Letter Paper (8.5x11 in)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Severance</dc:creator>
  <cp:lastModifiedBy>Charles Severance</cp:lastModifiedBy>
  <cp:revision>4</cp:revision>
  <cp:lastPrinted>2017-07-22T03:51:07Z</cp:lastPrinted>
  <dcterms:created xsi:type="dcterms:W3CDTF">2017-07-22T01:01:26Z</dcterms:created>
  <dcterms:modified xsi:type="dcterms:W3CDTF">2017-07-22T03:57:50Z</dcterms:modified>
</cp:coreProperties>
</file>