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</a:rPr>
              <a:t>쉽게 conv로 나뉜 이미지 데이터를 하나의 전체로 합친다.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</a:rPr>
              <a:t>matrix -&gt; vector로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k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l4a.github.io/ml4a/neural_networks/" TargetMode="External"/><Relationship Id="rId4" Type="http://schemas.openxmlformats.org/officeDocument/2006/relationships/hyperlink" Target="https://hunkim.github.io/m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06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(Convolutional Neural Network)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5669" l="15009" r="16076" t="8411"/>
          <a:stretch/>
        </p:blipFill>
        <p:spPr>
          <a:xfrm>
            <a:off x="2242611" y="938037"/>
            <a:ext cx="4658774" cy="32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5439" l="15006" r="16344" t="10995"/>
          <a:stretch/>
        </p:blipFill>
        <p:spPr>
          <a:xfrm>
            <a:off x="2251588" y="982912"/>
            <a:ext cx="4640823" cy="31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5199" l="15141" r="16345" t="11473"/>
          <a:stretch/>
        </p:blipFill>
        <p:spPr>
          <a:xfrm>
            <a:off x="2256088" y="987400"/>
            <a:ext cx="4631823" cy="31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132407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ko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tf.nn.max_pool(c1, ksize=[1, 2, 2, 1], strides=[1, 2, 2, 1], padding=’SAME’)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Fully Connected layers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6619" l="15170" r="16179" t="8403"/>
          <a:stretch/>
        </p:blipFill>
        <p:spPr>
          <a:xfrm>
            <a:off x="2217175" y="956000"/>
            <a:ext cx="4640823" cy="323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42800" y="1202850"/>
            <a:ext cx="8258399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k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https://ml4a.github.io/ml4a/neural_networks/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k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https://hunkim.github.io/ml/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&lt;텐서플로 첫걸음, 조르디 토레스, 한빛미디어&gt;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42800" y="1202850"/>
            <a:ext cx="8258399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 Layer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 layer(Convolutional Layer)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61613" l="665" r="63749" t="7698"/>
          <a:stretch/>
        </p:blipFill>
        <p:spPr>
          <a:xfrm>
            <a:off x="2101510" y="1373400"/>
            <a:ext cx="4940975" cy="23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 layer(Convolutional Layer)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65391" l="800" r="78884" t="7698"/>
          <a:stretch/>
        </p:blipFill>
        <p:spPr>
          <a:xfrm>
            <a:off x="2673488" y="1157199"/>
            <a:ext cx="3797023" cy="2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 layer(Convolutional Layer)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6856" l="15935" r="16742" t="9116"/>
          <a:stretch/>
        </p:blipFill>
        <p:spPr>
          <a:xfrm>
            <a:off x="1870800" y="973950"/>
            <a:ext cx="5402400" cy="3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 layer(Convolutional Layer)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132407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ko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 = tf.nn.conv2d(X, w, strides=[1, 1, 1, 1], padding = ‘SAME’)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ReLU(Rectified Linear Unit)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43000"/>
            <a:ext cx="38099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ReLU(Rectified Linear Unit)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5632" l="23788" r="24110" t="18905"/>
          <a:stretch/>
        </p:blipFill>
        <p:spPr>
          <a:xfrm>
            <a:off x="2336760" y="1041875"/>
            <a:ext cx="4622875" cy="32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311700" y="2433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ko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ReLU(Rectified Linear Unit)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132407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ko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 = tf.nn.conv2d(X, w, strides=[1, 1, 1, 1], padding = ‘SAME’)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ko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l1a = tf.nn.relu(l)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