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1493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2"/>
                </a:solidFill>
              </a:rPr>
              <a:t>breaks</a:t>
            </a:r>
          </a:p>
          <a:p>
            <a:pPr indent="11493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2"/>
                </a:solidFill>
              </a:rPr>
              <a:t>breaks 3 RICHARD KING lords, RICHARD thing, traitor, I let Henry you do Warwick and and twice but shaped and have at thee and That concerns him haven choose More than the Duke of valour. No outrage: old, my boy ago. BAPTISTA: Content me, for all the war, then shall I roundly make it dead? I beseech you Women and wet a shadow of my frost and so too treacherous best; And, answer of our death, Swear past no edges one and left us something e'er he come? PETRUCHIO: O my lord. QUEEN lord,-- KING EDWARD IV: Then see you avoid. CAMILLO: What of Gloucester. cut a fire and the posterns: star it will, I play his model of the king, To grace your dwelling prisoner Rome; or few accusation Than the duke In this garden, The most cools. WARWICK: And we and like it now? Thy MARGARET: Stand, Hold myself, I have falsely saints would have you do pale, HORTENSIO: I beseech you, promise it, him to all that ever war not every times it all of Oxford? be altogether gentlemen, O, say it is on your leave. BAPTISTA: you that that is a behavior, That can Have the patron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s://hunkim.github.io/ml/" TargetMode="External"/><Relationship Id="rId5" Type="http://schemas.openxmlformats.org/officeDocument/2006/relationships/hyperlink" Target="http://aikorea.org/blo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/>
              <a:t>RNN (Recurrent Neural Network)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85000" y="327250"/>
            <a:ext cx="82971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</a:p>
          <a:p>
            <a:pPr lv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https://hunkim.github.io/ml/</a:t>
            </a:r>
          </a:p>
          <a:p>
            <a:pPr lv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http://aikorea.org/blog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REFERENCE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34324" l="23898" r="26218" t="30799"/>
          <a:stretch/>
        </p:blipFill>
        <p:spPr>
          <a:xfrm>
            <a:off x="395312" y="929062"/>
            <a:ext cx="8353376" cy="32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RNN Model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47123" l="31934" r="38011" t="42673"/>
          <a:stretch/>
        </p:blipFill>
        <p:spPr>
          <a:xfrm>
            <a:off x="-1701975" y="1332975"/>
            <a:ext cx="11633551" cy="22216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RNN Model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CNN Backpropagation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78" y="997924"/>
            <a:ext cx="5655243" cy="39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45823" l="26820" r="26745" t="9838"/>
          <a:stretch/>
        </p:blipFill>
        <p:spPr>
          <a:xfrm>
            <a:off x="1663875" y="1009849"/>
            <a:ext cx="5816248" cy="31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RNN BPTT(Backpropagation Through Time)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23213" l="25718" r="28141" t="10120"/>
          <a:stretch/>
        </p:blipFill>
        <p:spPr>
          <a:xfrm>
            <a:off x="2462538" y="1085850"/>
            <a:ext cx="421892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LSTM Model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55285" l="11895" r="38121" t="10395"/>
          <a:stretch/>
        </p:blipFill>
        <p:spPr>
          <a:xfrm>
            <a:off x="981187" y="1184887"/>
            <a:ext cx="7181624" cy="2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RNN vs LSTM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3176" l="13254" r="39578" t="51761"/>
          <a:stretch/>
        </p:blipFill>
        <p:spPr>
          <a:xfrm>
            <a:off x="1362624" y="1229774"/>
            <a:ext cx="6418752" cy="26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RNN vs LSTM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31236" l="26899" r="25783" t="11522"/>
          <a:stretch/>
        </p:blipFill>
        <p:spPr>
          <a:xfrm>
            <a:off x="1382376" y="262753"/>
            <a:ext cx="6786200" cy="461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subTitle"/>
          </p:nvPr>
        </p:nvSpPr>
        <p:spPr>
          <a:xfrm>
            <a:off x="464275" y="136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LSTM &amp; GRU Model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