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Lst>
  <p:notesMasterIdLst>
    <p:notesMasterId r:id="rId14"/>
  </p:notesMasterIdLst>
  <p:handoutMasterIdLst>
    <p:handoutMasterId r:id="rId15"/>
  </p:handoutMasterIdLst>
  <p:sldIdLst>
    <p:sldId id="256" r:id="rId3"/>
    <p:sldId id="263" r:id="rId4"/>
    <p:sldId id="267" r:id="rId5"/>
    <p:sldId id="264" r:id="rId6"/>
    <p:sldId id="265" r:id="rId7"/>
    <p:sldId id="266" r:id="rId8"/>
    <p:sldId id="269" r:id="rId9"/>
    <p:sldId id="268" r:id="rId10"/>
    <p:sldId id="271" r:id="rId11"/>
    <p:sldId id="270" r:id="rId12"/>
    <p:sldId id="25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40">
          <p15:clr>
            <a:srgbClr val="A4A3A4"/>
          </p15:clr>
        </p15:guide>
        <p15:guide id="2" orient="horz" pos="401">
          <p15:clr>
            <a:srgbClr val="A4A3A4"/>
          </p15:clr>
        </p15:guide>
        <p15:guide id="3" orient="horz" pos="4090">
          <p15:clr>
            <a:srgbClr val="A4A3A4"/>
          </p15:clr>
        </p15:guide>
        <p15:guide id="4" pos="1837">
          <p15:clr>
            <a:srgbClr val="A4A3A4"/>
          </p15:clr>
        </p15:guide>
        <p15:guide id="5" pos="3822">
          <p15:clr>
            <a:srgbClr val="A4A3A4"/>
          </p15:clr>
        </p15:guide>
        <p15:guide id="6" pos="259">
          <p15:clr>
            <a:srgbClr val="A4A3A4"/>
          </p15:clr>
        </p15:guide>
        <p15:guide id="7" pos="281">
          <p15:clr>
            <a:srgbClr val="A4A3A4"/>
          </p15:clr>
        </p15:guide>
        <p15:guide id="8" pos="5602">
          <p15:clr>
            <a:srgbClr val="A4A3A4"/>
          </p15:clr>
        </p15:guide>
        <p15:guide id="9" pos="1610">
          <p15:clr>
            <a:srgbClr val="A4A3A4"/>
          </p15:clr>
        </p15:guide>
        <p15:guide id="10" pos="17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9B9B"/>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60769" autoAdjust="0"/>
  </p:normalViewPr>
  <p:slideViewPr>
    <p:cSldViewPr>
      <p:cViewPr varScale="1">
        <p:scale>
          <a:sx n="69" d="100"/>
          <a:sy n="69" d="100"/>
        </p:scale>
        <p:origin x="534" y="48"/>
      </p:cViewPr>
      <p:guideLst>
        <p:guide orient="horz" pos="4140"/>
        <p:guide orient="horz" pos="401"/>
        <p:guide orient="horz" pos="4090"/>
        <p:guide pos="1837"/>
        <p:guide pos="3822"/>
        <p:guide pos="259"/>
        <p:guide pos="281"/>
        <p:guide pos="5602"/>
        <p:guide pos="1610"/>
        <p:guide pos="1791"/>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1" d="100"/>
          <a:sy n="81" d="100"/>
        </p:scale>
        <p:origin x="-19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821C47-549A-420C-A098-37AEC31CFD62}" type="datetimeFigureOut">
              <a:rPr lang="en-GB" smtClean="0"/>
              <a:t>09/07/2014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248176-33D6-4422-A31B-9B08CDDAB9E3}" type="slidenum">
              <a:rPr lang="en-GB" smtClean="0"/>
              <a:t>‹#›</a:t>
            </a:fld>
            <a:endParaRPr lang="en-GB"/>
          </a:p>
        </p:txBody>
      </p:sp>
    </p:spTree>
    <p:extLst>
      <p:ext uri="{BB962C8B-B14F-4D97-AF65-F5344CB8AC3E}">
        <p14:creationId xmlns:p14="http://schemas.microsoft.com/office/powerpoint/2010/main" val="21452823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5AD94A-C02D-4580-985B-95D161839F7F}" type="datetimeFigureOut">
              <a:rPr lang="en-GB" smtClean="0"/>
              <a:t>09/07/2014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B8BAB-FC0D-4A7A-9A7B-33C79D5943BB}" type="slidenum">
              <a:rPr lang="en-GB" smtClean="0"/>
              <a:t>‹#›</a:t>
            </a:fld>
            <a:endParaRPr lang="en-GB"/>
          </a:p>
        </p:txBody>
      </p:sp>
    </p:spTree>
    <p:extLst>
      <p:ext uri="{BB962C8B-B14F-4D97-AF65-F5344CB8AC3E}">
        <p14:creationId xmlns:p14="http://schemas.microsoft.com/office/powerpoint/2010/main" val="8953072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 transit is</a:t>
            </a:r>
            <a:r>
              <a:rPr lang="en-US" baseline="0" dirty="0" smtClean="0"/>
              <a:t> a service that carries information between networks connected to the Internet. Typically, end users request information from content or application providers – companies such as social networks, search engines, news or video sites, or any of the hundreds of other websites you might visit every day. User networks, such as ISPs, mobile broadband providers, or large enterprises, connect to our Tier 1 IP backbone as customers to reach the other networks and content sources that make up the Internet, while content providers connect to our network to reach the end users (known in the industry as “eyeballs”) that consume their services.</a:t>
            </a:r>
          </a:p>
          <a:p>
            <a:endParaRPr lang="en-US" baseline="0" dirty="0" smtClean="0"/>
          </a:p>
          <a:p>
            <a:r>
              <a:rPr lang="en-US" baseline="0" dirty="0" smtClean="0"/>
              <a:t>A customer may take a circuit of any number of types, from a local loop from a regional provider to a piece of </a:t>
            </a:r>
            <a:r>
              <a:rPr lang="en-US" baseline="0" dirty="0" err="1" smtClean="0"/>
              <a:t>fibre</a:t>
            </a:r>
            <a:r>
              <a:rPr lang="en-US" baseline="0" dirty="0" smtClean="0"/>
              <a:t> in a data center, to connect to via a dedicated port to one of our routers at any of our Points of Presence, or physical places where we have located network equipment.</a:t>
            </a:r>
            <a:endParaRPr lang="en-US" dirty="0"/>
          </a:p>
        </p:txBody>
      </p:sp>
      <p:sp>
        <p:nvSpPr>
          <p:cNvPr id="4" name="Slide Number Placeholder 3"/>
          <p:cNvSpPr>
            <a:spLocks noGrp="1"/>
          </p:cNvSpPr>
          <p:nvPr>
            <p:ph type="sldNum" sz="quarter" idx="10"/>
          </p:nvPr>
        </p:nvSpPr>
        <p:spPr/>
        <p:txBody>
          <a:bodyPr/>
          <a:lstStyle/>
          <a:p>
            <a:fld id="{C5CB8BAB-FC0D-4A7A-9A7B-33C79D5943BB}" type="slidenum">
              <a:rPr lang="en-GB" smtClean="0"/>
              <a:t>2</a:t>
            </a:fld>
            <a:endParaRPr lang="en-GB"/>
          </a:p>
        </p:txBody>
      </p:sp>
    </p:spTree>
    <p:extLst>
      <p:ext uri="{BB962C8B-B14F-4D97-AF65-F5344CB8AC3E}">
        <p14:creationId xmlns:p14="http://schemas.microsoft.com/office/powerpoint/2010/main" val="211837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some of the common terms to use to understand IP transit.</a:t>
            </a:r>
          </a:p>
          <a:p>
            <a:endParaRPr lang="en-US" baseline="0" dirty="0" smtClean="0"/>
          </a:p>
          <a:p>
            <a:r>
              <a:rPr lang="en-US" baseline="0" dirty="0" smtClean="0"/>
              <a:t>Data is sent across the Internet in units called packets, which are formatted pieces of data that carry their origination and destination information, as well as a data packet.</a:t>
            </a:r>
          </a:p>
          <a:p>
            <a:endParaRPr lang="en-US" baseline="0" dirty="0" smtClean="0"/>
          </a:p>
          <a:p>
            <a:r>
              <a:rPr lang="en-US" baseline="0" dirty="0" smtClean="0"/>
              <a:t>Latency, jitter and packet loss are the standard measures of network quality. Latency is the amount of time it takes the packet to pass through the various routers and </a:t>
            </a:r>
            <a:r>
              <a:rPr lang="en-US" baseline="0" dirty="0" err="1" smtClean="0"/>
              <a:t>fibre</a:t>
            </a:r>
            <a:r>
              <a:rPr lang="en-US" baseline="0" dirty="0" smtClean="0"/>
              <a:t> optic or copper wires between its origination and destination. Latency is typically measured in milliseconds – the latency between the East and West Coasts of the United States is somewhere around 75 milliseconds.</a:t>
            </a:r>
          </a:p>
          <a:p>
            <a:endParaRPr lang="en-US" baseline="0" dirty="0" smtClean="0"/>
          </a:p>
          <a:p>
            <a:r>
              <a:rPr lang="en-US" baseline="0" dirty="0" smtClean="0"/>
              <a:t>Jitter is the variation in latency for packets – this is important because high variation can result in packets arriving out of order, which affects the quality of applications such as voice calls or streaming video.</a:t>
            </a:r>
          </a:p>
          <a:p>
            <a:endParaRPr lang="en-US" baseline="0" dirty="0" smtClean="0"/>
          </a:p>
          <a:p>
            <a:r>
              <a:rPr lang="en-US" baseline="0" dirty="0" smtClean="0"/>
              <a:t>Finally, packet loss refers to packets that are lost due to being dropped from the router buffer when the network is overloaded.</a:t>
            </a:r>
            <a:endParaRPr lang="en-US" dirty="0"/>
          </a:p>
        </p:txBody>
      </p:sp>
      <p:sp>
        <p:nvSpPr>
          <p:cNvPr id="4" name="Slide Number Placeholder 3"/>
          <p:cNvSpPr>
            <a:spLocks noGrp="1"/>
          </p:cNvSpPr>
          <p:nvPr>
            <p:ph type="sldNum" sz="quarter" idx="10"/>
          </p:nvPr>
        </p:nvSpPr>
        <p:spPr/>
        <p:txBody>
          <a:bodyPr/>
          <a:lstStyle/>
          <a:p>
            <a:fld id="{C5CB8BAB-FC0D-4A7A-9A7B-33C79D5943BB}" type="slidenum">
              <a:rPr lang="en-GB" smtClean="0"/>
              <a:t>3</a:t>
            </a:fld>
            <a:endParaRPr lang="en-GB"/>
          </a:p>
        </p:txBody>
      </p:sp>
    </p:spTree>
    <p:extLst>
      <p:ext uri="{BB962C8B-B14F-4D97-AF65-F5344CB8AC3E}">
        <p14:creationId xmlns:p14="http://schemas.microsoft.com/office/powerpoint/2010/main" val="2148192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three data sets that reference IP transit. The first focuses on the route that the packet takes from the customer to our network. Remember that customers can be both content and eyeball networks. Each magenta box shows where in the process each data point references.</a:t>
            </a:r>
            <a:endParaRPr lang="en-US" dirty="0"/>
          </a:p>
        </p:txBody>
      </p:sp>
      <p:sp>
        <p:nvSpPr>
          <p:cNvPr id="4" name="Slide Number Placeholder 3"/>
          <p:cNvSpPr>
            <a:spLocks noGrp="1"/>
          </p:cNvSpPr>
          <p:nvPr>
            <p:ph type="sldNum" sz="quarter" idx="10"/>
          </p:nvPr>
        </p:nvSpPr>
        <p:spPr/>
        <p:txBody>
          <a:bodyPr/>
          <a:lstStyle/>
          <a:p>
            <a:fld id="{C5CB8BAB-FC0D-4A7A-9A7B-33C79D5943BB}" type="slidenum">
              <a:rPr lang="en-GB" smtClean="0"/>
              <a:t>4</a:t>
            </a:fld>
            <a:endParaRPr lang="en-GB"/>
          </a:p>
        </p:txBody>
      </p:sp>
    </p:spTree>
    <p:extLst>
      <p:ext uri="{BB962C8B-B14F-4D97-AF65-F5344CB8AC3E}">
        <p14:creationId xmlns:p14="http://schemas.microsoft.com/office/powerpoint/2010/main" val="334678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data set focuses on the connection between our network</a:t>
            </a:r>
            <a:r>
              <a:rPr lang="en-US" baseline="0" dirty="0" smtClean="0"/>
              <a:t> and the customer. Speed refers to the amount of data flowing across that connection, while minimum commitment references the minimum capacity that we’ve promised to provide to that customer.</a:t>
            </a:r>
            <a:endParaRPr lang="en-US" dirty="0"/>
          </a:p>
        </p:txBody>
      </p:sp>
      <p:sp>
        <p:nvSpPr>
          <p:cNvPr id="4" name="Slide Number Placeholder 3"/>
          <p:cNvSpPr>
            <a:spLocks noGrp="1"/>
          </p:cNvSpPr>
          <p:nvPr>
            <p:ph type="sldNum" sz="quarter" idx="10"/>
          </p:nvPr>
        </p:nvSpPr>
        <p:spPr/>
        <p:txBody>
          <a:bodyPr/>
          <a:lstStyle/>
          <a:p>
            <a:fld id="{C5CB8BAB-FC0D-4A7A-9A7B-33C79D5943BB}" type="slidenum">
              <a:rPr lang="en-GB" smtClean="0"/>
              <a:t>5</a:t>
            </a:fld>
            <a:endParaRPr lang="en-GB"/>
          </a:p>
        </p:txBody>
      </p:sp>
    </p:spTree>
    <p:extLst>
      <p:ext uri="{BB962C8B-B14F-4D97-AF65-F5344CB8AC3E}">
        <p14:creationId xmlns:p14="http://schemas.microsoft.com/office/powerpoint/2010/main" val="1781181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set of data focuses on what happens to packets as they cross our network,</a:t>
            </a:r>
            <a:r>
              <a:rPr lang="en-US" baseline="0" dirty="0" smtClean="0"/>
              <a:t> measuring latency, jitter and packet loss as they move between two endpoints on our network.</a:t>
            </a:r>
            <a:endParaRPr lang="en-US" dirty="0"/>
          </a:p>
        </p:txBody>
      </p:sp>
      <p:sp>
        <p:nvSpPr>
          <p:cNvPr id="4" name="Slide Number Placeholder 3"/>
          <p:cNvSpPr>
            <a:spLocks noGrp="1"/>
          </p:cNvSpPr>
          <p:nvPr>
            <p:ph type="sldNum" sz="quarter" idx="10"/>
          </p:nvPr>
        </p:nvSpPr>
        <p:spPr/>
        <p:txBody>
          <a:bodyPr/>
          <a:lstStyle/>
          <a:p>
            <a:fld id="{C5CB8BAB-FC0D-4A7A-9A7B-33C79D5943BB}" type="slidenum">
              <a:rPr lang="en-GB" smtClean="0"/>
              <a:t>6</a:t>
            </a:fld>
            <a:endParaRPr lang="en-GB"/>
          </a:p>
        </p:txBody>
      </p:sp>
    </p:spTree>
    <p:extLst>
      <p:ext uri="{BB962C8B-B14F-4D97-AF65-F5344CB8AC3E}">
        <p14:creationId xmlns:p14="http://schemas.microsoft.com/office/powerpoint/2010/main" val="844156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main area where we have</a:t>
            </a:r>
            <a:r>
              <a:rPr lang="en-US" baseline="0" dirty="0" smtClean="0"/>
              <a:t> supplied data is around international voice calling. This service carries voice calls, from both landline and mobile phones, as well as IP telephony services such as Vonage, Skype or a cable company calling package, between countries.</a:t>
            </a:r>
          </a:p>
          <a:p>
            <a:endParaRPr lang="en-US" baseline="0" dirty="0" smtClean="0"/>
          </a:p>
          <a:p>
            <a:r>
              <a:rPr lang="en-US" baseline="0" dirty="0" smtClean="0"/>
              <a:t>In this case, the network from which the call is coming is the customer – they pay us – while the network where the call is going is the supplier – we pay them to complete the call to the dialed number. </a:t>
            </a:r>
          </a:p>
          <a:p>
            <a:endParaRPr lang="en-US" baseline="0" dirty="0" smtClean="0"/>
          </a:p>
          <a:p>
            <a:r>
              <a:rPr lang="en-US" baseline="0" dirty="0" smtClean="0"/>
              <a:t>While in most cases the caller is on the customer network and the called party is on our supplier network, this is not always true. There can be intermediary providers that might aggregate calls from small regional players, for example, or other wholesale providers that might be sending traffic to our network where we are the supplier. Similarly, suppliers may not always be the network that the called party gets service from.</a:t>
            </a:r>
            <a:endParaRPr lang="en-US" dirty="0"/>
          </a:p>
        </p:txBody>
      </p:sp>
      <p:sp>
        <p:nvSpPr>
          <p:cNvPr id="4" name="Slide Number Placeholder 3"/>
          <p:cNvSpPr>
            <a:spLocks noGrp="1"/>
          </p:cNvSpPr>
          <p:nvPr>
            <p:ph type="sldNum" sz="quarter" idx="10"/>
          </p:nvPr>
        </p:nvSpPr>
        <p:spPr/>
        <p:txBody>
          <a:bodyPr/>
          <a:lstStyle/>
          <a:p>
            <a:fld id="{C5CB8BAB-FC0D-4A7A-9A7B-33C79D5943BB}" type="slidenum">
              <a:rPr lang="en-GB" smtClean="0"/>
              <a:t>7</a:t>
            </a:fld>
            <a:endParaRPr lang="en-GB"/>
          </a:p>
        </p:txBody>
      </p:sp>
    </p:spTree>
    <p:extLst>
      <p:ext uri="{BB962C8B-B14F-4D97-AF65-F5344CB8AC3E}">
        <p14:creationId xmlns:p14="http://schemas.microsoft.com/office/powerpoint/2010/main" val="683608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of the terms that will help you understand the international voice data set include CDR, or the total record of one voice call, and the release code, which designates how a call ended – no answer, bad number, lost connection, hang up, etc. Average call duration and Answer Seizure ratio are both used to measure quality – a good connection with no static or noise results in longer calls, while answer seizure ratio refers to the number of calls that are answered versus the number of calls that don’t complete (i.e. are seized).</a:t>
            </a:r>
            <a:endParaRPr lang="en-US" dirty="0"/>
          </a:p>
        </p:txBody>
      </p:sp>
      <p:sp>
        <p:nvSpPr>
          <p:cNvPr id="4" name="Slide Number Placeholder 3"/>
          <p:cNvSpPr>
            <a:spLocks noGrp="1"/>
          </p:cNvSpPr>
          <p:nvPr>
            <p:ph type="sldNum" sz="quarter" idx="10"/>
          </p:nvPr>
        </p:nvSpPr>
        <p:spPr/>
        <p:txBody>
          <a:bodyPr/>
          <a:lstStyle/>
          <a:p>
            <a:fld id="{C5CB8BAB-FC0D-4A7A-9A7B-33C79D5943BB}" type="slidenum">
              <a:rPr lang="en-GB" smtClean="0"/>
              <a:t>8</a:t>
            </a:fld>
            <a:endParaRPr lang="en-GB"/>
          </a:p>
        </p:txBody>
      </p:sp>
    </p:spTree>
    <p:extLst>
      <p:ext uri="{BB962C8B-B14F-4D97-AF65-F5344CB8AC3E}">
        <p14:creationId xmlns:p14="http://schemas.microsoft.com/office/powerpoint/2010/main" val="2121385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magenta boxes show where in</a:t>
            </a:r>
            <a:r>
              <a:rPr lang="en-US" baseline="0" dirty="0" smtClean="0"/>
              <a:t> the call process the various data points come from:</a:t>
            </a:r>
          </a:p>
          <a:p>
            <a:endParaRPr lang="en-US" baseline="0" dirty="0" smtClean="0"/>
          </a:p>
          <a:p>
            <a:r>
              <a:rPr lang="en-US" baseline="0" dirty="0" err="1" smtClean="0"/>
              <a:t>Calligno</a:t>
            </a:r>
            <a:r>
              <a:rPr lang="en-US" baseline="0" dirty="0" smtClean="0"/>
              <a:t>= calling number</a:t>
            </a:r>
          </a:p>
          <a:p>
            <a:r>
              <a:rPr lang="en-US" baseline="0" dirty="0" err="1" smtClean="0"/>
              <a:t>Cust_orgno</a:t>
            </a:r>
            <a:r>
              <a:rPr lang="en-US" baseline="0" dirty="0" smtClean="0"/>
              <a:t> = customer ID number</a:t>
            </a:r>
          </a:p>
          <a:p>
            <a:r>
              <a:rPr lang="en-US" baseline="0" dirty="0" err="1" smtClean="0"/>
              <a:t>Servabbr</a:t>
            </a:r>
            <a:r>
              <a:rPr lang="en-US" baseline="0" dirty="0" smtClean="0"/>
              <a:t> = the service level we use to terminate the call, or take it to its destination via our network of suppliers</a:t>
            </a:r>
          </a:p>
          <a:p>
            <a:r>
              <a:rPr lang="en-US" baseline="0" dirty="0" err="1" smtClean="0"/>
              <a:t>Supp_orgno</a:t>
            </a:r>
            <a:r>
              <a:rPr lang="en-US" baseline="0" dirty="0" smtClean="0"/>
              <a:t> = the supplier id number</a:t>
            </a:r>
          </a:p>
          <a:p>
            <a:r>
              <a:rPr lang="en-US" baseline="0" dirty="0" err="1" smtClean="0"/>
              <a:t>Pricingdestid</a:t>
            </a:r>
            <a:r>
              <a:rPr lang="en-US" baseline="0" dirty="0" smtClean="0"/>
              <a:t> = the ID of the pricing for the call</a:t>
            </a:r>
          </a:p>
          <a:p>
            <a:r>
              <a:rPr lang="en-US" baseline="0" dirty="0" err="1" smtClean="0"/>
              <a:t>Routingdestcd</a:t>
            </a:r>
            <a:r>
              <a:rPr lang="en-US" baseline="0" dirty="0" smtClean="0"/>
              <a:t> = tells us where the call is going</a:t>
            </a:r>
          </a:p>
          <a:p>
            <a:r>
              <a:rPr lang="en-US" baseline="0" dirty="0" err="1" smtClean="0"/>
              <a:t>Calldno</a:t>
            </a:r>
            <a:r>
              <a:rPr lang="en-US" baseline="0" dirty="0" smtClean="0"/>
              <a:t> = the called number</a:t>
            </a:r>
          </a:p>
          <a:p>
            <a:endParaRPr lang="en-US" baseline="0" dirty="0" smtClean="0"/>
          </a:p>
          <a:p>
            <a:r>
              <a:rPr lang="en-US" baseline="0" dirty="0" smtClean="0"/>
              <a:t>Calling and called numbers have been scrambled to preserve customer anonymity, so please don’t try calling them! We have however preserved correlations, so a number is always scrambled the same way each time it appears.</a:t>
            </a:r>
            <a:endParaRPr lang="en-US" dirty="0"/>
          </a:p>
        </p:txBody>
      </p:sp>
      <p:sp>
        <p:nvSpPr>
          <p:cNvPr id="4" name="Slide Number Placeholder 3"/>
          <p:cNvSpPr>
            <a:spLocks noGrp="1"/>
          </p:cNvSpPr>
          <p:nvPr>
            <p:ph type="sldNum" sz="quarter" idx="10"/>
          </p:nvPr>
        </p:nvSpPr>
        <p:spPr/>
        <p:txBody>
          <a:bodyPr/>
          <a:lstStyle/>
          <a:p>
            <a:fld id="{C5CB8BAB-FC0D-4A7A-9A7B-33C79D5943BB}" type="slidenum">
              <a:rPr lang="en-GB" smtClean="0"/>
              <a:t>9</a:t>
            </a:fld>
            <a:endParaRPr lang="en-GB"/>
          </a:p>
        </p:txBody>
      </p:sp>
    </p:spTree>
    <p:extLst>
      <p:ext uri="{BB962C8B-B14F-4D97-AF65-F5344CB8AC3E}">
        <p14:creationId xmlns:p14="http://schemas.microsoft.com/office/powerpoint/2010/main" val="1095418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mobile </a:t>
            </a:r>
            <a:r>
              <a:rPr lang="en-US" dirty="0" err="1" smtClean="0"/>
              <a:t>signalling</a:t>
            </a:r>
            <a:r>
              <a:rPr lang="en-US" dirty="0" smtClean="0"/>
              <a:t> service is used</a:t>
            </a:r>
            <a:r>
              <a:rPr lang="en-US" baseline="0" dirty="0" smtClean="0"/>
              <a:t> to keep track of mobile user activity while they are roaming. This allows the home network to bill the user appropriately, and pay the visited network for the activity that takes place on their network.</a:t>
            </a:r>
          </a:p>
          <a:p>
            <a:endParaRPr lang="en-US" baseline="0" dirty="0" smtClean="0"/>
          </a:p>
          <a:p>
            <a:r>
              <a:rPr lang="en-US" baseline="0" dirty="0" smtClean="0"/>
              <a:t>Along with the data set is a detailed word document that describes the </a:t>
            </a:r>
            <a:r>
              <a:rPr lang="en-US" baseline="0" dirty="0" err="1" smtClean="0"/>
              <a:t>signalling</a:t>
            </a:r>
            <a:r>
              <a:rPr lang="en-US" baseline="0" dirty="0" smtClean="0"/>
              <a:t> messages that pass across our network. </a:t>
            </a:r>
            <a:r>
              <a:rPr lang="en-US" baseline="0" dirty="0" err="1" smtClean="0"/>
              <a:t>Signalling</a:t>
            </a:r>
            <a:r>
              <a:rPr lang="en-US" baseline="0" dirty="0" smtClean="0"/>
              <a:t> messages can go both directions between the home and visited network – in our data set they are described by the origination and destination of the individual message, and not necessarily consistently in reference to the subscriber.</a:t>
            </a:r>
            <a:endParaRPr lang="en-US" dirty="0"/>
          </a:p>
        </p:txBody>
      </p:sp>
      <p:sp>
        <p:nvSpPr>
          <p:cNvPr id="4" name="Slide Number Placeholder 3"/>
          <p:cNvSpPr>
            <a:spLocks noGrp="1"/>
          </p:cNvSpPr>
          <p:nvPr>
            <p:ph type="sldNum" sz="quarter" idx="10"/>
          </p:nvPr>
        </p:nvSpPr>
        <p:spPr/>
        <p:txBody>
          <a:bodyPr/>
          <a:lstStyle/>
          <a:p>
            <a:fld id="{C5CB8BAB-FC0D-4A7A-9A7B-33C79D5943BB}" type="slidenum">
              <a:rPr lang="en-GB" smtClean="0"/>
              <a:t>10</a:t>
            </a:fld>
            <a:endParaRPr lang="en-GB"/>
          </a:p>
        </p:txBody>
      </p:sp>
    </p:spTree>
    <p:extLst>
      <p:ext uri="{BB962C8B-B14F-4D97-AF65-F5344CB8AC3E}">
        <p14:creationId xmlns:p14="http://schemas.microsoft.com/office/powerpoint/2010/main" val="194489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17091" y="1828232"/>
            <a:ext cx="5541961" cy="1470025"/>
          </a:xfrm>
          <a:prstGeom prst="rect">
            <a:avLst/>
          </a:prstGeom>
        </p:spPr>
        <p:txBody>
          <a:bodyPr anchor="b" anchorCtr="0"/>
          <a:lstStyle>
            <a:lvl1pPr>
              <a:defRPr sz="2200" b="1"/>
            </a:lvl1pPr>
          </a:lstStyle>
          <a:p>
            <a:r>
              <a:rPr lang="en-US" smtClean="0"/>
              <a:t>Click to edit Master title style</a:t>
            </a:r>
            <a:endParaRPr lang="en-GB" dirty="0"/>
          </a:p>
        </p:txBody>
      </p:sp>
      <p:sp>
        <p:nvSpPr>
          <p:cNvPr id="3" name="Subtitle 2"/>
          <p:cNvSpPr>
            <a:spLocks noGrp="1"/>
          </p:cNvSpPr>
          <p:nvPr>
            <p:ph type="subTitle" idx="1"/>
          </p:nvPr>
        </p:nvSpPr>
        <p:spPr>
          <a:xfrm>
            <a:off x="2817091" y="3284984"/>
            <a:ext cx="4771333" cy="432048"/>
          </a:xfrm>
          <a:prstGeom prst="rect">
            <a:avLst/>
          </a:prstGeom>
        </p:spPr>
        <p:txBody>
          <a:bodyPr/>
          <a:lstStyle>
            <a:lvl1pPr marL="0" indent="0" algn="l">
              <a:buNone/>
              <a:defRPr sz="16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9" name="Text Placeholder 6"/>
          <p:cNvSpPr>
            <a:spLocks noGrp="1"/>
          </p:cNvSpPr>
          <p:nvPr>
            <p:ph type="body" sz="quarter" idx="10"/>
          </p:nvPr>
        </p:nvSpPr>
        <p:spPr>
          <a:xfrm>
            <a:off x="2817091" y="4095544"/>
            <a:ext cx="4128711" cy="326464"/>
          </a:xfrm>
          <a:prstGeom prst="rect">
            <a:avLst/>
          </a:prstGeom>
        </p:spPr>
        <p:txBody>
          <a:bodyPr>
            <a:noAutofit/>
          </a:bodyPr>
          <a:lstStyle>
            <a:lvl1pPr marL="0" indent="0" algn="l">
              <a:buFont typeface="Arial"/>
              <a:buNone/>
              <a:defRPr sz="1600" b="0" baseline="0">
                <a:solidFill>
                  <a:schemeClr val="tx2"/>
                </a:solidFill>
                <a:latin typeface="Arial" pitchFamily="34" charset="0"/>
                <a:cs typeface="Arial" pitchFamily="34" charset="0"/>
              </a:defRPr>
            </a:lvl1pPr>
            <a:lvl2pPr marL="0" indent="0" algn="l">
              <a:buNone/>
              <a:defRPr sz="1200">
                <a:solidFill>
                  <a:schemeClr val="bg1"/>
                </a:solidFill>
              </a:defRPr>
            </a:lvl2pPr>
            <a:lvl3pPr marL="0" indent="0" algn="l">
              <a:buNone/>
              <a:defRPr sz="1100">
                <a:solidFill>
                  <a:schemeClr val="bg1"/>
                </a:solidFill>
              </a:defRPr>
            </a:lvl3pPr>
            <a:lvl4pPr algn="r">
              <a:defRPr sz="1100"/>
            </a:lvl4pPr>
            <a:lvl5pPr algn="r">
              <a:defRPr sz="1100"/>
            </a:lvl5pPr>
          </a:lstStyle>
          <a:p>
            <a:pPr lvl="0"/>
            <a:r>
              <a:rPr lang="en-US" smtClean="0"/>
              <a:t>Click to edit Master text styles</a:t>
            </a:r>
          </a:p>
        </p:txBody>
      </p:sp>
    </p:spTree>
    <p:extLst>
      <p:ext uri="{BB962C8B-B14F-4D97-AF65-F5344CB8AC3E}">
        <p14:creationId xmlns:p14="http://schemas.microsoft.com/office/powerpoint/2010/main" val="29186754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4"/>
          <p:cNvSpPr>
            <a:spLocks noGrp="1"/>
          </p:cNvSpPr>
          <p:nvPr>
            <p:ph type="pic" sz="quarter" idx="10"/>
          </p:nvPr>
        </p:nvSpPr>
        <p:spPr>
          <a:xfrm>
            <a:off x="566738" y="1450176"/>
            <a:ext cx="2628000" cy="2880000"/>
          </a:xfrm>
          <a:custGeom>
            <a:avLst/>
            <a:gdLst>
              <a:gd name="connsiteX0" fmla="*/ 0 w 2598737"/>
              <a:gd name="connsiteY0" fmla="*/ 0 h 2819400"/>
              <a:gd name="connsiteX1" fmla="*/ 2598737 w 2598737"/>
              <a:gd name="connsiteY1" fmla="*/ 0 h 2819400"/>
              <a:gd name="connsiteX2" fmla="*/ 2598737 w 2598737"/>
              <a:gd name="connsiteY2" fmla="*/ 2819400 h 2819400"/>
              <a:gd name="connsiteX3" fmla="*/ 0 w 2598737"/>
              <a:gd name="connsiteY3" fmla="*/ 2819400 h 2819400"/>
              <a:gd name="connsiteX4" fmla="*/ 0 w 2598737"/>
              <a:gd name="connsiteY4" fmla="*/ 0 h 2819400"/>
              <a:gd name="connsiteX0" fmla="*/ 0 w 2598737"/>
              <a:gd name="connsiteY0" fmla="*/ 1588 h 2820988"/>
              <a:gd name="connsiteX1" fmla="*/ 246062 w 2598737"/>
              <a:gd name="connsiteY1" fmla="*/ 0 h 2820988"/>
              <a:gd name="connsiteX2" fmla="*/ 2598737 w 2598737"/>
              <a:gd name="connsiteY2" fmla="*/ 1588 h 2820988"/>
              <a:gd name="connsiteX3" fmla="*/ 2598737 w 2598737"/>
              <a:gd name="connsiteY3" fmla="*/ 2820988 h 2820988"/>
              <a:gd name="connsiteX4" fmla="*/ 0 w 2598737"/>
              <a:gd name="connsiteY4" fmla="*/ 2820988 h 2820988"/>
              <a:gd name="connsiteX5" fmla="*/ 0 w 2598737"/>
              <a:gd name="connsiteY5" fmla="*/ 1588 h 2820988"/>
              <a:gd name="connsiteX0" fmla="*/ 6350 w 2605087"/>
              <a:gd name="connsiteY0" fmla="*/ 15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6" fmla="*/ 6350 w 2605087"/>
              <a:gd name="connsiteY6" fmla="*/ 1588 h 2820988"/>
              <a:gd name="connsiteX0" fmla="*/ 0 w 2605087"/>
              <a:gd name="connsiteY0" fmla="*/ 3190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0" fmla="*/ 0 w 2605087"/>
              <a:gd name="connsiteY0" fmla="*/ 3190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0" fmla="*/ 0 w 2605087"/>
              <a:gd name="connsiteY0" fmla="*/ 321730 h 2823630"/>
              <a:gd name="connsiteX1" fmla="*/ 252412 w 2605087"/>
              <a:gd name="connsiteY1" fmla="*/ 2642 h 2823630"/>
              <a:gd name="connsiteX2" fmla="*/ 2605087 w 2605087"/>
              <a:gd name="connsiteY2" fmla="*/ 4230 h 2823630"/>
              <a:gd name="connsiteX3" fmla="*/ 2605087 w 2605087"/>
              <a:gd name="connsiteY3" fmla="*/ 2823630 h 2823630"/>
              <a:gd name="connsiteX4" fmla="*/ 6350 w 2605087"/>
              <a:gd name="connsiteY4" fmla="*/ 2823630 h 2823630"/>
              <a:gd name="connsiteX5" fmla="*/ 0 w 2605087"/>
              <a:gd name="connsiteY5" fmla="*/ 321730 h 2823630"/>
              <a:gd name="connsiteX0" fmla="*/ 0 w 2600325"/>
              <a:gd name="connsiteY0" fmla="*/ 306622 h 2827572"/>
              <a:gd name="connsiteX1" fmla="*/ 247650 w 2600325"/>
              <a:gd name="connsiteY1" fmla="*/ 6584 h 2827572"/>
              <a:gd name="connsiteX2" fmla="*/ 2600325 w 2600325"/>
              <a:gd name="connsiteY2" fmla="*/ 8172 h 2827572"/>
              <a:gd name="connsiteX3" fmla="*/ 2600325 w 2600325"/>
              <a:gd name="connsiteY3" fmla="*/ 2827572 h 2827572"/>
              <a:gd name="connsiteX4" fmla="*/ 1588 w 2600325"/>
              <a:gd name="connsiteY4" fmla="*/ 2827572 h 2827572"/>
              <a:gd name="connsiteX5" fmla="*/ 0 w 2600325"/>
              <a:gd name="connsiteY5" fmla="*/ 306622 h 2827572"/>
              <a:gd name="connsiteX0" fmla="*/ 0 w 2600325"/>
              <a:gd name="connsiteY0" fmla="*/ 306622 h 2827572"/>
              <a:gd name="connsiteX1" fmla="*/ 247650 w 2600325"/>
              <a:gd name="connsiteY1" fmla="*/ 6584 h 2827572"/>
              <a:gd name="connsiteX2" fmla="*/ 2600325 w 2600325"/>
              <a:gd name="connsiteY2" fmla="*/ 8172 h 2827572"/>
              <a:gd name="connsiteX3" fmla="*/ 2600325 w 2600325"/>
              <a:gd name="connsiteY3" fmla="*/ 2827572 h 2827572"/>
              <a:gd name="connsiteX4" fmla="*/ 1588 w 2600325"/>
              <a:gd name="connsiteY4" fmla="*/ 2827572 h 2827572"/>
              <a:gd name="connsiteX5" fmla="*/ 0 w 2600325"/>
              <a:gd name="connsiteY5" fmla="*/ 306622 h 2827572"/>
              <a:gd name="connsiteX0" fmla="*/ 0 w 2605087"/>
              <a:gd name="connsiteY0" fmla="*/ 296091 h 2831329"/>
              <a:gd name="connsiteX1" fmla="*/ 252412 w 2605087"/>
              <a:gd name="connsiteY1" fmla="*/ 10341 h 2831329"/>
              <a:gd name="connsiteX2" fmla="*/ 2605087 w 2605087"/>
              <a:gd name="connsiteY2" fmla="*/ 11929 h 2831329"/>
              <a:gd name="connsiteX3" fmla="*/ 2605087 w 2605087"/>
              <a:gd name="connsiteY3" fmla="*/ 2831329 h 2831329"/>
              <a:gd name="connsiteX4" fmla="*/ 6350 w 2605087"/>
              <a:gd name="connsiteY4" fmla="*/ 2831329 h 2831329"/>
              <a:gd name="connsiteX5" fmla="*/ 0 w 2605087"/>
              <a:gd name="connsiteY5" fmla="*/ 296091 h 2831329"/>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820991 h 2820991"/>
              <a:gd name="connsiteX4" fmla="*/ 6350 w 2605087"/>
              <a:gd name="connsiteY4" fmla="*/ 2820991 h 2820991"/>
              <a:gd name="connsiteX5" fmla="*/ 0 w 2605087"/>
              <a:gd name="connsiteY5"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820991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605087 w 2605087"/>
              <a:gd name="connsiteY4" fmla="*/ 2820991 h 2820991"/>
              <a:gd name="connsiteX5" fmla="*/ 2343150 w 2605087"/>
              <a:gd name="connsiteY5" fmla="*/ 2819404 h 2820991"/>
              <a:gd name="connsiteX6" fmla="*/ 6350 w 2605087"/>
              <a:gd name="connsiteY6" fmla="*/ 2820991 h 2820991"/>
              <a:gd name="connsiteX7" fmla="*/ 0 w 2605087"/>
              <a:gd name="connsiteY7"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5087" h="2820991">
                <a:moveTo>
                  <a:pt x="0" y="285753"/>
                </a:moveTo>
                <a:cubicBezTo>
                  <a:pt x="3175" y="-49210"/>
                  <a:pt x="306388" y="6353"/>
                  <a:pt x="252412" y="3"/>
                </a:cubicBezTo>
                <a:lnTo>
                  <a:pt x="2605087" y="1591"/>
                </a:lnTo>
                <a:lnTo>
                  <a:pt x="2605087" y="2590804"/>
                </a:lnTo>
                <a:cubicBezTo>
                  <a:pt x="2603500" y="2819404"/>
                  <a:pt x="2397124" y="2819404"/>
                  <a:pt x="2343150" y="2819404"/>
                </a:cubicBezTo>
                <a:lnTo>
                  <a:pt x="6350" y="2820991"/>
                </a:lnTo>
                <a:cubicBezTo>
                  <a:pt x="4233" y="1987024"/>
                  <a:pt x="6880" y="1129245"/>
                  <a:pt x="0" y="285753"/>
                </a:cubicBezTo>
                <a:close/>
              </a:path>
            </a:pathLst>
          </a:custGeom>
          <a:solidFill>
            <a:schemeClr val="accent5"/>
          </a:solidFill>
        </p:spPr>
        <p:txBody>
          <a:bodyPr/>
          <a:lstStyle>
            <a:lvl1pPr marL="0" indent="0">
              <a:buFontTx/>
              <a:buNone/>
              <a:defRPr>
                <a:solidFill>
                  <a:schemeClr val="bg1"/>
                </a:solidFill>
              </a:defRPr>
            </a:lvl1pPr>
          </a:lstStyle>
          <a:p>
            <a:endParaRPr lang="en-GB" dirty="0"/>
          </a:p>
        </p:txBody>
      </p:sp>
      <p:sp>
        <p:nvSpPr>
          <p:cNvPr id="10" name="Picture Placeholder 4"/>
          <p:cNvSpPr>
            <a:spLocks noGrp="1"/>
          </p:cNvSpPr>
          <p:nvPr>
            <p:ph type="pic" sz="quarter" idx="20"/>
          </p:nvPr>
        </p:nvSpPr>
        <p:spPr>
          <a:xfrm>
            <a:off x="3384160" y="1450176"/>
            <a:ext cx="2628000" cy="2880000"/>
          </a:xfrm>
          <a:custGeom>
            <a:avLst/>
            <a:gdLst>
              <a:gd name="connsiteX0" fmla="*/ 0 w 2598737"/>
              <a:gd name="connsiteY0" fmla="*/ 0 h 2819400"/>
              <a:gd name="connsiteX1" fmla="*/ 2598737 w 2598737"/>
              <a:gd name="connsiteY1" fmla="*/ 0 h 2819400"/>
              <a:gd name="connsiteX2" fmla="*/ 2598737 w 2598737"/>
              <a:gd name="connsiteY2" fmla="*/ 2819400 h 2819400"/>
              <a:gd name="connsiteX3" fmla="*/ 0 w 2598737"/>
              <a:gd name="connsiteY3" fmla="*/ 2819400 h 2819400"/>
              <a:gd name="connsiteX4" fmla="*/ 0 w 2598737"/>
              <a:gd name="connsiteY4" fmla="*/ 0 h 2819400"/>
              <a:gd name="connsiteX0" fmla="*/ 0 w 2598737"/>
              <a:gd name="connsiteY0" fmla="*/ 1588 h 2820988"/>
              <a:gd name="connsiteX1" fmla="*/ 246062 w 2598737"/>
              <a:gd name="connsiteY1" fmla="*/ 0 h 2820988"/>
              <a:gd name="connsiteX2" fmla="*/ 2598737 w 2598737"/>
              <a:gd name="connsiteY2" fmla="*/ 1588 h 2820988"/>
              <a:gd name="connsiteX3" fmla="*/ 2598737 w 2598737"/>
              <a:gd name="connsiteY3" fmla="*/ 2820988 h 2820988"/>
              <a:gd name="connsiteX4" fmla="*/ 0 w 2598737"/>
              <a:gd name="connsiteY4" fmla="*/ 2820988 h 2820988"/>
              <a:gd name="connsiteX5" fmla="*/ 0 w 2598737"/>
              <a:gd name="connsiteY5" fmla="*/ 1588 h 2820988"/>
              <a:gd name="connsiteX0" fmla="*/ 6350 w 2605087"/>
              <a:gd name="connsiteY0" fmla="*/ 15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6" fmla="*/ 6350 w 2605087"/>
              <a:gd name="connsiteY6" fmla="*/ 1588 h 2820988"/>
              <a:gd name="connsiteX0" fmla="*/ 0 w 2605087"/>
              <a:gd name="connsiteY0" fmla="*/ 3190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0" fmla="*/ 0 w 2605087"/>
              <a:gd name="connsiteY0" fmla="*/ 3190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0" fmla="*/ 0 w 2605087"/>
              <a:gd name="connsiteY0" fmla="*/ 321730 h 2823630"/>
              <a:gd name="connsiteX1" fmla="*/ 252412 w 2605087"/>
              <a:gd name="connsiteY1" fmla="*/ 2642 h 2823630"/>
              <a:gd name="connsiteX2" fmla="*/ 2605087 w 2605087"/>
              <a:gd name="connsiteY2" fmla="*/ 4230 h 2823630"/>
              <a:gd name="connsiteX3" fmla="*/ 2605087 w 2605087"/>
              <a:gd name="connsiteY3" fmla="*/ 2823630 h 2823630"/>
              <a:gd name="connsiteX4" fmla="*/ 6350 w 2605087"/>
              <a:gd name="connsiteY4" fmla="*/ 2823630 h 2823630"/>
              <a:gd name="connsiteX5" fmla="*/ 0 w 2605087"/>
              <a:gd name="connsiteY5" fmla="*/ 321730 h 2823630"/>
              <a:gd name="connsiteX0" fmla="*/ 0 w 2600325"/>
              <a:gd name="connsiteY0" fmla="*/ 306622 h 2827572"/>
              <a:gd name="connsiteX1" fmla="*/ 247650 w 2600325"/>
              <a:gd name="connsiteY1" fmla="*/ 6584 h 2827572"/>
              <a:gd name="connsiteX2" fmla="*/ 2600325 w 2600325"/>
              <a:gd name="connsiteY2" fmla="*/ 8172 h 2827572"/>
              <a:gd name="connsiteX3" fmla="*/ 2600325 w 2600325"/>
              <a:gd name="connsiteY3" fmla="*/ 2827572 h 2827572"/>
              <a:gd name="connsiteX4" fmla="*/ 1588 w 2600325"/>
              <a:gd name="connsiteY4" fmla="*/ 2827572 h 2827572"/>
              <a:gd name="connsiteX5" fmla="*/ 0 w 2600325"/>
              <a:gd name="connsiteY5" fmla="*/ 306622 h 2827572"/>
              <a:gd name="connsiteX0" fmla="*/ 0 w 2600325"/>
              <a:gd name="connsiteY0" fmla="*/ 306622 h 2827572"/>
              <a:gd name="connsiteX1" fmla="*/ 247650 w 2600325"/>
              <a:gd name="connsiteY1" fmla="*/ 6584 h 2827572"/>
              <a:gd name="connsiteX2" fmla="*/ 2600325 w 2600325"/>
              <a:gd name="connsiteY2" fmla="*/ 8172 h 2827572"/>
              <a:gd name="connsiteX3" fmla="*/ 2600325 w 2600325"/>
              <a:gd name="connsiteY3" fmla="*/ 2827572 h 2827572"/>
              <a:gd name="connsiteX4" fmla="*/ 1588 w 2600325"/>
              <a:gd name="connsiteY4" fmla="*/ 2827572 h 2827572"/>
              <a:gd name="connsiteX5" fmla="*/ 0 w 2600325"/>
              <a:gd name="connsiteY5" fmla="*/ 306622 h 2827572"/>
              <a:gd name="connsiteX0" fmla="*/ 0 w 2605087"/>
              <a:gd name="connsiteY0" fmla="*/ 296091 h 2831329"/>
              <a:gd name="connsiteX1" fmla="*/ 252412 w 2605087"/>
              <a:gd name="connsiteY1" fmla="*/ 10341 h 2831329"/>
              <a:gd name="connsiteX2" fmla="*/ 2605087 w 2605087"/>
              <a:gd name="connsiteY2" fmla="*/ 11929 h 2831329"/>
              <a:gd name="connsiteX3" fmla="*/ 2605087 w 2605087"/>
              <a:gd name="connsiteY3" fmla="*/ 2831329 h 2831329"/>
              <a:gd name="connsiteX4" fmla="*/ 6350 w 2605087"/>
              <a:gd name="connsiteY4" fmla="*/ 2831329 h 2831329"/>
              <a:gd name="connsiteX5" fmla="*/ 0 w 2605087"/>
              <a:gd name="connsiteY5" fmla="*/ 296091 h 2831329"/>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820991 h 2820991"/>
              <a:gd name="connsiteX4" fmla="*/ 6350 w 2605087"/>
              <a:gd name="connsiteY4" fmla="*/ 2820991 h 2820991"/>
              <a:gd name="connsiteX5" fmla="*/ 0 w 2605087"/>
              <a:gd name="connsiteY5"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820991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605087 w 2605087"/>
              <a:gd name="connsiteY4" fmla="*/ 2820991 h 2820991"/>
              <a:gd name="connsiteX5" fmla="*/ 2343150 w 2605087"/>
              <a:gd name="connsiteY5" fmla="*/ 2819404 h 2820991"/>
              <a:gd name="connsiteX6" fmla="*/ 6350 w 2605087"/>
              <a:gd name="connsiteY6" fmla="*/ 2820991 h 2820991"/>
              <a:gd name="connsiteX7" fmla="*/ 0 w 2605087"/>
              <a:gd name="connsiteY7"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5087" h="2820991">
                <a:moveTo>
                  <a:pt x="0" y="285753"/>
                </a:moveTo>
                <a:cubicBezTo>
                  <a:pt x="3175" y="-49210"/>
                  <a:pt x="306388" y="6353"/>
                  <a:pt x="252412" y="3"/>
                </a:cubicBezTo>
                <a:lnTo>
                  <a:pt x="2605087" y="1591"/>
                </a:lnTo>
                <a:lnTo>
                  <a:pt x="2605087" y="2590804"/>
                </a:lnTo>
                <a:cubicBezTo>
                  <a:pt x="2603500" y="2819404"/>
                  <a:pt x="2397124" y="2819404"/>
                  <a:pt x="2343150" y="2819404"/>
                </a:cubicBezTo>
                <a:lnTo>
                  <a:pt x="6350" y="2820991"/>
                </a:lnTo>
                <a:cubicBezTo>
                  <a:pt x="4233" y="1987024"/>
                  <a:pt x="6880" y="1129245"/>
                  <a:pt x="0" y="285753"/>
                </a:cubicBezTo>
                <a:close/>
              </a:path>
            </a:pathLst>
          </a:custGeom>
          <a:solidFill>
            <a:schemeClr val="accent5"/>
          </a:solidFill>
        </p:spPr>
        <p:txBody>
          <a:bodyPr/>
          <a:lstStyle>
            <a:lvl1pPr marL="0" indent="0">
              <a:buFontTx/>
              <a:buNone/>
              <a:defRPr>
                <a:solidFill>
                  <a:schemeClr val="bg1"/>
                </a:solidFill>
              </a:defRPr>
            </a:lvl1pPr>
          </a:lstStyle>
          <a:p>
            <a:endParaRPr lang="en-GB" dirty="0"/>
          </a:p>
        </p:txBody>
      </p:sp>
      <p:sp>
        <p:nvSpPr>
          <p:cNvPr id="11" name="Picture Placeholder 4"/>
          <p:cNvSpPr>
            <a:spLocks noGrp="1"/>
          </p:cNvSpPr>
          <p:nvPr>
            <p:ph type="pic" sz="quarter" idx="12"/>
          </p:nvPr>
        </p:nvSpPr>
        <p:spPr>
          <a:xfrm>
            <a:off x="6182970" y="1450176"/>
            <a:ext cx="2657818" cy="2880000"/>
          </a:xfrm>
          <a:custGeom>
            <a:avLst/>
            <a:gdLst>
              <a:gd name="connsiteX0" fmla="*/ 0 w 2598737"/>
              <a:gd name="connsiteY0" fmla="*/ 0 h 2819400"/>
              <a:gd name="connsiteX1" fmla="*/ 2598737 w 2598737"/>
              <a:gd name="connsiteY1" fmla="*/ 0 h 2819400"/>
              <a:gd name="connsiteX2" fmla="*/ 2598737 w 2598737"/>
              <a:gd name="connsiteY2" fmla="*/ 2819400 h 2819400"/>
              <a:gd name="connsiteX3" fmla="*/ 0 w 2598737"/>
              <a:gd name="connsiteY3" fmla="*/ 2819400 h 2819400"/>
              <a:gd name="connsiteX4" fmla="*/ 0 w 2598737"/>
              <a:gd name="connsiteY4" fmla="*/ 0 h 2819400"/>
              <a:gd name="connsiteX0" fmla="*/ 0 w 2598737"/>
              <a:gd name="connsiteY0" fmla="*/ 1588 h 2820988"/>
              <a:gd name="connsiteX1" fmla="*/ 246062 w 2598737"/>
              <a:gd name="connsiteY1" fmla="*/ 0 h 2820988"/>
              <a:gd name="connsiteX2" fmla="*/ 2598737 w 2598737"/>
              <a:gd name="connsiteY2" fmla="*/ 1588 h 2820988"/>
              <a:gd name="connsiteX3" fmla="*/ 2598737 w 2598737"/>
              <a:gd name="connsiteY3" fmla="*/ 2820988 h 2820988"/>
              <a:gd name="connsiteX4" fmla="*/ 0 w 2598737"/>
              <a:gd name="connsiteY4" fmla="*/ 2820988 h 2820988"/>
              <a:gd name="connsiteX5" fmla="*/ 0 w 2598737"/>
              <a:gd name="connsiteY5" fmla="*/ 1588 h 2820988"/>
              <a:gd name="connsiteX0" fmla="*/ 6350 w 2605087"/>
              <a:gd name="connsiteY0" fmla="*/ 15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6" fmla="*/ 6350 w 2605087"/>
              <a:gd name="connsiteY6" fmla="*/ 1588 h 2820988"/>
              <a:gd name="connsiteX0" fmla="*/ 0 w 2605087"/>
              <a:gd name="connsiteY0" fmla="*/ 3190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0" fmla="*/ 0 w 2605087"/>
              <a:gd name="connsiteY0" fmla="*/ 3190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0" fmla="*/ 0 w 2605087"/>
              <a:gd name="connsiteY0" fmla="*/ 321730 h 2823630"/>
              <a:gd name="connsiteX1" fmla="*/ 252412 w 2605087"/>
              <a:gd name="connsiteY1" fmla="*/ 2642 h 2823630"/>
              <a:gd name="connsiteX2" fmla="*/ 2605087 w 2605087"/>
              <a:gd name="connsiteY2" fmla="*/ 4230 h 2823630"/>
              <a:gd name="connsiteX3" fmla="*/ 2605087 w 2605087"/>
              <a:gd name="connsiteY3" fmla="*/ 2823630 h 2823630"/>
              <a:gd name="connsiteX4" fmla="*/ 6350 w 2605087"/>
              <a:gd name="connsiteY4" fmla="*/ 2823630 h 2823630"/>
              <a:gd name="connsiteX5" fmla="*/ 0 w 2605087"/>
              <a:gd name="connsiteY5" fmla="*/ 321730 h 2823630"/>
              <a:gd name="connsiteX0" fmla="*/ 0 w 2600325"/>
              <a:gd name="connsiteY0" fmla="*/ 306622 h 2827572"/>
              <a:gd name="connsiteX1" fmla="*/ 247650 w 2600325"/>
              <a:gd name="connsiteY1" fmla="*/ 6584 h 2827572"/>
              <a:gd name="connsiteX2" fmla="*/ 2600325 w 2600325"/>
              <a:gd name="connsiteY2" fmla="*/ 8172 h 2827572"/>
              <a:gd name="connsiteX3" fmla="*/ 2600325 w 2600325"/>
              <a:gd name="connsiteY3" fmla="*/ 2827572 h 2827572"/>
              <a:gd name="connsiteX4" fmla="*/ 1588 w 2600325"/>
              <a:gd name="connsiteY4" fmla="*/ 2827572 h 2827572"/>
              <a:gd name="connsiteX5" fmla="*/ 0 w 2600325"/>
              <a:gd name="connsiteY5" fmla="*/ 306622 h 2827572"/>
              <a:gd name="connsiteX0" fmla="*/ 0 w 2600325"/>
              <a:gd name="connsiteY0" fmla="*/ 306622 h 2827572"/>
              <a:gd name="connsiteX1" fmla="*/ 247650 w 2600325"/>
              <a:gd name="connsiteY1" fmla="*/ 6584 h 2827572"/>
              <a:gd name="connsiteX2" fmla="*/ 2600325 w 2600325"/>
              <a:gd name="connsiteY2" fmla="*/ 8172 h 2827572"/>
              <a:gd name="connsiteX3" fmla="*/ 2600325 w 2600325"/>
              <a:gd name="connsiteY3" fmla="*/ 2827572 h 2827572"/>
              <a:gd name="connsiteX4" fmla="*/ 1588 w 2600325"/>
              <a:gd name="connsiteY4" fmla="*/ 2827572 h 2827572"/>
              <a:gd name="connsiteX5" fmla="*/ 0 w 2600325"/>
              <a:gd name="connsiteY5" fmla="*/ 306622 h 2827572"/>
              <a:gd name="connsiteX0" fmla="*/ 0 w 2605087"/>
              <a:gd name="connsiteY0" fmla="*/ 296091 h 2831329"/>
              <a:gd name="connsiteX1" fmla="*/ 252412 w 2605087"/>
              <a:gd name="connsiteY1" fmla="*/ 10341 h 2831329"/>
              <a:gd name="connsiteX2" fmla="*/ 2605087 w 2605087"/>
              <a:gd name="connsiteY2" fmla="*/ 11929 h 2831329"/>
              <a:gd name="connsiteX3" fmla="*/ 2605087 w 2605087"/>
              <a:gd name="connsiteY3" fmla="*/ 2831329 h 2831329"/>
              <a:gd name="connsiteX4" fmla="*/ 6350 w 2605087"/>
              <a:gd name="connsiteY4" fmla="*/ 2831329 h 2831329"/>
              <a:gd name="connsiteX5" fmla="*/ 0 w 2605087"/>
              <a:gd name="connsiteY5" fmla="*/ 296091 h 2831329"/>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820991 h 2820991"/>
              <a:gd name="connsiteX4" fmla="*/ 6350 w 2605087"/>
              <a:gd name="connsiteY4" fmla="*/ 2820991 h 2820991"/>
              <a:gd name="connsiteX5" fmla="*/ 0 w 2605087"/>
              <a:gd name="connsiteY5"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820991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605087 w 2605087"/>
              <a:gd name="connsiteY4" fmla="*/ 2820991 h 2820991"/>
              <a:gd name="connsiteX5" fmla="*/ 2343150 w 2605087"/>
              <a:gd name="connsiteY5" fmla="*/ 2819404 h 2820991"/>
              <a:gd name="connsiteX6" fmla="*/ 6350 w 2605087"/>
              <a:gd name="connsiteY6" fmla="*/ 2820991 h 2820991"/>
              <a:gd name="connsiteX7" fmla="*/ 0 w 2605087"/>
              <a:gd name="connsiteY7"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5087" h="2820991">
                <a:moveTo>
                  <a:pt x="0" y="285753"/>
                </a:moveTo>
                <a:cubicBezTo>
                  <a:pt x="3175" y="-49210"/>
                  <a:pt x="306388" y="6353"/>
                  <a:pt x="252412" y="3"/>
                </a:cubicBezTo>
                <a:lnTo>
                  <a:pt x="2605087" y="1591"/>
                </a:lnTo>
                <a:lnTo>
                  <a:pt x="2605087" y="2590804"/>
                </a:lnTo>
                <a:cubicBezTo>
                  <a:pt x="2603500" y="2819404"/>
                  <a:pt x="2397124" y="2819404"/>
                  <a:pt x="2343150" y="2819404"/>
                </a:cubicBezTo>
                <a:lnTo>
                  <a:pt x="6350" y="2820991"/>
                </a:lnTo>
                <a:cubicBezTo>
                  <a:pt x="4233" y="1987024"/>
                  <a:pt x="6880" y="1129245"/>
                  <a:pt x="0" y="285753"/>
                </a:cubicBezTo>
                <a:close/>
              </a:path>
            </a:pathLst>
          </a:custGeom>
          <a:solidFill>
            <a:schemeClr val="accent5"/>
          </a:solidFill>
        </p:spPr>
        <p:txBody>
          <a:bodyPr/>
          <a:lstStyle>
            <a:lvl1pPr marL="0" indent="0">
              <a:buFontTx/>
              <a:buNone/>
              <a:defRPr>
                <a:solidFill>
                  <a:schemeClr val="bg1"/>
                </a:solidFill>
              </a:defRPr>
            </a:lvl1pPr>
          </a:lstStyle>
          <a:p>
            <a:endParaRPr lang="en-GB" dirty="0"/>
          </a:p>
        </p:txBody>
      </p:sp>
      <p:sp>
        <p:nvSpPr>
          <p:cNvPr id="20" name="Text Placeholder 4"/>
          <p:cNvSpPr>
            <a:spLocks noGrp="1"/>
          </p:cNvSpPr>
          <p:nvPr>
            <p:ph type="body" sz="quarter" idx="21"/>
          </p:nvPr>
        </p:nvSpPr>
        <p:spPr>
          <a:xfrm>
            <a:off x="407827" y="958654"/>
            <a:ext cx="8153562" cy="292229"/>
          </a:xfrm>
          <a:prstGeom prst="rect">
            <a:avLst/>
          </a:prstGeom>
        </p:spPr>
        <p:txBody>
          <a:bodyPr anchor="ctr">
            <a:noAutofit/>
          </a:bodyPr>
          <a:lstStyle>
            <a:lvl1pPr marL="0" indent="0">
              <a:buFontTx/>
              <a:buNone/>
              <a:defRPr sz="1800" b="1" i="0">
                <a:solidFill>
                  <a:schemeClr val="tx1"/>
                </a:solidFill>
                <a:latin typeface="+mn-lt"/>
                <a:cs typeface="Century Gothic"/>
              </a:defRPr>
            </a:lvl1pPr>
          </a:lstStyle>
          <a:p>
            <a:pPr lvl="0"/>
            <a:r>
              <a:rPr lang="en-US" dirty="0" smtClean="0"/>
              <a:t>Click to edit Master text styles</a:t>
            </a:r>
          </a:p>
        </p:txBody>
      </p:sp>
      <p:sp>
        <p:nvSpPr>
          <p:cNvPr id="21" name="Title Placeholder 3"/>
          <p:cNvSpPr>
            <a:spLocks noGrp="1"/>
          </p:cNvSpPr>
          <p:nvPr>
            <p:ph type="title"/>
          </p:nvPr>
        </p:nvSpPr>
        <p:spPr bwMode="auto">
          <a:xfrm>
            <a:off x="397929" y="418375"/>
            <a:ext cx="8163460" cy="48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4" name="Text Placeholder 2"/>
          <p:cNvSpPr>
            <a:spLocks noGrp="1"/>
          </p:cNvSpPr>
          <p:nvPr>
            <p:ph idx="1"/>
          </p:nvPr>
        </p:nvSpPr>
        <p:spPr>
          <a:xfrm>
            <a:off x="566738" y="4509120"/>
            <a:ext cx="2628000" cy="1371500"/>
          </a:xfrm>
          <a:prstGeom prst="rect">
            <a:avLst/>
          </a:prstGeom>
        </p:spPr>
        <p:txBody>
          <a:bodyPr vert="horz" lIns="91440" tIns="45720" rIns="91440" bIns="45720" rtlCol="0">
            <a:normAutofit/>
          </a:bodyPr>
          <a:lstStyle>
            <a:lvl1pPr marL="285750" indent="-285750">
              <a:buFont typeface="Arial" pitchFamily="34" charset="0"/>
              <a:buChar char="•"/>
              <a:defRPr b="0">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8" name="Text Placeholder 2"/>
          <p:cNvSpPr>
            <a:spLocks noGrp="1"/>
          </p:cNvSpPr>
          <p:nvPr>
            <p:ph idx="24"/>
          </p:nvPr>
        </p:nvSpPr>
        <p:spPr>
          <a:xfrm>
            <a:off x="3384160" y="4509120"/>
            <a:ext cx="2628000" cy="1371500"/>
          </a:xfrm>
          <a:prstGeom prst="rect">
            <a:avLst/>
          </a:prstGeom>
        </p:spPr>
        <p:txBody>
          <a:bodyPr vert="horz" lIns="91440" tIns="45720" rIns="91440" bIns="45720" rtlCol="0">
            <a:normAutofit/>
          </a:bodyPr>
          <a:lstStyle>
            <a:lvl1pPr marL="285750" indent="-285750">
              <a:buFont typeface="Arial" pitchFamily="34" charset="0"/>
              <a:buChar char="•"/>
              <a:defRPr b="0">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9" name="Text Placeholder 2"/>
          <p:cNvSpPr>
            <a:spLocks noGrp="1"/>
          </p:cNvSpPr>
          <p:nvPr>
            <p:ph idx="25"/>
          </p:nvPr>
        </p:nvSpPr>
        <p:spPr>
          <a:xfrm>
            <a:off x="6182970" y="4509120"/>
            <a:ext cx="2628000" cy="1371500"/>
          </a:xfrm>
          <a:prstGeom prst="rect">
            <a:avLst/>
          </a:prstGeom>
        </p:spPr>
        <p:txBody>
          <a:bodyPr vert="horz" lIns="91440" tIns="45720" rIns="91440" bIns="45720" rtlCol="0">
            <a:normAutofit/>
          </a:bodyPr>
          <a:lstStyle>
            <a:lvl1pPr marL="285750" indent="-285750">
              <a:buFont typeface="Arial" pitchFamily="34" charset="0"/>
              <a:buChar char="•"/>
              <a:defRPr b="0">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Slide Number Placeholder 1"/>
          <p:cNvSpPr>
            <a:spLocks noGrp="1"/>
          </p:cNvSpPr>
          <p:nvPr>
            <p:ph type="sldNum" sz="quarter" idx="4"/>
          </p:nvPr>
        </p:nvSpPr>
        <p:spPr>
          <a:xfrm>
            <a:off x="3563888" y="6597352"/>
            <a:ext cx="1907704" cy="260648"/>
          </a:xfrm>
          <a:prstGeom prst="rect">
            <a:avLst/>
          </a:prstGeom>
        </p:spPr>
        <p:txBody>
          <a:bodyPr vert="horz" lIns="91440" tIns="45720" rIns="91440" bIns="45720" rtlCol="0" anchor="ctr"/>
          <a:lstStyle>
            <a:lvl1pPr algn="ctr">
              <a:defRPr sz="1200">
                <a:solidFill>
                  <a:schemeClr val="tx1">
                    <a:tint val="75000"/>
                  </a:schemeClr>
                </a:solidFill>
              </a:defRPr>
            </a:lvl1pPr>
          </a:lstStyle>
          <a:p>
            <a:fld id="{4BC02638-FD7E-5F48-A94C-F8CD94290332}" type="slidenum">
              <a:rPr lang="en-US" smtClean="0"/>
              <a:pPr/>
              <a:t>‹#›</a:t>
            </a:fld>
            <a:endParaRPr lang="en-US" dirty="0"/>
          </a:p>
        </p:txBody>
      </p:sp>
    </p:spTree>
    <p:extLst>
      <p:ext uri="{BB962C8B-B14F-4D97-AF65-F5344CB8AC3E}">
        <p14:creationId xmlns:p14="http://schemas.microsoft.com/office/powerpoint/2010/main" val="18748513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66738" y="1446213"/>
            <a:ext cx="3996001" cy="2897187"/>
          </a:xfrm>
          <a:custGeom>
            <a:avLst/>
            <a:gdLst>
              <a:gd name="connsiteX0" fmla="*/ 0 w 2598737"/>
              <a:gd name="connsiteY0" fmla="*/ 0 h 2819400"/>
              <a:gd name="connsiteX1" fmla="*/ 2598737 w 2598737"/>
              <a:gd name="connsiteY1" fmla="*/ 0 h 2819400"/>
              <a:gd name="connsiteX2" fmla="*/ 2598737 w 2598737"/>
              <a:gd name="connsiteY2" fmla="*/ 2819400 h 2819400"/>
              <a:gd name="connsiteX3" fmla="*/ 0 w 2598737"/>
              <a:gd name="connsiteY3" fmla="*/ 2819400 h 2819400"/>
              <a:gd name="connsiteX4" fmla="*/ 0 w 2598737"/>
              <a:gd name="connsiteY4" fmla="*/ 0 h 2819400"/>
              <a:gd name="connsiteX0" fmla="*/ 0 w 2598737"/>
              <a:gd name="connsiteY0" fmla="*/ 1588 h 2820988"/>
              <a:gd name="connsiteX1" fmla="*/ 246062 w 2598737"/>
              <a:gd name="connsiteY1" fmla="*/ 0 h 2820988"/>
              <a:gd name="connsiteX2" fmla="*/ 2598737 w 2598737"/>
              <a:gd name="connsiteY2" fmla="*/ 1588 h 2820988"/>
              <a:gd name="connsiteX3" fmla="*/ 2598737 w 2598737"/>
              <a:gd name="connsiteY3" fmla="*/ 2820988 h 2820988"/>
              <a:gd name="connsiteX4" fmla="*/ 0 w 2598737"/>
              <a:gd name="connsiteY4" fmla="*/ 2820988 h 2820988"/>
              <a:gd name="connsiteX5" fmla="*/ 0 w 2598737"/>
              <a:gd name="connsiteY5" fmla="*/ 1588 h 2820988"/>
              <a:gd name="connsiteX0" fmla="*/ 6350 w 2605087"/>
              <a:gd name="connsiteY0" fmla="*/ 15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6" fmla="*/ 6350 w 2605087"/>
              <a:gd name="connsiteY6" fmla="*/ 1588 h 2820988"/>
              <a:gd name="connsiteX0" fmla="*/ 0 w 2605087"/>
              <a:gd name="connsiteY0" fmla="*/ 3190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0" fmla="*/ 0 w 2605087"/>
              <a:gd name="connsiteY0" fmla="*/ 3190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0" fmla="*/ 0 w 2605087"/>
              <a:gd name="connsiteY0" fmla="*/ 321730 h 2823630"/>
              <a:gd name="connsiteX1" fmla="*/ 252412 w 2605087"/>
              <a:gd name="connsiteY1" fmla="*/ 2642 h 2823630"/>
              <a:gd name="connsiteX2" fmla="*/ 2605087 w 2605087"/>
              <a:gd name="connsiteY2" fmla="*/ 4230 h 2823630"/>
              <a:gd name="connsiteX3" fmla="*/ 2605087 w 2605087"/>
              <a:gd name="connsiteY3" fmla="*/ 2823630 h 2823630"/>
              <a:gd name="connsiteX4" fmla="*/ 6350 w 2605087"/>
              <a:gd name="connsiteY4" fmla="*/ 2823630 h 2823630"/>
              <a:gd name="connsiteX5" fmla="*/ 0 w 2605087"/>
              <a:gd name="connsiteY5" fmla="*/ 321730 h 2823630"/>
              <a:gd name="connsiteX0" fmla="*/ 0 w 2600325"/>
              <a:gd name="connsiteY0" fmla="*/ 306622 h 2827572"/>
              <a:gd name="connsiteX1" fmla="*/ 247650 w 2600325"/>
              <a:gd name="connsiteY1" fmla="*/ 6584 h 2827572"/>
              <a:gd name="connsiteX2" fmla="*/ 2600325 w 2600325"/>
              <a:gd name="connsiteY2" fmla="*/ 8172 h 2827572"/>
              <a:gd name="connsiteX3" fmla="*/ 2600325 w 2600325"/>
              <a:gd name="connsiteY3" fmla="*/ 2827572 h 2827572"/>
              <a:gd name="connsiteX4" fmla="*/ 1588 w 2600325"/>
              <a:gd name="connsiteY4" fmla="*/ 2827572 h 2827572"/>
              <a:gd name="connsiteX5" fmla="*/ 0 w 2600325"/>
              <a:gd name="connsiteY5" fmla="*/ 306622 h 2827572"/>
              <a:gd name="connsiteX0" fmla="*/ 0 w 2600325"/>
              <a:gd name="connsiteY0" fmla="*/ 306622 h 2827572"/>
              <a:gd name="connsiteX1" fmla="*/ 247650 w 2600325"/>
              <a:gd name="connsiteY1" fmla="*/ 6584 h 2827572"/>
              <a:gd name="connsiteX2" fmla="*/ 2600325 w 2600325"/>
              <a:gd name="connsiteY2" fmla="*/ 8172 h 2827572"/>
              <a:gd name="connsiteX3" fmla="*/ 2600325 w 2600325"/>
              <a:gd name="connsiteY3" fmla="*/ 2827572 h 2827572"/>
              <a:gd name="connsiteX4" fmla="*/ 1588 w 2600325"/>
              <a:gd name="connsiteY4" fmla="*/ 2827572 h 2827572"/>
              <a:gd name="connsiteX5" fmla="*/ 0 w 2600325"/>
              <a:gd name="connsiteY5" fmla="*/ 306622 h 2827572"/>
              <a:gd name="connsiteX0" fmla="*/ 0 w 2605087"/>
              <a:gd name="connsiteY0" fmla="*/ 296091 h 2831329"/>
              <a:gd name="connsiteX1" fmla="*/ 252412 w 2605087"/>
              <a:gd name="connsiteY1" fmla="*/ 10341 h 2831329"/>
              <a:gd name="connsiteX2" fmla="*/ 2605087 w 2605087"/>
              <a:gd name="connsiteY2" fmla="*/ 11929 h 2831329"/>
              <a:gd name="connsiteX3" fmla="*/ 2605087 w 2605087"/>
              <a:gd name="connsiteY3" fmla="*/ 2831329 h 2831329"/>
              <a:gd name="connsiteX4" fmla="*/ 6350 w 2605087"/>
              <a:gd name="connsiteY4" fmla="*/ 2831329 h 2831329"/>
              <a:gd name="connsiteX5" fmla="*/ 0 w 2605087"/>
              <a:gd name="connsiteY5" fmla="*/ 296091 h 2831329"/>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820991 h 2820991"/>
              <a:gd name="connsiteX4" fmla="*/ 6350 w 2605087"/>
              <a:gd name="connsiteY4" fmla="*/ 2820991 h 2820991"/>
              <a:gd name="connsiteX5" fmla="*/ 0 w 2605087"/>
              <a:gd name="connsiteY5"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820991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605087 w 2605087"/>
              <a:gd name="connsiteY4" fmla="*/ 2820991 h 2820991"/>
              <a:gd name="connsiteX5" fmla="*/ 2343150 w 2605087"/>
              <a:gd name="connsiteY5" fmla="*/ 2819404 h 2820991"/>
              <a:gd name="connsiteX6" fmla="*/ 6350 w 2605087"/>
              <a:gd name="connsiteY6" fmla="*/ 2820991 h 2820991"/>
              <a:gd name="connsiteX7" fmla="*/ 0 w 2605087"/>
              <a:gd name="connsiteY7"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5087" h="2820991">
                <a:moveTo>
                  <a:pt x="0" y="285753"/>
                </a:moveTo>
                <a:cubicBezTo>
                  <a:pt x="3175" y="-49210"/>
                  <a:pt x="306388" y="6353"/>
                  <a:pt x="252412" y="3"/>
                </a:cubicBezTo>
                <a:lnTo>
                  <a:pt x="2605087" y="1591"/>
                </a:lnTo>
                <a:lnTo>
                  <a:pt x="2605087" y="2590804"/>
                </a:lnTo>
                <a:cubicBezTo>
                  <a:pt x="2603500" y="2819404"/>
                  <a:pt x="2397124" y="2819404"/>
                  <a:pt x="2343150" y="2819404"/>
                </a:cubicBezTo>
                <a:lnTo>
                  <a:pt x="6350" y="2820991"/>
                </a:lnTo>
                <a:cubicBezTo>
                  <a:pt x="4233" y="1987024"/>
                  <a:pt x="6880" y="1129245"/>
                  <a:pt x="0" y="285753"/>
                </a:cubicBezTo>
                <a:close/>
              </a:path>
            </a:pathLst>
          </a:custGeom>
          <a:solidFill>
            <a:schemeClr val="accent5"/>
          </a:solidFill>
        </p:spPr>
        <p:txBody>
          <a:bodyPr/>
          <a:lstStyle>
            <a:lvl1pPr marL="0" indent="0">
              <a:buFontTx/>
              <a:buNone/>
              <a:defRPr>
                <a:solidFill>
                  <a:schemeClr val="bg1"/>
                </a:solidFill>
              </a:defRPr>
            </a:lvl1pPr>
          </a:lstStyle>
          <a:p>
            <a:endParaRPr lang="en-GB" dirty="0"/>
          </a:p>
        </p:txBody>
      </p:sp>
      <p:sp>
        <p:nvSpPr>
          <p:cNvPr id="11" name="Picture Placeholder 4"/>
          <p:cNvSpPr>
            <a:spLocks noGrp="1"/>
          </p:cNvSpPr>
          <p:nvPr>
            <p:ph type="pic" sz="quarter" idx="20"/>
          </p:nvPr>
        </p:nvSpPr>
        <p:spPr>
          <a:xfrm>
            <a:off x="4833537" y="1446213"/>
            <a:ext cx="3996000" cy="2897187"/>
          </a:xfrm>
          <a:custGeom>
            <a:avLst/>
            <a:gdLst>
              <a:gd name="connsiteX0" fmla="*/ 0 w 2598737"/>
              <a:gd name="connsiteY0" fmla="*/ 0 h 2819400"/>
              <a:gd name="connsiteX1" fmla="*/ 2598737 w 2598737"/>
              <a:gd name="connsiteY1" fmla="*/ 0 h 2819400"/>
              <a:gd name="connsiteX2" fmla="*/ 2598737 w 2598737"/>
              <a:gd name="connsiteY2" fmla="*/ 2819400 h 2819400"/>
              <a:gd name="connsiteX3" fmla="*/ 0 w 2598737"/>
              <a:gd name="connsiteY3" fmla="*/ 2819400 h 2819400"/>
              <a:gd name="connsiteX4" fmla="*/ 0 w 2598737"/>
              <a:gd name="connsiteY4" fmla="*/ 0 h 2819400"/>
              <a:gd name="connsiteX0" fmla="*/ 0 w 2598737"/>
              <a:gd name="connsiteY0" fmla="*/ 1588 h 2820988"/>
              <a:gd name="connsiteX1" fmla="*/ 246062 w 2598737"/>
              <a:gd name="connsiteY1" fmla="*/ 0 h 2820988"/>
              <a:gd name="connsiteX2" fmla="*/ 2598737 w 2598737"/>
              <a:gd name="connsiteY2" fmla="*/ 1588 h 2820988"/>
              <a:gd name="connsiteX3" fmla="*/ 2598737 w 2598737"/>
              <a:gd name="connsiteY3" fmla="*/ 2820988 h 2820988"/>
              <a:gd name="connsiteX4" fmla="*/ 0 w 2598737"/>
              <a:gd name="connsiteY4" fmla="*/ 2820988 h 2820988"/>
              <a:gd name="connsiteX5" fmla="*/ 0 w 2598737"/>
              <a:gd name="connsiteY5" fmla="*/ 1588 h 2820988"/>
              <a:gd name="connsiteX0" fmla="*/ 6350 w 2605087"/>
              <a:gd name="connsiteY0" fmla="*/ 15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6" fmla="*/ 6350 w 2605087"/>
              <a:gd name="connsiteY6" fmla="*/ 1588 h 2820988"/>
              <a:gd name="connsiteX0" fmla="*/ 0 w 2605087"/>
              <a:gd name="connsiteY0" fmla="*/ 3190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0" fmla="*/ 0 w 2605087"/>
              <a:gd name="connsiteY0" fmla="*/ 3190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0" fmla="*/ 0 w 2605087"/>
              <a:gd name="connsiteY0" fmla="*/ 321730 h 2823630"/>
              <a:gd name="connsiteX1" fmla="*/ 252412 w 2605087"/>
              <a:gd name="connsiteY1" fmla="*/ 2642 h 2823630"/>
              <a:gd name="connsiteX2" fmla="*/ 2605087 w 2605087"/>
              <a:gd name="connsiteY2" fmla="*/ 4230 h 2823630"/>
              <a:gd name="connsiteX3" fmla="*/ 2605087 w 2605087"/>
              <a:gd name="connsiteY3" fmla="*/ 2823630 h 2823630"/>
              <a:gd name="connsiteX4" fmla="*/ 6350 w 2605087"/>
              <a:gd name="connsiteY4" fmla="*/ 2823630 h 2823630"/>
              <a:gd name="connsiteX5" fmla="*/ 0 w 2605087"/>
              <a:gd name="connsiteY5" fmla="*/ 321730 h 2823630"/>
              <a:gd name="connsiteX0" fmla="*/ 0 w 2600325"/>
              <a:gd name="connsiteY0" fmla="*/ 306622 h 2827572"/>
              <a:gd name="connsiteX1" fmla="*/ 247650 w 2600325"/>
              <a:gd name="connsiteY1" fmla="*/ 6584 h 2827572"/>
              <a:gd name="connsiteX2" fmla="*/ 2600325 w 2600325"/>
              <a:gd name="connsiteY2" fmla="*/ 8172 h 2827572"/>
              <a:gd name="connsiteX3" fmla="*/ 2600325 w 2600325"/>
              <a:gd name="connsiteY3" fmla="*/ 2827572 h 2827572"/>
              <a:gd name="connsiteX4" fmla="*/ 1588 w 2600325"/>
              <a:gd name="connsiteY4" fmla="*/ 2827572 h 2827572"/>
              <a:gd name="connsiteX5" fmla="*/ 0 w 2600325"/>
              <a:gd name="connsiteY5" fmla="*/ 306622 h 2827572"/>
              <a:gd name="connsiteX0" fmla="*/ 0 w 2600325"/>
              <a:gd name="connsiteY0" fmla="*/ 306622 h 2827572"/>
              <a:gd name="connsiteX1" fmla="*/ 247650 w 2600325"/>
              <a:gd name="connsiteY1" fmla="*/ 6584 h 2827572"/>
              <a:gd name="connsiteX2" fmla="*/ 2600325 w 2600325"/>
              <a:gd name="connsiteY2" fmla="*/ 8172 h 2827572"/>
              <a:gd name="connsiteX3" fmla="*/ 2600325 w 2600325"/>
              <a:gd name="connsiteY3" fmla="*/ 2827572 h 2827572"/>
              <a:gd name="connsiteX4" fmla="*/ 1588 w 2600325"/>
              <a:gd name="connsiteY4" fmla="*/ 2827572 h 2827572"/>
              <a:gd name="connsiteX5" fmla="*/ 0 w 2600325"/>
              <a:gd name="connsiteY5" fmla="*/ 306622 h 2827572"/>
              <a:gd name="connsiteX0" fmla="*/ 0 w 2605087"/>
              <a:gd name="connsiteY0" fmla="*/ 296091 h 2831329"/>
              <a:gd name="connsiteX1" fmla="*/ 252412 w 2605087"/>
              <a:gd name="connsiteY1" fmla="*/ 10341 h 2831329"/>
              <a:gd name="connsiteX2" fmla="*/ 2605087 w 2605087"/>
              <a:gd name="connsiteY2" fmla="*/ 11929 h 2831329"/>
              <a:gd name="connsiteX3" fmla="*/ 2605087 w 2605087"/>
              <a:gd name="connsiteY3" fmla="*/ 2831329 h 2831329"/>
              <a:gd name="connsiteX4" fmla="*/ 6350 w 2605087"/>
              <a:gd name="connsiteY4" fmla="*/ 2831329 h 2831329"/>
              <a:gd name="connsiteX5" fmla="*/ 0 w 2605087"/>
              <a:gd name="connsiteY5" fmla="*/ 296091 h 2831329"/>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820991 h 2820991"/>
              <a:gd name="connsiteX4" fmla="*/ 6350 w 2605087"/>
              <a:gd name="connsiteY4" fmla="*/ 2820991 h 2820991"/>
              <a:gd name="connsiteX5" fmla="*/ 0 w 2605087"/>
              <a:gd name="connsiteY5"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820991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605087 w 2605087"/>
              <a:gd name="connsiteY4" fmla="*/ 2820991 h 2820991"/>
              <a:gd name="connsiteX5" fmla="*/ 2343150 w 2605087"/>
              <a:gd name="connsiteY5" fmla="*/ 2819404 h 2820991"/>
              <a:gd name="connsiteX6" fmla="*/ 6350 w 2605087"/>
              <a:gd name="connsiteY6" fmla="*/ 2820991 h 2820991"/>
              <a:gd name="connsiteX7" fmla="*/ 0 w 2605087"/>
              <a:gd name="connsiteY7"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5087" h="2820991">
                <a:moveTo>
                  <a:pt x="0" y="285753"/>
                </a:moveTo>
                <a:cubicBezTo>
                  <a:pt x="3175" y="-49210"/>
                  <a:pt x="306388" y="6353"/>
                  <a:pt x="252412" y="3"/>
                </a:cubicBezTo>
                <a:lnTo>
                  <a:pt x="2605087" y="1591"/>
                </a:lnTo>
                <a:lnTo>
                  <a:pt x="2605087" y="2590804"/>
                </a:lnTo>
                <a:cubicBezTo>
                  <a:pt x="2603500" y="2819404"/>
                  <a:pt x="2397124" y="2819404"/>
                  <a:pt x="2343150" y="2819404"/>
                </a:cubicBezTo>
                <a:lnTo>
                  <a:pt x="6350" y="2820991"/>
                </a:lnTo>
                <a:cubicBezTo>
                  <a:pt x="4233" y="1987024"/>
                  <a:pt x="6880" y="1129245"/>
                  <a:pt x="0" y="285753"/>
                </a:cubicBezTo>
                <a:close/>
              </a:path>
            </a:pathLst>
          </a:custGeom>
          <a:solidFill>
            <a:schemeClr val="accent5"/>
          </a:solidFill>
        </p:spPr>
        <p:txBody>
          <a:bodyPr/>
          <a:lstStyle>
            <a:lvl1pPr marL="0" indent="0">
              <a:buFontTx/>
              <a:buNone/>
              <a:defRPr>
                <a:solidFill>
                  <a:schemeClr val="bg1"/>
                </a:solidFill>
              </a:defRPr>
            </a:lvl1pPr>
          </a:lstStyle>
          <a:p>
            <a:endParaRPr lang="en-GB" dirty="0"/>
          </a:p>
        </p:txBody>
      </p:sp>
      <p:sp>
        <p:nvSpPr>
          <p:cNvPr id="14" name="Text Placeholder 4"/>
          <p:cNvSpPr>
            <a:spLocks noGrp="1"/>
          </p:cNvSpPr>
          <p:nvPr>
            <p:ph type="body" sz="quarter" idx="21"/>
          </p:nvPr>
        </p:nvSpPr>
        <p:spPr>
          <a:xfrm>
            <a:off x="407827" y="958654"/>
            <a:ext cx="8153562" cy="292229"/>
          </a:xfrm>
          <a:prstGeom prst="rect">
            <a:avLst/>
          </a:prstGeom>
        </p:spPr>
        <p:txBody>
          <a:bodyPr anchor="ctr">
            <a:noAutofit/>
          </a:bodyPr>
          <a:lstStyle>
            <a:lvl1pPr marL="0" indent="0">
              <a:buFontTx/>
              <a:buNone/>
              <a:defRPr sz="1800" b="1" i="0">
                <a:solidFill>
                  <a:schemeClr val="tx1"/>
                </a:solidFill>
                <a:latin typeface="+mn-lt"/>
                <a:cs typeface="Century Gothic"/>
              </a:defRPr>
            </a:lvl1pPr>
          </a:lstStyle>
          <a:p>
            <a:pPr lvl="0"/>
            <a:r>
              <a:rPr lang="en-US" dirty="0" smtClean="0"/>
              <a:t>Click to edit Master text styles</a:t>
            </a:r>
          </a:p>
        </p:txBody>
      </p:sp>
      <p:sp>
        <p:nvSpPr>
          <p:cNvPr id="17" name="Title Placeholder 3"/>
          <p:cNvSpPr>
            <a:spLocks noGrp="1"/>
          </p:cNvSpPr>
          <p:nvPr>
            <p:ph type="title"/>
          </p:nvPr>
        </p:nvSpPr>
        <p:spPr bwMode="auto">
          <a:xfrm>
            <a:off x="397929" y="418375"/>
            <a:ext cx="8163460" cy="48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8" name="Text Placeholder 2"/>
          <p:cNvSpPr>
            <a:spLocks noGrp="1"/>
          </p:cNvSpPr>
          <p:nvPr>
            <p:ph idx="1"/>
          </p:nvPr>
        </p:nvSpPr>
        <p:spPr>
          <a:xfrm>
            <a:off x="566738" y="4509120"/>
            <a:ext cx="4005262" cy="1371500"/>
          </a:xfrm>
          <a:prstGeom prst="rect">
            <a:avLst/>
          </a:prstGeom>
        </p:spPr>
        <p:txBody>
          <a:bodyPr vert="horz" lIns="91440" tIns="45720" rIns="91440" bIns="45720" rtlCol="0">
            <a:normAutofit/>
          </a:bodyPr>
          <a:lstStyle>
            <a:lvl1pPr marL="285750" indent="-285750">
              <a:buFont typeface="Arial" pitchFamily="34" charset="0"/>
              <a:buChar char="•"/>
              <a:defRPr b="0">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9" name="Text Placeholder 2"/>
          <p:cNvSpPr>
            <a:spLocks noGrp="1"/>
          </p:cNvSpPr>
          <p:nvPr>
            <p:ph idx="25"/>
          </p:nvPr>
        </p:nvSpPr>
        <p:spPr>
          <a:xfrm>
            <a:off x="4860032" y="4509120"/>
            <a:ext cx="3950938" cy="1371500"/>
          </a:xfrm>
          <a:prstGeom prst="rect">
            <a:avLst/>
          </a:prstGeom>
        </p:spPr>
        <p:txBody>
          <a:bodyPr vert="horz" lIns="91440" tIns="45720" rIns="91440" bIns="45720" rtlCol="0">
            <a:normAutofit/>
          </a:bodyPr>
          <a:lstStyle>
            <a:lvl1pPr marL="285750" indent="-285750">
              <a:buFont typeface="Arial" pitchFamily="34" charset="0"/>
              <a:buChar char="•"/>
              <a:defRPr b="0">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Slide Number Placeholder 1"/>
          <p:cNvSpPr>
            <a:spLocks noGrp="1"/>
          </p:cNvSpPr>
          <p:nvPr>
            <p:ph type="sldNum" sz="quarter" idx="4"/>
          </p:nvPr>
        </p:nvSpPr>
        <p:spPr>
          <a:xfrm>
            <a:off x="3563888" y="6597352"/>
            <a:ext cx="1907704" cy="260648"/>
          </a:xfrm>
          <a:prstGeom prst="rect">
            <a:avLst/>
          </a:prstGeom>
        </p:spPr>
        <p:txBody>
          <a:bodyPr vert="horz" lIns="91440" tIns="45720" rIns="91440" bIns="45720" rtlCol="0" anchor="ctr"/>
          <a:lstStyle>
            <a:lvl1pPr algn="ctr">
              <a:defRPr sz="1200">
                <a:solidFill>
                  <a:schemeClr val="tx1">
                    <a:tint val="75000"/>
                  </a:schemeClr>
                </a:solidFill>
              </a:defRPr>
            </a:lvl1pPr>
          </a:lstStyle>
          <a:p>
            <a:fld id="{4BC02638-FD7E-5F48-A94C-F8CD94290332}" type="slidenum">
              <a:rPr lang="en-US" smtClean="0"/>
              <a:pPr/>
              <a:t>‹#›</a:t>
            </a:fld>
            <a:endParaRPr lang="en-US" dirty="0"/>
          </a:p>
        </p:txBody>
      </p:sp>
    </p:spTree>
    <p:extLst>
      <p:ext uri="{BB962C8B-B14F-4D97-AF65-F5344CB8AC3E}">
        <p14:creationId xmlns:p14="http://schemas.microsoft.com/office/powerpoint/2010/main" val="119279387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auto">
          <a:xfrm>
            <a:off x="566738" y="1450177"/>
            <a:ext cx="8253144" cy="2904108"/>
          </a:xfrm>
          <a:custGeom>
            <a:avLst/>
            <a:gdLst>
              <a:gd name="connsiteX0" fmla="*/ 0 w 2598737"/>
              <a:gd name="connsiteY0" fmla="*/ 0 h 2819400"/>
              <a:gd name="connsiteX1" fmla="*/ 2598737 w 2598737"/>
              <a:gd name="connsiteY1" fmla="*/ 0 h 2819400"/>
              <a:gd name="connsiteX2" fmla="*/ 2598737 w 2598737"/>
              <a:gd name="connsiteY2" fmla="*/ 2819400 h 2819400"/>
              <a:gd name="connsiteX3" fmla="*/ 0 w 2598737"/>
              <a:gd name="connsiteY3" fmla="*/ 2819400 h 2819400"/>
              <a:gd name="connsiteX4" fmla="*/ 0 w 2598737"/>
              <a:gd name="connsiteY4" fmla="*/ 0 h 2819400"/>
              <a:gd name="connsiteX0" fmla="*/ 0 w 2598737"/>
              <a:gd name="connsiteY0" fmla="*/ 1588 h 2820988"/>
              <a:gd name="connsiteX1" fmla="*/ 246062 w 2598737"/>
              <a:gd name="connsiteY1" fmla="*/ 0 h 2820988"/>
              <a:gd name="connsiteX2" fmla="*/ 2598737 w 2598737"/>
              <a:gd name="connsiteY2" fmla="*/ 1588 h 2820988"/>
              <a:gd name="connsiteX3" fmla="*/ 2598737 w 2598737"/>
              <a:gd name="connsiteY3" fmla="*/ 2820988 h 2820988"/>
              <a:gd name="connsiteX4" fmla="*/ 0 w 2598737"/>
              <a:gd name="connsiteY4" fmla="*/ 2820988 h 2820988"/>
              <a:gd name="connsiteX5" fmla="*/ 0 w 2598737"/>
              <a:gd name="connsiteY5" fmla="*/ 1588 h 2820988"/>
              <a:gd name="connsiteX0" fmla="*/ 6350 w 2605087"/>
              <a:gd name="connsiteY0" fmla="*/ 15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6" fmla="*/ 6350 w 2605087"/>
              <a:gd name="connsiteY6" fmla="*/ 1588 h 2820988"/>
              <a:gd name="connsiteX0" fmla="*/ 0 w 2605087"/>
              <a:gd name="connsiteY0" fmla="*/ 3190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0" fmla="*/ 0 w 2605087"/>
              <a:gd name="connsiteY0" fmla="*/ 3190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0" fmla="*/ 0 w 2605087"/>
              <a:gd name="connsiteY0" fmla="*/ 321730 h 2823630"/>
              <a:gd name="connsiteX1" fmla="*/ 252412 w 2605087"/>
              <a:gd name="connsiteY1" fmla="*/ 2642 h 2823630"/>
              <a:gd name="connsiteX2" fmla="*/ 2605087 w 2605087"/>
              <a:gd name="connsiteY2" fmla="*/ 4230 h 2823630"/>
              <a:gd name="connsiteX3" fmla="*/ 2605087 w 2605087"/>
              <a:gd name="connsiteY3" fmla="*/ 2823630 h 2823630"/>
              <a:gd name="connsiteX4" fmla="*/ 6350 w 2605087"/>
              <a:gd name="connsiteY4" fmla="*/ 2823630 h 2823630"/>
              <a:gd name="connsiteX5" fmla="*/ 0 w 2605087"/>
              <a:gd name="connsiteY5" fmla="*/ 321730 h 2823630"/>
              <a:gd name="connsiteX0" fmla="*/ 0 w 2600325"/>
              <a:gd name="connsiteY0" fmla="*/ 306622 h 2827572"/>
              <a:gd name="connsiteX1" fmla="*/ 247650 w 2600325"/>
              <a:gd name="connsiteY1" fmla="*/ 6584 h 2827572"/>
              <a:gd name="connsiteX2" fmla="*/ 2600325 w 2600325"/>
              <a:gd name="connsiteY2" fmla="*/ 8172 h 2827572"/>
              <a:gd name="connsiteX3" fmla="*/ 2600325 w 2600325"/>
              <a:gd name="connsiteY3" fmla="*/ 2827572 h 2827572"/>
              <a:gd name="connsiteX4" fmla="*/ 1588 w 2600325"/>
              <a:gd name="connsiteY4" fmla="*/ 2827572 h 2827572"/>
              <a:gd name="connsiteX5" fmla="*/ 0 w 2600325"/>
              <a:gd name="connsiteY5" fmla="*/ 306622 h 2827572"/>
              <a:gd name="connsiteX0" fmla="*/ 0 w 2600325"/>
              <a:gd name="connsiteY0" fmla="*/ 306622 h 2827572"/>
              <a:gd name="connsiteX1" fmla="*/ 247650 w 2600325"/>
              <a:gd name="connsiteY1" fmla="*/ 6584 h 2827572"/>
              <a:gd name="connsiteX2" fmla="*/ 2600325 w 2600325"/>
              <a:gd name="connsiteY2" fmla="*/ 8172 h 2827572"/>
              <a:gd name="connsiteX3" fmla="*/ 2600325 w 2600325"/>
              <a:gd name="connsiteY3" fmla="*/ 2827572 h 2827572"/>
              <a:gd name="connsiteX4" fmla="*/ 1588 w 2600325"/>
              <a:gd name="connsiteY4" fmla="*/ 2827572 h 2827572"/>
              <a:gd name="connsiteX5" fmla="*/ 0 w 2600325"/>
              <a:gd name="connsiteY5" fmla="*/ 306622 h 2827572"/>
              <a:gd name="connsiteX0" fmla="*/ 0 w 2605087"/>
              <a:gd name="connsiteY0" fmla="*/ 296091 h 2831329"/>
              <a:gd name="connsiteX1" fmla="*/ 252412 w 2605087"/>
              <a:gd name="connsiteY1" fmla="*/ 10341 h 2831329"/>
              <a:gd name="connsiteX2" fmla="*/ 2605087 w 2605087"/>
              <a:gd name="connsiteY2" fmla="*/ 11929 h 2831329"/>
              <a:gd name="connsiteX3" fmla="*/ 2605087 w 2605087"/>
              <a:gd name="connsiteY3" fmla="*/ 2831329 h 2831329"/>
              <a:gd name="connsiteX4" fmla="*/ 6350 w 2605087"/>
              <a:gd name="connsiteY4" fmla="*/ 2831329 h 2831329"/>
              <a:gd name="connsiteX5" fmla="*/ 0 w 2605087"/>
              <a:gd name="connsiteY5" fmla="*/ 296091 h 2831329"/>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820991 h 2820991"/>
              <a:gd name="connsiteX4" fmla="*/ 6350 w 2605087"/>
              <a:gd name="connsiteY4" fmla="*/ 2820991 h 2820991"/>
              <a:gd name="connsiteX5" fmla="*/ 0 w 2605087"/>
              <a:gd name="connsiteY5"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820991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605087 w 2605087"/>
              <a:gd name="connsiteY4" fmla="*/ 2820991 h 2820991"/>
              <a:gd name="connsiteX5" fmla="*/ 2343150 w 2605087"/>
              <a:gd name="connsiteY5" fmla="*/ 2819404 h 2820991"/>
              <a:gd name="connsiteX6" fmla="*/ 6350 w 2605087"/>
              <a:gd name="connsiteY6" fmla="*/ 2820991 h 2820991"/>
              <a:gd name="connsiteX7" fmla="*/ 0 w 2605087"/>
              <a:gd name="connsiteY7"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70675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7950"/>
              <a:gd name="connsiteX1" fmla="*/ 70675 w 2605087"/>
              <a:gd name="connsiteY1" fmla="*/ 3 h 2827950"/>
              <a:gd name="connsiteX2" fmla="*/ 2605087 w 2605087"/>
              <a:gd name="connsiteY2" fmla="*/ 1591 h 2827950"/>
              <a:gd name="connsiteX3" fmla="*/ 2605087 w 2605087"/>
              <a:gd name="connsiteY3" fmla="*/ 2590804 h 2827950"/>
              <a:gd name="connsiteX4" fmla="*/ 2505612 w 2605087"/>
              <a:gd name="connsiteY4" fmla="*/ 2827950 h 2827950"/>
              <a:gd name="connsiteX5" fmla="*/ 6350 w 2605087"/>
              <a:gd name="connsiteY5" fmla="*/ 2820991 h 2827950"/>
              <a:gd name="connsiteX6" fmla="*/ 0 w 2605087"/>
              <a:gd name="connsiteY6" fmla="*/ 285753 h 2827950"/>
              <a:gd name="connsiteX0" fmla="*/ 0 w 2605087"/>
              <a:gd name="connsiteY0" fmla="*/ 285753 h 2827950"/>
              <a:gd name="connsiteX1" fmla="*/ 70675 w 2605087"/>
              <a:gd name="connsiteY1" fmla="*/ 3 h 2827950"/>
              <a:gd name="connsiteX2" fmla="*/ 2605087 w 2605087"/>
              <a:gd name="connsiteY2" fmla="*/ 1591 h 2827950"/>
              <a:gd name="connsiteX3" fmla="*/ 2605087 w 2605087"/>
              <a:gd name="connsiteY3" fmla="*/ 2590804 h 2827950"/>
              <a:gd name="connsiteX4" fmla="*/ 2505612 w 2605087"/>
              <a:gd name="connsiteY4" fmla="*/ 2827950 h 2827950"/>
              <a:gd name="connsiteX5" fmla="*/ 1005 w 2605087"/>
              <a:gd name="connsiteY5" fmla="*/ 2820991 h 2827950"/>
              <a:gd name="connsiteX6" fmla="*/ 0 w 2605087"/>
              <a:gd name="connsiteY6" fmla="*/ 285753 h 2827950"/>
              <a:gd name="connsiteX0" fmla="*/ 0 w 2605087"/>
              <a:gd name="connsiteY0" fmla="*/ 285753 h 2827950"/>
              <a:gd name="connsiteX1" fmla="*/ 70675 w 2605087"/>
              <a:gd name="connsiteY1" fmla="*/ 3 h 2827950"/>
              <a:gd name="connsiteX2" fmla="*/ 2605087 w 2605087"/>
              <a:gd name="connsiteY2" fmla="*/ 1591 h 2827950"/>
              <a:gd name="connsiteX3" fmla="*/ 2605087 w 2605087"/>
              <a:gd name="connsiteY3" fmla="*/ 2590804 h 2827950"/>
              <a:gd name="connsiteX4" fmla="*/ 2505612 w 2605087"/>
              <a:gd name="connsiteY4" fmla="*/ 2827950 h 2827950"/>
              <a:gd name="connsiteX5" fmla="*/ 1005 w 2605087"/>
              <a:gd name="connsiteY5" fmla="*/ 2820991 h 2827950"/>
              <a:gd name="connsiteX6" fmla="*/ 0 w 2605087"/>
              <a:gd name="connsiteY6" fmla="*/ 285753 h 2827950"/>
              <a:gd name="connsiteX0" fmla="*/ 266260 w 2871347"/>
              <a:gd name="connsiteY0" fmla="*/ 285753 h 2827950"/>
              <a:gd name="connsiteX1" fmla="*/ 336935 w 2871347"/>
              <a:gd name="connsiteY1" fmla="*/ 3 h 2827950"/>
              <a:gd name="connsiteX2" fmla="*/ 2871347 w 2871347"/>
              <a:gd name="connsiteY2" fmla="*/ 1591 h 2827950"/>
              <a:gd name="connsiteX3" fmla="*/ 2871347 w 2871347"/>
              <a:gd name="connsiteY3" fmla="*/ 2590804 h 2827950"/>
              <a:gd name="connsiteX4" fmla="*/ 2771872 w 2871347"/>
              <a:gd name="connsiteY4" fmla="*/ 2827950 h 2827950"/>
              <a:gd name="connsiteX5" fmla="*/ 267265 w 2871347"/>
              <a:gd name="connsiteY5" fmla="*/ 2820991 h 2827950"/>
              <a:gd name="connsiteX6" fmla="*/ 266260 w 2871347"/>
              <a:gd name="connsiteY6" fmla="*/ 285753 h 2827950"/>
              <a:gd name="connsiteX0" fmla="*/ 372905 w 2977992"/>
              <a:gd name="connsiteY0" fmla="*/ 285753 h 2827950"/>
              <a:gd name="connsiteX1" fmla="*/ 443580 w 2977992"/>
              <a:gd name="connsiteY1" fmla="*/ 3 h 2827950"/>
              <a:gd name="connsiteX2" fmla="*/ 2977992 w 2977992"/>
              <a:gd name="connsiteY2" fmla="*/ 1591 h 2827950"/>
              <a:gd name="connsiteX3" fmla="*/ 2977992 w 2977992"/>
              <a:gd name="connsiteY3" fmla="*/ 2590804 h 2827950"/>
              <a:gd name="connsiteX4" fmla="*/ 2878517 w 2977992"/>
              <a:gd name="connsiteY4" fmla="*/ 2827950 h 2827950"/>
              <a:gd name="connsiteX5" fmla="*/ 373910 w 2977992"/>
              <a:gd name="connsiteY5" fmla="*/ 2820991 h 2827950"/>
              <a:gd name="connsiteX6" fmla="*/ 372905 w 2977992"/>
              <a:gd name="connsiteY6" fmla="*/ 285753 h 2827950"/>
              <a:gd name="connsiteX0" fmla="*/ 5017 w 2610104"/>
              <a:gd name="connsiteY0" fmla="*/ 285753 h 2827950"/>
              <a:gd name="connsiteX1" fmla="*/ 75692 w 2610104"/>
              <a:gd name="connsiteY1" fmla="*/ 3 h 2827950"/>
              <a:gd name="connsiteX2" fmla="*/ 2610104 w 2610104"/>
              <a:gd name="connsiteY2" fmla="*/ 1591 h 2827950"/>
              <a:gd name="connsiteX3" fmla="*/ 2610104 w 2610104"/>
              <a:gd name="connsiteY3" fmla="*/ 2590804 h 2827950"/>
              <a:gd name="connsiteX4" fmla="*/ 2510629 w 2610104"/>
              <a:gd name="connsiteY4" fmla="*/ 2827950 h 2827950"/>
              <a:gd name="connsiteX5" fmla="*/ 6022 w 2610104"/>
              <a:gd name="connsiteY5" fmla="*/ 2820991 h 2827950"/>
              <a:gd name="connsiteX6" fmla="*/ 5017 w 2610104"/>
              <a:gd name="connsiteY6" fmla="*/ 285753 h 2827950"/>
              <a:gd name="connsiteX0" fmla="*/ 185853 w 2790940"/>
              <a:gd name="connsiteY0" fmla="*/ 285753 h 2827950"/>
              <a:gd name="connsiteX1" fmla="*/ 256528 w 2790940"/>
              <a:gd name="connsiteY1" fmla="*/ 3 h 2827950"/>
              <a:gd name="connsiteX2" fmla="*/ 2790940 w 2790940"/>
              <a:gd name="connsiteY2" fmla="*/ 1591 h 2827950"/>
              <a:gd name="connsiteX3" fmla="*/ 2790940 w 2790940"/>
              <a:gd name="connsiteY3" fmla="*/ 2590804 h 2827950"/>
              <a:gd name="connsiteX4" fmla="*/ 2691465 w 2790940"/>
              <a:gd name="connsiteY4" fmla="*/ 2827950 h 2827950"/>
              <a:gd name="connsiteX5" fmla="*/ 186858 w 2790940"/>
              <a:gd name="connsiteY5" fmla="*/ 2820991 h 2827950"/>
              <a:gd name="connsiteX6" fmla="*/ 185853 w 2790940"/>
              <a:gd name="connsiteY6" fmla="*/ 285753 h 2827950"/>
              <a:gd name="connsiteX0" fmla="*/ 185567 w 2790654"/>
              <a:gd name="connsiteY0" fmla="*/ 285753 h 2827950"/>
              <a:gd name="connsiteX1" fmla="*/ 256242 w 2790654"/>
              <a:gd name="connsiteY1" fmla="*/ 3 h 2827950"/>
              <a:gd name="connsiteX2" fmla="*/ 2790654 w 2790654"/>
              <a:gd name="connsiteY2" fmla="*/ 1591 h 2827950"/>
              <a:gd name="connsiteX3" fmla="*/ 2790654 w 2790654"/>
              <a:gd name="connsiteY3" fmla="*/ 2590804 h 2827950"/>
              <a:gd name="connsiteX4" fmla="*/ 2691179 w 2790654"/>
              <a:gd name="connsiteY4" fmla="*/ 2827950 h 2827950"/>
              <a:gd name="connsiteX5" fmla="*/ 186572 w 2790654"/>
              <a:gd name="connsiteY5" fmla="*/ 2820991 h 2827950"/>
              <a:gd name="connsiteX6" fmla="*/ 185567 w 2790654"/>
              <a:gd name="connsiteY6" fmla="*/ 285753 h 2827950"/>
              <a:gd name="connsiteX0" fmla="*/ 184746 w 2789833"/>
              <a:gd name="connsiteY0" fmla="*/ 285753 h 2827950"/>
              <a:gd name="connsiteX1" fmla="*/ 255421 w 2789833"/>
              <a:gd name="connsiteY1" fmla="*/ 3 h 2827950"/>
              <a:gd name="connsiteX2" fmla="*/ 2789833 w 2789833"/>
              <a:gd name="connsiteY2" fmla="*/ 1591 h 2827950"/>
              <a:gd name="connsiteX3" fmla="*/ 2789833 w 2789833"/>
              <a:gd name="connsiteY3" fmla="*/ 2590804 h 2827950"/>
              <a:gd name="connsiteX4" fmla="*/ 2690358 w 2789833"/>
              <a:gd name="connsiteY4" fmla="*/ 2827950 h 2827950"/>
              <a:gd name="connsiteX5" fmla="*/ 185751 w 2789833"/>
              <a:gd name="connsiteY5" fmla="*/ 2820991 h 2827950"/>
              <a:gd name="connsiteX6" fmla="*/ 184746 w 2789833"/>
              <a:gd name="connsiteY6" fmla="*/ 285753 h 2827950"/>
              <a:gd name="connsiteX0" fmla="*/ 0 w 2605087"/>
              <a:gd name="connsiteY0" fmla="*/ 285753 h 2827950"/>
              <a:gd name="connsiteX1" fmla="*/ 70675 w 2605087"/>
              <a:gd name="connsiteY1" fmla="*/ 3 h 2827950"/>
              <a:gd name="connsiteX2" fmla="*/ 2605087 w 2605087"/>
              <a:gd name="connsiteY2" fmla="*/ 1591 h 2827950"/>
              <a:gd name="connsiteX3" fmla="*/ 2605087 w 2605087"/>
              <a:gd name="connsiteY3" fmla="*/ 2590804 h 2827950"/>
              <a:gd name="connsiteX4" fmla="*/ 2505612 w 2605087"/>
              <a:gd name="connsiteY4" fmla="*/ 2827950 h 2827950"/>
              <a:gd name="connsiteX5" fmla="*/ 1005 w 2605087"/>
              <a:gd name="connsiteY5" fmla="*/ 2820991 h 2827950"/>
              <a:gd name="connsiteX6" fmla="*/ 0 w 2605087"/>
              <a:gd name="connsiteY6" fmla="*/ 285753 h 282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5087" h="2827950">
                <a:moveTo>
                  <a:pt x="0" y="285753"/>
                </a:moveTo>
                <a:cubicBezTo>
                  <a:pt x="3175" y="-49210"/>
                  <a:pt x="124651" y="6353"/>
                  <a:pt x="70675" y="3"/>
                </a:cubicBezTo>
                <a:lnTo>
                  <a:pt x="2605087" y="1591"/>
                </a:lnTo>
                <a:lnTo>
                  <a:pt x="2605087" y="2590804"/>
                </a:lnTo>
                <a:cubicBezTo>
                  <a:pt x="2603500" y="2819404"/>
                  <a:pt x="2559586" y="2827950"/>
                  <a:pt x="2505612" y="2827950"/>
                </a:cubicBezTo>
                <a:lnTo>
                  <a:pt x="1005" y="2820991"/>
                </a:lnTo>
                <a:cubicBezTo>
                  <a:pt x="502" y="1553372"/>
                  <a:pt x="502" y="1553372"/>
                  <a:pt x="0" y="285753"/>
                </a:cubicBezTo>
                <a:close/>
              </a:path>
            </a:pathLst>
          </a:custGeom>
          <a:solidFill>
            <a:schemeClr val="accent5"/>
          </a:solidFill>
          <a:ln>
            <a:noFill/>
          </a:ln>
          <a:extLst>
            <a:ext uri="{FAA26D3D-D897-4be2-8F04-BA451C77F1D7}">
              <ma14:placeholderFlag xmlns:ma14="http://schemas.microsoft.com/office/mac/drawingml/2011/main" xmlns="" val="1"/>
            </a:ext>
          </a:extLst>
        </p:spPr>
        <p:txBody>
          <a:bodyPr/>
          <a:lstStyle>
            <a:lvl1pPr marL="0" indent="0">
              <a:buFontTx/>
              <a:buNone/>
              <a:defRPr>
                <a:solidFill>
                  <a:schemeClr val="bg1"/>
                </a:solidFill>
              </a:defRPr>
            </a:lvl1pPr>
          </a:lstStyle>
          <a:p>
            <a:endParaRPr lang="en-GB" dirty="0"/>
          </a:p>
        </p:txBody>
      </p:sp>
      <p:sp>
        <p:nvSpPr>
          <p:cNvPr id="12" name="Text Placeholder 4"/>
          <p:cNvSpPr>
            <a:spLocks noGrp="1"/>
          </p:cNvSpPr>
          <p:nvPr>
            <p:ph type="body" sz="quarter" idx="20"/>
          </p:nvPr>
        </p:nvSpPr>
        <p:spPr>
          <a:xfrm>
            <a:off x="397929" y="958654"/>
            <a:ext cx="8153562" cy="292229"/>
          </a:xfrm>
          <a:prstGeom prst="rect">
            <a:avLst/>
          </a:prstGeom>
        </p:spPr>
        <p:txBody>
          <a:bodyPr anchor="ctr">
            <a:noAutofit/>
          </a:bodyPr>
          <a:lstStyle>
            <a:lvl1pPr marL="0" indent="0">
              <a:buFontTx/>
              <a:buNone/>
              <a:defRPr sz="1800" b="1" i="0">
                <a:solidFill>
                  <a:schemeClr val="tx1"/>
                </a:solidFill>
                <a:latin typeface="+mn-lt"/>
                <a:cs typeface="Century Gothic"/>
              </a:defRPr>
            </a:lvl1pPr>
          </a:lstStyle>
          <a:p>
            <a:pPr lvl="0"/>
            <a:r>
              <a:rPr lang="en-US" dirty="0" smtClean="0"/>
              <a:t>Click to edit Master text styles</a:t>
            </a:r>
          </a:p>
        </p:txBody>
      </p:sp>
      <p:sp>
        <p:nvSpPr>
          <p:cNvPr id="17" name="Title Placeholder 3"/>
          <p:cNvSpPr>
            <a:spLocks noGrp="1"/>
          </p:cNvSpPr>
          <p:nvPr>
            <p:ph type="title"/>
          </p:nvPr>
        </p:nvSpPr>
        <p:spPr bwMode="auto">
          <a:xfrm>
            <a:off x="397929" y="418375"/>
            <a:ext cx="8163460" cy="48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9" name="Text Placeholder 2"/>
          <p:cNvSpPr>
            <a:spLocks noGrp="1"/>
          </p:cNvSpPr>
          <p:nvPr>
            <p:ph idx="1"/>
          </p:nvPr>
        </p:nvSpPr>
        <p:spPr>
          <a:xfrm>
            <a:off x="566738" y="4509120"/>
            <a:ext cx="2628000" cy="1371500"/>
          </a:xfrm>
          <a:prstGeom prst="rect">
            <a:avLst/>
          </a:prstGeom>
        </p:spPr>
        <p:txBody>
          <a:bodyPr vert="horz" lIns="91440" tIns="45720" rIns="91440" bIns="45720" rtlCol="0">
            <a:normAutofit/>
          </a:bodyPr>
          <a:lstStyle>
            <a:lvl1pPr marL="285750" indent="-285750">
              <a:buFont typeface="Arial" pitchFamily="34" charset="0"/>
              <a:buChar char="•"/>
              <a:defRPr b="0">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0" name="Text Placeholder 2"/>
          <p:cNvSpPr>
            <a:spLocks noGrp="1"/>
          </p:cNvSpPr>
          <p:nvPr>
            <p:ph idx="24"/>
          </p:nvPr>
        </p:nvSpPr>
        <p:spPr>
          <a:xfrm>
            <a:off x="3384160" y="4509120"/>
            <a:ext cx="2628000" cy="1371500"/>
          </a:xfrm>
          <a:prstGeom prst="rect">
            <a:avLst/>
          </a:prstGeom>
        </p:spPr>
        <p:txBody>
          <a:bodyPr vert="horz" lIns="91440" tIns="45720" rIns="91440" bIns="45720" rtlCol="0">
            <a:normAutofit/>
          </a:bodyPr>
          <a:lstStyle>
            <a:lvl1pPr marL="285750" indent="-285750">
              <a:buFont typeface="Arial" pitchFamily="34" charset="0"/>
              <a:buChar char="•"/>
              <a:defRPr b="0">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1" name="Text Placeholder 2"/>
          <p:cNvSpPr>
            <a:spLocks noGrp="1"/>
          </p:cNvSpPr>
          <p:nvPr>
            <p:ph idx="25"/>
          </p:nvPr>
        </p:nvSpPr>
        <p:spPr>
          <a:xfrm>
            <a:off x="6182970" y="4509120"/>
            <a:ext cx="2628000" cy="1371500"/>
          </a:xfrm>
          <a:prstGeom prst="rect">
            <a:avLst/>
          </a:prstGeom>
        </p:spPr>
        <p:txBody>
          <a:bodyPr vert="horz" lIns="91440" tIns="45720" rIns="91440" bIns="45720" rtlCol="0">
            <a:normAutofit/>
          </a:bodyPr>
          <a:lstStyle>
            <a:lvl1pPr marL="285750" indent="-285750">
              <a:buFont typeface="Arial" pitchFamily="34" charset="0"/>
              <a:buChar char="•"/>
              <a:defRPr b="0">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Slide Number Placeholder 1"/>
          <p:cNvSpPr>
            <a:spLocks noGrp="1"/>
          </p:cNvSpPr>
          <p:nvPr>
            <p:ph type="sldNum" sz="quarter" idx="4"/>
          </p:nvPr>
        </p:nvSpPr>
        <p:spPr>
          <a:xfrm>
            <a:off x="3563888" y="6597352"/>
            <a:ext cx="1907704" cy="260648"/>
          </a:xfrm>
          <a:prstGeom prst="rect">
            <a:avLst/>
          </a:prstGeom>
        </p:spPr>
        <p:txBody>
          <a:bodyPr vert="horz" lIns="91440" tIns="45720" rIns="91440" bIns="45720" rtlCol="0" anchor="ctr"/>
          <a:lstStyle>
            <a:lvl1pPr algn="ctr">
              <a:defRPr sz="1200">
                <a:solidFill>
                  <a:schemeClr val="tx1">
                    <a:tint val="75000"/>
                  </a:schemeClr>
                </a:solidFill>
              </a:defRPr>
            </a:lvl1pPr>
          </a:lstStyle>
          <a:p>
            <a:fld id="{4BC02638-FD7E-5F48-A94C-F8CD94290332}" type="slidenum">
              <a:rPr lang="en-US" smtClean="0"/>
              <a:pPr/>
              <a:t>‹#›</a:t>
            </a:fld>
            <a:endParaRPr lang="en-US" dirty="0"/>
          </a:p>
        </p:txBody>
      </p:sp>
    </p:spTree>
    <p:extLst>
      <p:ext uri="{BB962C8B-B14F-4D97-AF65-F5344CB8AC3E}">
        <p14:creationId xmlns:p14="http://schemas.microsoft.com/office/powerpoint/2010/main" val="17320517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07827" y="958654"/>
            <a:ext cx="8153562" cy="292229"/>
          </a:xfrm>
          <a:prstGeom prst="rect">
            <a:avLst/>
          </a:prstGeom>
        </p:spPr>
        <p:txBody>
          <a:bodyPr anchor="ctr">
            <a:noAutofit/>
          </a:bodyPr>
          <a:lstStyle>
            <a:lvl1pPr marL="0" indent="0">
              <a:buFontTx/>
              <a:buNone/>
              <a:defRPr sz="1800" b="1" i="0">
                <a:solidFill>
                  <a:schemeClr val="tx1"/>
                </a:solidFill>
                <a:latin typeface="+mn-lt"/>
                <a:cs typeface="Century Gothic"/>
              </a:defRPr>
            </a:lvl1pPr>
          </a:lstStyle>
          <a:p>
            <a:pPr lvl="0"/>
            <a:r>
              <a:rPr lang="en-US" dirty="0" smtClean="0"/>
              <a:t>Click to edit Master text styles</a:t>
            </a:r>
          </a:p>
        </p:txBody>
      </p:sp>
      <p:sp>
        <p:nvSpPr>
          <p:cNvPr id="6" name="Title Placeholder 3"/>
          <p:cNvSpPr>
            <a:spLocks noGrp="1"/>
          </p:cNvSpPr>
          <p:nvPr>
            <p:ph type="title"/>
          </p:nvPr>
        </p:nvSpPr>
        <p:spPr bwMode="auto">
          <a:xfrm>
            <a:off x="397929" y="418375"/>
            <a:ext cx="8163460" cy="48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7" name="Slide Number Placeholder 1"/>
          <p:cNvSpPr>
            <a:spLocks noGrp="1"/>
          </p:cNvSpPr>
          <p:nvPr>
            <p:ph type="sldNum" sz="quarter" idx="4"/>
          </p:nvPr>
        </p:nvSpPr>
        <p:spPr>
          <a:xfrm>
            <a:off x="3563888" y="6597352"/>
            <a:ext cx="1907704" cy="260648"/>
          </a:xfrm>
          <a:prstGeom prst="rect">
            <a:avLst/>
          </a:prstGeom>
        </p:spPr>
        <p:txBody>
          <a:bodyPr vert="horz" lIns="91440" tIns="45720" rIns="91440" bIns="45720" rtlCol="0" anchor="ctr"/>
          <a:lstStyle>
            <a:lvl1pPr algn="ctr">
              <a:defRPr sz="1200">
                <a:solidFill>
                  <a:schemeClr val="tx1">
                    <a:tint val="75000"/>
                  </a:schemeClr>
                </a:solidFill>
              </a:defRPr>
            </a:lvl1pPr>
          </a:lstStyle>
          <a:p>
            <a:fld id="{4BC02638-FD7E-5F48-A94C-F8CD94290332}" type="slidenum">
              <a:rPr lang="en-US" smtClean="0"/>
              <a:pPr/>
              <a:t>‹#›</a:t>
            </a:fld>
            <a:endParaRPr lang="en-US" dirty="0"/>
          </a:p>
        </p:txBody>
      </p:sp>
    </p:spTree>
    <p:extLst>
      <p:ext uri="{BB962C8B-B14F-4D97-AF65-F5344CB8AC3E}">
        <p14:creationId xmlns:p14="http://schemas.microsoft.com/office/powerpoint/2010/main" val="12845985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97928" y="436305"/>
            <a:ext cx="8159191" cy="4875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b" anchorCtr="0" compatLnSpc="1">
            <a:prstTxWarp prst="textNoShape">
              <a:avLst/>
            </a:prstTxWarp>
          </a:bodyPr>
          <a:lstStyle>
            <a:lvl1pPr>
              <a:defRPr lang="en-GB" b="1" dirty="0">
                <a:solidFill>
                  <a:schemeClr val="tx2"/>
                </a:solidFill>
              </a:defRPr>
            </a:lvl1pPr>
          </a:lstStyle>
          <a:p>
            <a:pPr marL="0" lvl="0" eaLnBrk="1" latinLnBrk="0" hangingPunct="1"/>
            <a:r>
              <a:rPr lang="en-US" dirty="0" smtClean="0"/>
              <a:t>Click to edit Master title style</a:t>
            </a:r>
            <a:endParaRPr lang="en-GB" dirty="0"/>
          </a:p>
        </p:txBody>
      </p:sp>
      <p:sp>
        <p:nvSpPr>
          <p:cNvPr id="4" name="Text Placeholder 3"/>
          <p:cNvSpPr>
            <a:spLocks noGrp="1"/>
          </p:cNvSpPr>
          <p:nvPr>
            <p:ph type="body" sz="quarter" idx="10"/>
          </p:nvPr>
        </p:nvSpPr>
        <p:spPr>
          <a:xfrm>
            <a:off x="415859" y="1061989"/>
            <a:ext cx="5709864" cy="4248150"/>
          </a:xfrm>
          <a:prstGeom prst="rect">
            <a:avLst/>
          </a:prstGeom>
        </p:spPr>
        <p:txBody>
          <a:bodyPr/>
          <a:lstStyle>
            <a:lvl1pPr marL="268288" indent="-268288">
              <a:lnSpc>
                <a:spcPct val="150000"/>
              </a:lnSpc>
              <a:buClrTx/>
              <a:buAutoNum type="arabicPeriod"/>
              <a:defRPr b="1">
                <a:solidFill>
                  <a:schemeClr val="tx1"/>
                </a:solidFill>
              </a:defRPr>
            </a:lvl1pPr>
            <a:lvl2pPr marL="268288" indent="-268288">
              <a:lnSpc>
                <a:spcPct val="150000"/>
              </a:lnSpc>
              <a:buClr>
                <a:schemeClr val="tx1"/>
              </a:buClr>
              <a:buFont typeface="Arial" pitchFamily="34" charset="0"/>
              <a:buChar char="•"/>
              <a:defRPr sz="1800" b="0">
                <a:solidFill>
                  <a:schemeClr val="tx1"/>
                </a:solidFill>
              </a:defRPr>
            </a:lvl2pPr>
            <a:lvl3pPr>
              <a:buClrTx/>
              <a:defRPr b="1"/>
            </a:lvl3pPr>
            <a:lvl4pPr>
              <a:buClrTx/>
              <a:defRPr b="1"/>
            </a:lvl4pPr>
            <a:lvl5pPr>
              <a:buClrTx/>
              <a:defRPr b="1"/>
            </a:lvl5pPr>
          </a:lstStyle>
          <a:p>
            <a:pPr lvl="0"/>
            <a:r>
              <a:rPr lang="en-US" dirty="0" smtClean="0"/>
              <a:t>Click to edit Master text styles</a:t>
            </a:r>
          </a:p>
          <a:p>
            <a:pPr lvl="1"/>
            <a:r>
              <a:rPr lang="en-US" dirty="0" smtClean="0"/>
              <a:t>Second level</a:t>
            </a:r>
          </a:p>
        </p:txBody>
      </p:sp>
      <p:sp>
        <p:nvSpPr>
          <p:cNvPr id="6" name="Slide Number Placeholder 1"/>
          <p:cNvSpPr>
            <a:spLocks noGrp="1"/>
          </p:cNvSpPr>
          <p:nvPr>
            <p:ph type="sldNum" sz="quarter" idx="4"/>
          </p:nvPr>
        </p:nvSpPr>
        <p:spPr>
          <a:xfrm>
            <a:off x="3563888" y="6597352"/>
            <a:ext cx="1907704" cy="260648"/>
          </a:xfrm>
          <a:prstGeom prst="rect">
            <a:avLst/>
          </a:prstGeom>
        </p:spPr>
        <p:txBody>
          <a:bodyPr vert="horz" lIns="91440" tIns="45720" rIns="91440" bIns="45720" rtlCol="0" anchor="ctr"/>
          <a:lstStyle>
            <a:lvl1pPr algn="ctr">
              <a:defRPr sz="1200">
                <a:solidFill>
                  <a:schemeClr val="tx1">
                    <a:tint val="75000"/>
                  </a:schemeClr>
                </a:solidFill>
              </a:defRPr>
            </a:lvl1pPr>
          </a:lstStyle>
          <a:p>
            <a:fld id="{4BC02638-FD7E-5F48-A94C-F8CD94290332}" type="slidenum">
              <a:rPr lang="en-US" smtClean="0"/>
              <a:pPr/>
              <a:t>‹#›</a:t>
            </a:fld>
            <a:endParaRPr lang="en-US" dirty="0"/>
          </a:p>
        </p:txBody>
      </p:sp>
    </p:spTree>
    <p:extLst>
      <p:ext uri="{BB962C8B-B14F-4D97-AF65-F5344CB8AC3E}">
        <p14:creationId xmlns:p14="http://schemas.microsoft.com/office/powerpoint/2010/main" val="1678129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Blue, 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31327" y="1222408"/>
            <a:ext cx="7899327" cy="355600"/>
          </a:xfrm>
          <a:prstGeom prst="rect">
            <a:avLst/>
          </a:prstGeom>
        </p:spPr>
        <p:txBody>
          <a:bodyPr anchor="ctr">
            <a:normAutofit/>
          </a:bodyPr>
          <a:lstStyle>
            <a:lvl1pPr>
              <a:defRPr sz="1600" b="0" i="0">
                <a:latin typeface="+mn-lt"/>
                <a:cs typeface="Century Gothic"/>
              </a:defRPr>
            </a:lvl1pPr>
          </a:lstStyle>
          <a:p>
            <a:pPr lvl="0"/>
            <a:r>
              <a:rPr lang="en-US" smtClean="0"/>
              <a:t>Click to edit Master text styles</a:t>
            </a:r>
          </a:p>
        </p:txBody>
      </p:sp>
      <p:sp>
        <p:nvSpPr>
          <p:cNvPr id="3" name="Title 2"/>
          <p:cNvSpPr>
            <a:spLocks noGrp="1"/>
          </p:cNvSpPr>
          <p:nvPr>
            <p:ph type="title"/>
          </p:nvPr>
        </p:nvSpPr>
        <p:spPr>
          <a:xfrm>
            <a:off x="331788" y="677863"/>
            <a:ext cx="7899400" cy="531812"/>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03247120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Blue, 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31327" y="1222408"/>
            <a:ext cx="7899327" cy="355600"/>
          </a:xfrm>
          <a:prstGeom prst="rect">
            <a:avLst/>
          </a:prstGeom>
        </p:spPr>
        <p:txBody>
          <a:bodyPr anchor="ctr">
            <a:normAutofit/>
          </a:bodyPr>
          <a:lstStyle>
            <a:lvl1pPr>
              <a:defRPr sz="1600" b="0" i="0">
                <a:latin typeface="+mn-lt"/>
                <a:cs typeface="Century Gothic"/>
              </a:defRPr>
            </a:lvl1pPr>
          </a:lstStyle>
          <a:p>
            <a:pPr lvl="0"/>
            <a:r>
              <a:rPr lang="en-US" smtClean="0"/>
              <a:t>Click to edit Master text styles</a:t>
            </a:r>
          </a:p>
        </p:txBody>
      </p:sp>
      <p:sp>
        <p:nvSpPr>
          <p:cNvPr id="3" name="Title 2"/>
          <p:cNvSpPr>
            <a:spLocks noGrp="1"/>
          </p:cNvSpPr>
          <p:nvPr>
            <p:ph type="title"/>
          </p:nvPr>
        </p:nvSpPr>
        <p:spPr>
          <a:xfrm>
            <a:off x="331788" y="677863"/>
            <a:ext cx="7899400" cy="531812"/>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7145064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sp>
        <p:nvSpPr>
          <p:cNvPr id="5" name="Rectangle 4"/>
          <p:cNvSpPr/>
          <p:nvPr/>
        </p:nvSpPr>
        <p:spPr>
          <a:xfrm>
            <a:off x="4251325" y="6667500"/>
            <a:ext cx="4892675"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p:nvPr>
        </p:nvSpPr>
        <p:spPr>
          <a:xfrm>
            <a:off x="2916238" y="1910954"/>
            <a:ext cx="6013867" cy="1642477"/>
          </a:xfrm>
          <a:prstGeom prst="rect">
            <a:avLst/>
          </a:prstGeom>
        </p:spPr>
        <p:txBody>
          <a:bodyPr anchor="b">
            <a:normAutofit/>
          </a:bodyPr>
          <a:lstStyle>
            <a:lvl1pPr algn="l">
              <a:defRPr sz="3600" b="1" spc="-150" baseline="0">
                <a:solidFill>
                  <a:srgbClr val="4E84C4"/>
                </a:solidFill>
                <a:effectLst/>
                <a:latin typeface="Arial"/>
                <a:cs typeface="Arial"/>
              </a:defRPr>
            </a:lvl1pPr>
          </a:lstStyle>
          <a:p>
            <a:r>
              <a:rPr lang="en-US" smtClean="0"/>
              <a:t>Click to edit Master title style</a:t>
            </a:r>
            <a:endParaRPr lang="en-US" dirty="0"/>
          </a:p>
        </p:txBody>
      </p:sp>
      <p:sp>
        <p:nvSpPr>
          <p:cNvPr id="7" name="Rectangle 6"/>
          <p:cNvSpPr/>
          <p:nvPr userDrawn="1"/>
        </p:nvSpPr>
        <p:spPr>
          <a:xfrm>
            <a:off x="2822574" y="5877272"/>
            <a:ext cx="4341713" cy="5742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0862" t="67590" r="64180" b="12782"/>
          <a:stretch/>
        </p:blipFill>
        <p:spPr bwMode="auto">
          <a:xfrm>
            <a:off x="2822575" y="4655127"/>
            <a:ext cx="453280" cy="1348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userDrawn="1"/>
        </p:nvSpPr>
        <p:spPr>
          <a:xfrm>
            <a:off x="3275856" y="4590364"/>
            <a:ext cx="5544616" cy="1284967"/>
          </a:xfrm>
          <a:prstGeom prst="rect">
            <a:avLst/>
          </a:prstGeom>
          <a:noFill/>
        </p:spPr>
        <p:txBody>
          <a:bodyPr wrap="square" rtlCol="0">
            <a:spAutoFit/>
          </a:bodyPr>
          <a:lstStyle/>
          <a:p>
            <a:pPr>
              <a:lnSpc>
                <a:spcPts val="3100"/>
              </a:lnSpc>
            </a:pPr>
            <a:r>
              <a:rPr lang="en-GB" sz="1600" dirty="0"/>
              <a:t> </a:t>
            </a:r>
            <a:r>
              <a:rPr lang="en-GB" sz="1600" dirty="0" smtClean="0"/>
              <a:t>     </a:t>
            </a:r>
            <a:r>
              <a:rPr lang="en-GB" sz="1600" b="0" i="0" u="none" strike="noStrike" kern="1200" baseline="0" dirty="0" smtClean="0">
                <a:solidFill>
                  <a:schemeClr val="tx1"/>
                </a:solidFill>
                <a:latin typeface="+mn-lt"/>
                <a:ea typeface="+mn-ea"/>
                <a:cs typeface="+mn-cs"/>
              </a:rPr>
              <a:t>@tata_comm</a:t>
            </a:r>
          </a:p>
          <a:p>
            <a:pPr>
              <a:lnSpc>
                <a:spcPts val="3100"/>
              </a:lnSpc>
            </a:pPr>
            <a:r>
              <a:rPr lang="en-GB" sz="1600" b="0" i="0" u="none" strike="noStrike" kern="1200" baseline="0" dirty="0" smtClean="0">
                <a:solidFill>
                  <a:schemeClr val="tx1"/>
                </a:solidFill>
                <a:latin typeface="+mn-lt"/>
                <a:ea typeface="+mn-ea"/>
                <a:cs typeface="+mn-cs"/>
              </a:rPr>
              <a:t>http://tatacommunications-newworld.com</a:t>
            </a:r>
          </a:p>
          <a:p>
            <a:pPr>
              <a:lnSpc>
                <a:spcPts val="3100"/>
              </a:lnSpc>
            </a:pPr>
            <a:r>
              <a:rPr lang="en-GB" sz="1600" b="0" i="0" u="none" strike="noStrike" kern="1200" baseline="0" dirty="0" smtClean="0">
                <a:solidFill>
                  <a:schemeClr val="tx1"/>
                </a:solidFill>
                <a:latin typeface="+mn-lt"/>
                <a:ea typeface="+mn-ea"/>
                <a:cs typeface="+mn-cs"/>
              </a:rPr>
              <a:t>www.youtube.com/user/tatacomms</a:t>
            </a:r>
            <a:endParaRPr lang="en-GB" sz="1600" dirty="0"/>
          </a:p>
        </p:txBody>
      </p:sp>
      <p:pic>
        <p:nvPicPr>
          <p:cNvPr id="9" name="Picture 8"/>
          <p:cNvPicPr/>
          <p:nvPr userDrawn="1"/>
        </p:nvPicPr>
        <p:blipFill>
          <a:blip r:embed="rId3" cstate="email">
            <a:extLst>
              <a:ext uri="{28A0092B-C50C-407E-A947-70E740481C1C}">
                <a14:useLocalDpi xmlns:a14="http://schemas.microsoft.com/office/drawing/2010/main" val="0"/>
              </a:ext>
            </a:extLst>
          </a:blip>
          <a:stretch>
            <a:fillRect/>
          </a:stretch>
        </p:blipFill>
        <p:spPr>
          <a:xfrm>
            <a:off x="3347864" y="4725144"/>
            <a:ext cx="302136" cy="245757"/>
          </a:xfrm>
          <a:prstGeom prst="rect">
            <a:avLst/>
          </a:prstGeom>
        </p:spPr>
      </p:pic>
      <p:sp>
        <p:nvSpPr>
          <p:cNvPr id="10" name="Rectangle 9"/>
          <p:cNvSpPr/>
          <p:nvPr userDrawn="1"/>
        </p:nvSpPr>
        <p:spPr>
          <a:xfrm>
            <a:off x="2915816" y="3924345"/>
            <a:ext cx="6048672" cy="584775"/>
          </a:xfrm>
          <a:prstGeom prst="rect">
            <a:avLst/>
          </a:prstGeom>
        </p:spPr>
        <p:txBody>
          <a:bodyPr wrap="square">
            <a:spAutoFit/>
          </a:bodyPr>
          <a:lstStyle/>
          <a:p>
            <a:r>
              <a:rPr lang="en-GB" sz="1600" b="1" dirty="0" smtClean="0"/>
              <a:t>Visit tatacommunications.com</a:t>
            </a:r>
          </a:p>
          <a:p>
            <a:r>
              <a:rPr lang="en-GB" sz="1600" b="1" dirty="0" smtClean="0"/>
              <a:t>Follow us on Twitter, our New World Blog and YouTube:</a:t>
            </a:r>
            <a:endParaRPr lang="en-GB" sz="1600" b="1" dirty="0"/>
          </a:p>
        </p:txBody>
      </p:sp>
    </p:spTree>
    <p:extLst>
      <p:ext uri="{BB962C8B-B14F-4D97-AF65-F5344CB8AC3E}">
        <p14:creationId xmlns:p14="http://schemas.microsoft.com/office/powerpoint/2010/main" val="11650397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or_Blue">
    <p:spTree>
      <p:nvGrpSpPr>
        <p:cNvPr id="1" name=""/>
        <p:cNvGrpSpPr/>
        <p:nvPr/>
      </p:nvGrpSpPr>
      <p:grpSpPr>
        <a:xfrm>
          <a:off x="0" y="0"/>
          <a:ext cx="0" cy="0"/>
          <a:chOff x="0" y="0"/>
          <a:chExt cx="0" cy="0"/>
        </a:xfrm>
      </p:grpSpPr>
      <p:sp>
        <p:nvSpPr>
          <p:cNvPr id="4" name="Rectangle 3"/>
          <p:cNvSpPr/>
          <p:nvPr/>
        </p:nvSpPr>
        <p:spPr>
          <a:xfrm>
            <a:off x="4251325" y="6667500"/>
            <a:ext cx="4892675" cy="190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p:nvPr>
        </p:nvSpPr>
        <p:spPr>
          <a:xfrm>
            <a:off x="2822575" y="1786523"/>
            <a:ext cx="5220079" cy="1642477"/>
          </a:xfrm>
          <a:prstGeom prst="rect">
            <a:avLst/>
          </a:prstGeom>
        </p:spPr>
        <p:txBody>
          <a:bodyPr anchor="b">
            <a:normAutofit/>
          </a:bodyPr>
          <a:lstStyle>
            <a:lvl1pPr algn="l">
              <a:defRPr sz="2200" b="1" spc="0" baseline="0">
                <a:solidFill>
                  <a:srgbClr val="4E84C4"/>
                </a:solidFill>
                <a:effectLst/>
                <a:latin typeface="Arial"/>
                <a:cs typeface="Arial"/>
              </a:defRPr>
            </a:lvl1pPr>
          </a:lstStyle>
          <a:p>
            <a:r>
              <a:rPr lang="en-US" smtClean="0"/>
              <a:t>Click to edit Master title style</a:t>
            </a:r>
            <a:endParaRPr lang="en-US" dirty="0"/>
          </a:p>
        </p:txBody>
      </p:sp>
      <p:sp>
        <p:nvSpPr>
          <p:cNvPr id="3" name="Rectangle 2"/>
          <p:cNvSpPr/>
          <p:nvPr userDrawn="1"/>
        </p:nvSpPr>
        <p:spPr>
          <a:xfrm>
            <a:off x="2843808" y="5877272"/>
            <a:ext cx="4341713" cy="5742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7812176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07827" y="958654"/>
            <a:ext cx="8153562" cy="292229"/>
          </a:xfrm>
          <a:prstGeom prst="rect">
            <a:avLst/>
          </a:prstGeom>
        </p:spPr>
        <p:txBody>
          <a:bodyPr anchor="ctr">
            <a:noAutofit/>
          </a:bodyPr>
          <a:lstStyle>
            <a:lvl1pPr marL="0" indent="0">
              <a:buFontTx/>
              <a:buNone/>
              <a:defRPr sz="1800" b="1" i="0">
                <a:solidFill>
                  <a:schemeClr val="tx1"/>
                </a:solidFill>
                <a:latin typeface="+mn-lt"/>
                <a:cs typeface="Century Gothic"/>
              </a:defRPr>
            </a:lvl1pPr>
          </a:lstStyle>
          <a:p>
            <a:pPr lvl="0"/>
            <a:r>
              <a:rPr lang="en-US" dirty="0" smtClean="0"/>
              <a:t>Click to edit Master text styles</a:t>
            </a:r>
          </a:p>
        </p:txBody>
      </p:sp>
      <p:sp>
        <p:nvSpPr>
          <p:cNvPr id="9" name="Title Placeholder 3"/>
          <p:cNvSpPr>
            <a:spLocks noGrp="1"/>
          </p:cNvSpPr>
          <p:nvPr>
            <p:ph type="title"/>
          </p:nvPr>
        </p:nvSpPr>
        <p:spPr bwMode="auto">
          <a:xfrm>
            <a:off x="397929" y="418375"/>
            <a:ext cx="8163460" cy="48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 name="Text Placeholder 2"/>
          <p:cNvSpPr>
            <a:spLocks noGrp="1"/>
          </p:cNvSpPr>
          <p:nvPr>
            <p:ph idx="1"/>
          </p:nvPr>
        </p:nvSpPr>
        <p:spPr>
          <a:xfrm>
            <a:off x="397929" y="1439333"/>
            <a:ext cx="8442859" cy="44412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1"/>
          <p:cNvSpPr>
            <a:spLocks noGrp="1"/>
          </p:cNvSpPr>
          <p:nvPr>
            <p:ph type="sldNum" sz="quarter" idx="4"/>
          </p:nvPr>
        </p:nvSpPr>
        <p:spPr>
          <a:xfrm>
            <a:off x="3563888" y="6597352"/>
            <a:ext cx="1907704" cy="260648"/>
          </a:xfrm>
          <a:prstGeom prst="rect">
            <a:avLst/>
          </a:prstGeom>
        </p:spPr>
        <p:txBody>
          <a:bodyPr vert="horz" lIns="91440" tIns="45720" rIns="91440" bIns="45720" rtlCol="0" anchor="ctr"/>
          <a:lstStyle>
            <a:lvl1pPr algn="ctr">
              <a:defRPr sz="1200">
                <a:solidFill>
                  <a:schemeClr val="tx1">
                    <a:tint val="75000"/>
                  </a:schemeClr>
                </a:solidFill>
              </a:defRPr>
            </a:lvl1pPr>
          </a:lstStyle>
          <a:p>
            <a:fld id="{4BC02638-FD7E-5F48-A94C-F8CD94290332}" type="slidenum">
              <a:rPr lang="en-US" smtClean="0"/>
              <a:pPr/>
              <a:t>‹#›</a:t>
            </a:fld>
            <a:endParaRPr lang="en-US" dirty="0"/>
          </a:p>
        </p:txBody>
      </p:sp>
    </p:spTree>
    <p:extLst>
      <p:ext uri="{BB962C8B-B14F-4D97-AF65-F5344CB8AC3E}">
        <p14:creationId xmlns:p14="http://schemas.microsoft.com/office/powerpoint/2010/main" val="3451675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2 Col">
    <p:spTree>
      <p:nvGrpSpPr>
        <p:cNvPr id="1" name=""/>
        <p:cNvGrpSpPr/>
        <p:nvPr/>
      </p:nvGrpSpPr>
      <p:grpSpPr>
        <a:xfrm>
          <a:off x="0" y="0"/>
          <a:ext cx="0" cy="0"/>
          <a:chOff x="0" y="0"/>
          <a:chExt cx="0" cy="0"/>
        </a:xfrm>
      </p:grpSpPr>
      <p:sp>
        <p:nvSpPr>
          <p:cNvPr id="16" name="Text Placeholder 4"/>
          <p:cNvSpPr>
            <a:spLocks noGrp="1"/>
          </p:cNvSpPr>
          <p:nvPr>
            <p:ph type="body" sz="quarter" idx="10"/>
          </p:nvPr>
        </p:nvSpPr>
        <p:spPr>
          <a:xfrm>
            <a:off x="407827" y="958654"/>
            <a:ext cx="8153562" cy="292229"/>
          </a:xfrm>
          <a:prstGeom prst="rect">
            <a:avLst/>
          </a:prstGeom>
        </p:spPr>
        <p:txBody>
          <a:bodyPr anchor="ctr">
            <a:noAutofit/>
          </a:bodyPr>
          <a:lstStyle>
            <a:lvl1pPr marL="0" indent="0">
              <a:buFontTx/>
              <a:buNone/>
              <a:defRPr sz="1800" b="1" i="0">
                <a:solidFill>
                  <a:schemeClr val="tx1"/>
                </a:solidFill>
                <a:latin typeface="+mn-lt"/>
                <a:cs typeface="Century Gothic"/>
              </a:defRPr>
            </a:lvl1pPr>
          </a:lstStyle>
          <a:p>
            <a:pPr lvl="0"/>
            <a:r>
              <a:rPr lang="en-US" dirty="0" smtClean="0"/>
              <a:t>Click to edit Master text styles</a:t>
            </a:r>
          </a:p>
        </p:txBody>
      </p:sp>
      <p:sp>
        <p:nvSpPr>
          <p:cNvPr id="17" name="Title Placeholder 3"/>
          <p:cNvSpPr>
            <a:spLocks noGrp="1"/>
          </p:cNvSpPr>
          <p:nvPr>
            <p:ph type="title"/>
          </p:nvPr>
        </p:nvSpPr>
        <p:spPr bwMode="auto">
          <a:xfrm>
            <a:off x="397929" y="418375"/>
            <a:ext cx="8163460" cy="48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9" name="Text Placeholder 2"/>
          <p:cNvSpPr>
            <a:spLocks noGrp="1"/>
          </p:cNvSpPr>
          <p:nvPr>
            <p:ph idx="1"/>
          </p:nvPr>
        </p:nvSpPr>
        <p:spPr>
          <a:xfrm>
            <a:off x="397929" y="1439333"/>
            <a:ext cx="3866096" cy="44412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Text Placeholder 2"/>
          <p:cNvSpPr>
            <a:spLocks noGrp="1"/>
          </p:cNvSpPr>
          <p:nvPr>
            <p:ph idx="12"/>
          </p:nvPr>
        </p:nvSpPr>
        <p:spPr>
          <a:xfrm>
            <a:off x="4572000" y="1439333"/>
            <a:ext cx="4268788" cy="44412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Slide Number Placeholder 1"/>
          <p:cNvSpPr>
            <a:spLocks noGrp="1"/>
          </p:cNvSpPr>
          <p:nvPr>
            <p:ph type="sldNum" sz="quarter" idx="4"/>
          </p:nvPr>
        </p:nvSpPr>
        <p:spPr>
          <a:xfrm>
            <a:off x="3563888" y="6597352"/>
            <a:ext cx="1907704" cy="260648"/>
          </a:xfrm>
          <a:prstGeom prst="rect">
            <a:avLst/>
          </a:prstGeom>
        </p:spPr>
        <p:txBody>
          <a:bodyPr vert="horz" lIns="91440" tIns="45720" rIns="91440" bIns="45720" rtlCol="0" anchor="ctr"/>
          <a:lstStyle>
            <a:lvl1pPr algn="ctr">
              <a:defRPr sz="1200">
                <a:solidFill>
                  <a:schemeClr val="tx1">
                    <a:tint val="75000"/>
                  </a:schemeClr>
                </a:solidFill>
              </a:defRPr>
            </a:lvl1pPr>
          </a:lstStyle>
          <a:p>
            <a:fld id="{4BC02638-FD7E-5F48-A94C-F8CD94290332}" type="slidenum">
              <a:rPr lang="en-US" smtClean="0"/>
              <a:pPr/>
              <a:t>‹#›</a:t>
            </a:fld>
            <a:endParaRPr lang="en-US" dirty="0"/>
          </a:p>
        </p:txBody>
      </p:sp>
    </p:spTree>
    <p:extLst>
      <p:ext uri="{BB962C8B-B14F-4D97-AF65-F5344CB8AC3E}">
        <p14:creationId xmlns:p14="http://schemas.microsoft.com/office/powerpoint/2010/main" val="4053865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ue, 2 Col">
    <p:spTree>
      <p:nvGrpSpPr>
        <p:cNvPr id="1" name=""/>
        <p:cNvGrpSpPr/>
        <p:nvPr/>
      </p:nvGrpSpPr>
      <p:grpSpPr>
        <a:xfrm>
          <a:off x="0" y="0"/>
          <a:ext cx="0" cy="0"/>
          <a:chOff x="0" y="0"/>
          <a:chExt cx="0" cy="0"/>
        </a:xfrm>
      </p:grpSpPr>
      <p:sp>
        <p:nvSpPr>
          <p:cNvPr id="26" name="Text Placeholder 2"/>
          <p:cNvSpPr>
            <a:spLocks noGrp="1"/>
          </p:cNvSpPr>
          <p:nvPr>
            <p:ph idx="15"/>
          </p:nvPr>
        </p:nvSpPr>
        <p:spPr>
          <a:xfrm>
            <a:off x="397929" y="4105657"/>
            <a:ext cx="3866096" cy="1713826"/>
          </a:xfrm>
          <a:prstGeom prst="rect">
            <a:avLst/>
          </a:prstGeom>
        </p:spPr>
        <p:txBody>
          <a:bodyPr vert="horz" lIns="91440" tIns="45720" rIns="91440" bIns="45720" rtlCol="0">
            <a:normAutofit/>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Text Placeholder 4"/>
          <p:cNvSpPr>
            <a:spLocks noGrp="1"/>
          </p:cNvSpPr>
          <p:nvPr>
            <p:ph type="body" sz="quarter" idx="10"/>
          </p:nvPr>
        </p:nvSpPr>
        <p:spPr>
          <a:xfrm>
            <a:off x="407827" y="958654"/>
            <a:ext cx="8153562" cy="292229"/>
          </a:xfrm>
          <a:prstGeom prst="rect">
            <a:avLst/>
          </a:prstGeom>
        </p:spPr>
        <p:txBody>
          <a:bodyPr anchor="ctr">
            <a:noAutofit/>
          </a:bodyPr>
          <a:lstStyle>
            <a:lvl1pPr marL="0" indent="0">
              <a:buFontTx/>
              <a:buNone/>
              <a:defRPr sz="1800" b="1" i="0">
                <a:solidFill>
                  <a:schemeClr val="tx1"/>
                </a:solidFill>
                <a:latin typeface="+mn-lt"/>
                <a:cs typeface="Century Gothic"/>
              </a:defRPr>
            </a:lvl1pPr>
          </a:lstStyle>
          <a:p>
            <a:pPr lvl="0"/>
            <a:r>
              <a:rPr lang="en-US" dirty="0" smtClean="0"/>
              <a:t>Click to edit Master text styles</a:t>
            </a:r>
          </a:p>
        </p:txBody>
      </p:sp>
      <p:sp>
        <p:nvSpPr>
          <p:cNvPr id="17" name="Title Placeholder 3"/>
          <p:cNvSpPr>
            <a:spLocks noGrp="1"/>
          </p:cNvSpPr>
          <p:nvPr>
            <p:ph type="title"/>
          </p:nvPr>
        </p:nvSpPr>
        <p:spPr bwMode="auto">
          <a:xfrm>
            <a:off x="397929" y="418375"/>
            <a:ext cx="8163460" cy="48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9" name="Text Placeholder 2"/>
          <p:cNvSpPr>
            <a:spLocks noGrp="1"/>
          </p:cNvSpPr>
          <p:nvPr>
            <p:ph idx="1"/>
          </p:nvPr>
        </p:nvSpPr>
        <p:spPr>
          <a:xfrm>
            <a:off x="397929" y="1783080"/>
            <a:ext cx="3866096" cy="1717928"/>
          </a:xfrm>
          <a:prstGeom prst="rect">
            <a:avLst/>
          </a:prstGeom>
        </p:spPr>
        <p:txBody>
          <a:bodyPr vert="horz" lIns="91440" tIns="45720" rIns="91440" bIns="45720" rtlCol="0">
            <a:normAutofit/>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grpSp>
        <p:nvGrpSpPr>
          <p:cNvPr id="4" name="Group 3"/>
          <p:cNvGrpSpPr/>
          <p:nvPr userDrawn="1"/>
        </p:nvGrpSpPr>
        <p:grpSpPr>
          <a:xfrm>
            <a:off x="397929" y="3789040"/>
            <a:ext cx="3872805" cy="2127573"/>
            <a:chOff x="411162" y="3789040"/>
            <a:chExt cx="3872805" cy="2127573"/>
          </a:xfrm>
        </p:grpSpPr>
        <p:cxnSp>
          <p:nvCxnSpPr>
            <p:cNvPr id="3" name="Straight Connector 2"/>
            <p:cNvCxnSpPr/>
            <p:nvPr userDrawn="1"/>
          </p:nvCxnSpPr>
          <p:spPr>
            <a:xfrm>
              <a:off x="411162" y="3789040"/>
              <a:ext cx="3872805" cy="0"/>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11162" y="5916613"/>
              <a:ext cx="3872805" cy="0"/>
            </a:xfrm>
            <a:prstGeom prst="line">
              <a:avLst/>
            </a:prstGeom>
            <a:ln w="12700"/>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userDrawn="1"/>
        </p:nvGrpSpPr>
        <p:grpSpPr>
          <a:xfrm>
            <a:off x="397929" y="1469473"/>
            <a:ext cx="3872805" cy="2127573"/>
            <a:chOff x="411162" y="3789040"/>
            <a:chExt cx="3872805" cy="2127573"/>
          </a:xfrm>
        </p:grpSpPr>
        <p:cxnSp>
          <p:nvCxnSpPr>
            <p:cNvPr id="24" name="Straight Connector 23"/>
            <p:cNvCxnSpPr/>
            <p:nvPr userDrawn="1"/>
          </p:nvCxnSpPr>
          <p:spPr>
            <a:xfrm>
              <a:off x="411162" y="3789040"/>
              <a:ext cx="3872805" cy="0"/>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411162" y="5916613"/>
              <a:ext cx="3872805" cy="0"/>
            </a:xfrm>
            <a:prstGeom prst="line">
              <a:avLst/>
            </a:prstGeom>
            <a:ln w="12700"/>
            <a:effectLst/>
          </p:spPr>
          <p:style>
            <a:lnRef idx="2">
              <a:schemeClr val="accent1"/>
            </a:lnRef>
            <a:fillRef idx="0">
              <a:schemeClr val="accent1"/>
            </a:fillRef>
            <a:effectRef idx="1">
              <a:schemeClr val="accent1"/>
            </a:effectRef>
            <a:fontRef idx="minor">
              <a:schemeClr val="tx1"/>
            </a:fontRef>
          </p:style>
        </p:cxnSp>
      </p:grpSp>
      <p:sp>
        <p:nvSpPr>
          <p:cNvPr id="6" name="Text Placeholder 5"/>
          <p:cNvSpPr>
            <a:spLocks noGrp="1"/>
          </p:cNvSpPr>
          <p:nvPr>
            <p:ph type="body" sz="quarter" idx="17"/>
          </p:nvPr>
        </p:nvSpPr>
        <p:spPr>
          <a:xfrm>
            <a:off x="397929" y="1470025"/>
            <a:ext cx="3866400" cy="303213"/>
          </a:xfrm>
        </p:spPr>
        <p:txBody>
          <a:bodyPr/>
          <a:lstStyle>
            <a:lvl1pPr>
              <a:defRPr sz="1200"/>
            </a:lvl1pPr>
          </a:lstStyle>
          <a:p>
            <a:pPr lvl="0"/>
            <a:r>
              <a:rPr lang="en-US" dirty="0" smtClean="0"/>
              <a:t>Click to edit Master text styles</a:t>
            </a:r>
            <a:endParaRPr lang="en-GB" dirty="0"/>
          </a:p>
        </p:txBody>
      </p:sp>
      <p:sp>
        <p:nvSpPr>
          <p:cNvPr id="30" name="Text Placeholder 5"/>
          <p:cNvSpPr>
            <a:spLocks noGrp="1"/>
          </p:cNvSpPr>
          <p:nvPr>
            <p:ph type="body" sz="quarter" idx="19"/>
          </p:nvPr>
        </p:nvSpPr>
        <p:spPr>
          <a:xfrm>
            <a:off x="397929" y="3794776"/>
            <a:ext cx="3866400" cy="303213"/>
          </a:xfrm>
        </p:spPr>
        <p:txBody>
          <a:bodyPr/>
          <a:lstStyle>
            <a:lvl1pPr>
              <a:defRPr sz="1200"/>
            </a:lvl1pPr>
          </a:lstStyle>
          <a:p>
            <a:pPr lvl="0"/>
            <a:r>
              <a:rPr lang="en-US" dirty="0" smtClean="0"/>
              <a:t>Click to edit Master text styles</a:t>
            </a:r>
            <a:endParaRPr lang="en-GB" dirty="0"/>
          </a:p>
        </p:txBody>
      </p:sp>
      <p:sp>
        <p:nvSpPr>
          <p:cNvPr id="31" name="Text Placeholder 2"/>
          <p:cNvSpPr>
            <a:spLocks noGrp="1"/>
          </p:cNvSpPr>
          <p:nvPr>
            <p:ph idx="20"/>
          </p:nvPr>
        </p:nvSpPr>
        <p:spPr>
          <a:xfrm>
            <a:off x="4711167" y="4104504"/>
            <a:ext cx="3866096" cy="1713826"/>
          </a:xfrm>
          <a:prstGeom prst="rect">
            <a:avLst/>
          </a:prstGeom>
        </p:spPr>
        <p:txBody>
          <a:bodyPr vert="horz" lIns="91440" tIns="45720" rIns="91440" bIns="45720" rtlCol="0">
            <a:normAutofit/>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32" name="Text Placeholder 2"/>
          <p:cNvSpPr>
            <a:spLocks noGrp="1"/>
          </p:cNvSpPr>
          <p:nvPr>
            <p:ph idx="21"/>
          </p:nvPr>
        </p:nvSpPr>
        <p:spPr>
          <a:xfrm>
            <a:off x="4711167" y="1781927"/>
            <a:ext cx="3866096" cy="1717928"/>
          </a:xfrm>
          <a:prstGeom prst="rect">
            <a:avLst/>
          </a:prstGeom>
        </p:spPr>
        <p:txBody>
          <a:bodyPr vert="horz" lIns="91440" tIns="45720" rIns="91440" bIns="45720" rtlCol="0">
            <a:normAutofit/>
          </a:bodyPr>
          <a:lstStyle>
            <a:lvl1pPr>
              <a:defRPr sz="1200"/>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grpSp>
        <p:nvGrpSpPr>
          <p:cNvPr id="33" name="Group 32"/>
          <p:cNvGrpSpPr/>
          <p:nvPr userDrawn="1"/>
        </p:nvGrpSpPr>
        <p:grpSpPr>
          <a:xfrm>
            <a:off x="4711167" y="3787887"/>
            <a:ext cx="3872805" cy="2127573"/>
            <a:chOff x="411162" y="3789040"/>
            <a:chExt cx="3872805" cy="2127573"/>
          </a:xfrm>
        </p:grpSpPr>
        <p:cxnSp>
          <p:nvCxnSpPr>
            <p:cNvPr id="34" name="Straight Connector 33"/>
            <p:cNvCxnSpPr/>
            <p:nvPr userDrawn="1"/>
          </p:nvCxnSpPr>
          <p:spPr>
            <a:xfrm>
              <a:off x="411162" y="3789040"/>
              <a:ext cx="3872805" cy="0"/>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11162" y="5916613"/>
              <a:ext cx="3872805" cy="0"/>
            </a:xfrm>
            <a:prstGeom prst="line">
              <a:avLst/>
            </a:prstGeom>
            <a:ln w="12700"/>
            <a:effectLst/>
          </p:spPr>
          <p:style>
            <a:lnRef idx="2">
              <a:schemeClr val="accent1"/>
            </a:lnRef>
            <a:fillRef idx="0">
              <a:schemeClr val="accent1"/>
            </a:fillRef>
            <a:effectRef idx="1">
              <a:schemeClr val="accent1"/>
            </a:effectRef>
            <a:fontRef idx="minor">
              <a:schemeClr val="tx1"/>
            </a:fontRef>
          </p:style>
        </p:cxnSp>
      </p:grpSp>
      <p:grpSp>
        <p:nvGrpSpPr>
          <p:cNvPr id="36" name="Group 35"/>
          <p:cNvGrpSpPr/>
          <p:nvPr userDrawn="1"/>
        </p:nvGrpSpPr>
        <p:grpSpPr>
          <a:xfrm>
            <a:off x="4711167" y="1468320"/>
            <a:ext cx="3872805" cy="2127573"/>
            <a:chOff x="411162" y="3789040"/>
            <a:chExt cx="3872805" cy="2127573"/>
          </a:xfrm>
        </p:grpSpPr>
        <p:cxnSp>
          <p:nvCxnSpPr>
            <p:cNvPr id="37" name="Straight Connector 36"/>
            <p:cNvCxnSpPr/>
            <p:nvPr userDrawn="1"/>
          </p:nvCxnSpPr>
          <p:spPr>
            <a:xfrm>
              <a:off x="411162" y="3789040"/>
              <a:ext cx="3872805" cy="0"/>
            </a:xfrm>
            <a:prstGeom prst="line">
              <a:avLst/>
            </a:prstGeom>
            <a:ln w="12700"/>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11162" y="5916613"/>
              <a:ext cx="3872805" cy="0"/>
            </a:xfrm>
            <a:prstGeom prst="line">
              <a:avLst/>
            </a:prstGeom>
            <a:ln w="12700"/>
            <a:effectLst/>
          </p:spPr>
          <p:style>
            <a:lnRef idx="2">
              <a:schemeClr val="accent1"/>
            </a:lnRef>
            <a:fillRef idx="0">
              <a:schemeClr val="accent1"/>
            </a:fillRef>
            <a:effectRef idx="1">
              <a:schemeClr val="accent1"/>
            </a:effectRef>
            <a:fontRef idx="minor">
              <a:schemeClr val="tx1"/>
            </a:fontRef>
          </p:style>
        </p:cxnSp>
      </p:grpSp>
      <p:sp>
        <p:nvSpPr>
          <p:cNvPr id="39" name="Text Placeholder 5"/>
          <p:cNvSpPr>
            <a:spLocks noGrp="1"/>
          </p:cNvSpPr>
          <p:nvPr>
            <p:ph type="body" sz="quarter" idx="22"/>
          </p:nvPr>
        </p:nvSpPr>
        <p:spPr>
          <a:xfrm>
            <a:off x="4711167" y="1468872"/>
            <a:ext cx="3866400" cy="303213"/>
          </a:xfrm>
        </p:spPr>
        <p:txBody>
          <a:bodyPr/>
          <a:lstStyle>
            <a:lvl1pPr>
              <a:defRPr sz="1200"/>
            </a:lvl1pPr>
          </a:lstStyle>
          <a:p>
            <a:pPr lvl="0"/>
            <a:r>
              <a:rPr lang="en-US" dirty="0" smtClean="0"/>
              <a:t>Click to edit Master text styles</a:t>
            </a:r>
            <a:endParaRPr lang="en-GB" dirty="0"/>
          </a:p>
        </p:txBody>
      </p:sp>
      <p:sp>
        <p:nvSpPr>
          <p:cNvPr id="40" name="Text Placeholder 5"/>
          <p:cNvSpPr>
            <a:spLocks noGrp="1"/>
          </p:cNvSpPr>
          <p:nvPr>
            <p:ph type="body" sz="quarter" idx="23"/>
          </p:nvPr>
        </p:nvSpPr>
        <p:spPr>
          <a:xfrm>
            <a:off x="4711167" y="3793623"/>
            <a:ext cx="3866400" cy="303213"/>
          </a:xfrm>
        </p:spPr>
        <p:txBody>
          <a:bodyPr/>
          <a:lstStyle>
            <a:lvl1pPr>
              <a:defRPr sz="1200"/>
            </a:lvl1pPr>
          </a:lstStyle>
          <a:p>
            <a:pPr lvl="0"/>
            <a:r>
              <a:rPr lang="en-US" dirty="0" smtClean="0"/>
              <a:t>Click to edit Master text styles</a:t>
            </a:r>
            <a:endParaRPr lang="en-GB" dirty="0"/>
          </a:p>
        </p:txBody>
      </p:sp>
      <p:sp>
        <p:nvSpPr>
          <p:cNvPr id="28" name="Slide Number Placeholder 1"/>
          <p:cNvSpPr>
            <a:spLocks noGrp="1"/>
          </p:cNvSpPr>
          <p:nvPr>
            <p:ph type="sldNum" sz="quarter" idx="4"/>
          </p:nvPr>
        </p:nvSpPr>
        <p:spPr>
          <a:xfrm>
            <a:off x="3563888" y="6597352"/>
            <a:ext cx="1907704" cy="260648"/>
          </a:xfrm>
          <a:prstGeom prst="rect">
            <a:avLst/>
          </a:prstGeom>
        </p:spPr>
        <p:txBody>
          <a:bodyPr vert="horz" lIns="91440" tIns="45720" rIns="91440" bIns="45720" rtlCol="0" anchor="ctr"/>
          <a:lstStyle>
            <a:lvl1pPr algn="ctr">
              <a:defRPr sz="1200">
                <a:solidFill>
                  <a:schemeClr val="tx1">
                    <a:tint val="75000"/>
                  </a:schemeClr>
                </a:solidFill>
              </a:defRPr>
            </a:lvl1pPr>
          </a:lstStyle>
          <a:p>
            <a:fld id="{4BC02638-FD7E-5F48-A94C-F8CD94290332}" type="slidenum">
              <a:rPr lang="en-US" smtClean="0"/>
              <a:pPr/>
              <a:t>‹#›</a:t>
            </a:fld>
            <a:endParaRPr lang="en-US" dirty="0"/>
          </a:p>
        </p:txBody>
      </p:sp>
    </p:spTree>
    <p:extLst>
      <p:ext uri="{BB962C8B-B14F-4D97-AF65-F5344CB8AC3E}">
        <p14:creationId xmlns:p14="http://schemas.microsoft.com/office/powerpoint/2010/main" val="7708327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ue, 2 Col">
    <p:spTree>
      <p:nvGrpSpPr>
        <p:cNvPr id="1" name=""/>
        <p:cNvGrpSpPr/>
        <p:nvPr/>
      </p:nvGrpSpPr>
      <p:grpSpPr>
        <a:xfrm>
          <a:off x="0" y="0"/>
          <a:ext cx="0" cy="0"/>
          <a:chOff x="0" y="0"/>
          <a:chExt cx="0" cy="0"/>
        </a:xfrm>
      </p:grpSpPr>
      <p:sp>
        <p:nvSpPr>
          <p:cNvPr id="16" name="Text Placeholder 4"/>
          <p:cNvSpPr>
            <a:spLocks noGrp="1"/>
          </p:cNvSpPr>
          <p:nvPr>
            <p:ph type="body" sz="quarter" idx="10"/>
          </p:nvPr>
        </p:nvSpPr>
        <p:spPr>
          <a:xfrm>
            <a:off x="407827" y="958654"/>
            <a:ext cx="8153562" cy="292229"/>
          </a:xfrm>
          <a:prstGeom prst="rect">
            <a:avLst/>
          </a:prstGeom>
        </p:spPr>
        <p:txBody>
          <a:bodyPr anchor="ctr">
            <a:noAutofit/>
          </a:bodyPr>
          <a:lstStyle>
            <a:lvl1pPr marL="0" indent="0">
              <a:buFontTx/>
              <a:buNone/>
              <a:defRPr sz="1800" b="1" i="0">
                <a:solidFill>
                  <a:schemeClr val="tx1"/>
                </a:solidFill>
                <a:latin typeface="+mn-lt"/>
                <a:cs typeface="Century Gothic"/>
              </a:defRPr>
            </a:lvl1pPr>
          </a:lstStyle>
          <a:p>
            <a:pPr lvl="0"/>
            <a:r>
              <a:rPr lang="en-US" dirty="0" smtClean="0"/>
              <a:t>Click to edit Master text styles</a:t>
            </a:r>
          </a:p>
        </p:txBody>
      </p:sp>
      <p:sp>
        <p:nvSpPr>
          <p:cNvPr id="17" name="Title Placeholder 3"/>
          <p:cNvSpPr>
            <a:spLocks noGrp="1"/>
          </p:cNvSpPr>
          <p:nvPr>
            <p:ph type="title"/>
          </p:nvPr>
        </p:nvSpPr>
        <p:spPr bwMode="auto">
          <a:xfrm>
            <a:off x="397929" y="418375"/>
            <a:ext cx="8163460" cy="48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9" name="Text Placeholder 2"/>
          <p:cNvSpPr>
            <a:spLocks noGrp="1"/>
          </p:cNvSpPr>
          <p:nvPr>
            <p:ph idx="1"/>
          </p:nvPr>
        </p:nvSpPr>
        <p:spPr>
          <a:xfrm>
            <a:off x="397928" y="1439333"/>
            <a:ext cx="5398207" cy="44412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Picture Placeholder 4"/>
          <p:cNvSpPr>
            <a:spLocks noGrp="1"/>
          </p:cNvSpPr>
          <p:nvPr>
            <p:ph type="pic" sz="quarter" idx="14"/>
          </p:nvPr>
        </p:nvSpPr>
        <p:spPr>
          <a:xfrm>
            <a:off x="6043711" y="1446213"/>
            <a:ext cx="2788718" cy="4457700"/>
          </a:xfrm>
          <a:custGeom>
            <a:avLst/>
            <a:gdLst>
              <a:gd name="connsiteX0" fmla="*/ 0 w 2598737"/>
              <a:gd name="connsiteY0" fmla="*/ 0 h 2819400"/>
              <a:gd name="connsiteX1" fmla="*/ 2598737 w 2598737"/>
              <a:gd name="connsiteY1" fmla="*/ 0 h 2819400"/>
              <a:gd name="connsiteX2" fmla="*/ 2598737 w 2598737"/>
              <a:gd name="connsiteY2" fmla="*/ 2819400 h 2819400"/>
              <a:gd name="connsiteX3" fmla="*/ 0 w 2598737"/>
              <a:gd name="connsiteY3" fmla="*/ 2819400 h 2819400"/>
              <a:gd name="connsiteX4" fmla="*/ 0 w 2598737"/>
              <a:gd name="connsiteY4" fmla="*/ 0 h 2819400"/>
              <a:gd name="connsiteX0" fmla="*/ 0 w 2598737"/>
              <a:gd name="connsiteY0" fmla="*/ 1588 h 2820988"/>
              <a:gd name="connsiteX1" fmla="*/ 246062 w 2598737"/>
              <a:gd name="connsiteY1" fmla="*/ 0 h 2820988"/>
              <a:gd name="connsiteX2" fmla="*/ 2598737 w 2598737"/>
              <a:gd name="connsiteY2" fmla="*/ 1588 h 2820988"/>
              <a:gd name="connsiteX3" fmla="*/ 2598737 w 2598737"/>
              <a:gd name="connsiteY3" fmla="*/ 2820988 h 2820988"/>
              <a:gd name="connsiteX4" fmla="*/ 0 w 2598737"/>
              <a:gd name="connsiteY4" fmla="*/ 2820988 h 2820988"/>
              <a:gd name="connsiteX5" fmla="*/ 0 w 2598737"/>
              <a:gd name="connsiteY5" fmla="*/ 1588 h 2820988"/>
              <a:gd name="connsiteX0" fmla="*/ 6350 w 2605087"/>
              <a:gd name="connsiteY0" fmla="*/ 15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6" fmla="*/ 6350 w 2605087"/>
              <a:gd name="connsiteY6" fmla="*/ 1588 h 2820988"/>
              <a:gd name="connsiteX0" fmla="*/ 0 w 2605087"/>
              <a:gd name="connsiteY0" fmla="*/ 3190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0" fmla="*/ 0 w 2605087"/>
              <a:gd name="connsiteY0" fmla="*/ 319088 h 2820988"/>
              <a:gd name="connsiteX1" fmla="*/ 252412 w 2605087"/>
              <a:gd name="connsiteY1" fmla="*/ 0 h 2820988"/>
              <a:gd name="connsiteX2" fmla="*/ 2605087 w 2605087"/>
              <a:gd name="connsiteY2" fmla="*/ 1588 h 2820988"/>
              <a:gd name="connsiteX3" fmla="*/ 2605087 w 2605087"/>
              <a:gd name="connsiteY3" fmla="*/ 2820988 h 2820988"/>
              <a:gd name="connsiteX4" fmla="*/ 6350 w 2605087"/>
              <a:gd name="connsiteY4" fmla="*/ 2820988 h 2820988"/>
              <a:gd name="connsiteX5" fmla="*/ 0 w 2605087"/>
              <a:gd name="connsiteY5" fmla="*/ 319088 h 2820988"/>
              <a:gd name="connsiteX0" fmla="*/ 0 w 2605087"/>
              <a:gd name="connsiteY0" fmla="*/ 321730 h 2823630"/>
              <a:gd name="connsiteX1" fmla="*/ 252412 w 2605087"/>
              <a:gd name="connsiteY1" fmla="*/ 2642 h 2823630"/>
              <a:gd name="connsiteX2" fmla="*/ 2605087 w 2605087"/>
              <a:gd name="connsiteY2" fmla="*/ 4230 h 2823630"/>
              <a:gd name="connsiteX3" fmla="*/ 2605087 w 2605087"/>
              <a:gd name="connsiteY3" fmla="*/ 2823630 h 2823630"/>
              <a:gd name="connsiteX4" fmla="*/ 6350 w 2605087"/>
              <a:gd name="connsiteY4" fmla="*/ 2823630 h 2823630"/>
              <a:gd name="connsiteX5" fmla="*/ 0 w 2605087"/>
              <a:gd name="connsiteY5" fmla="*/ 321730 h 2823630"/>
              <a:gd name="connsiteX0" fmla="*/ 0 w 2600325"/>
              <a:gd name="connsiteY0" fmla="*/ 306622 h 2827572"/>
              <a:gd name="connsiteX1" fmla="*/ 247650 w 2600325"/>
              <a:gd name="connsiteY1" fmla="*/ 6584 h 2827572"/>
              <a:gd name="connsiteX2" fmla="*/ 2600325 w 2600325"/>
              <a:gd name="connsiteY2" fmla="*/ 8172 h 2827572"/>
              <a:gd name="connsiteX3" fmla="*/ 2600325 w 2600325"/>
              <a:gd name="connsiteY3" fmla="*/ 2827572 h 2827572"/>
              <a:gd name="connsiteX4" fmla="*/ 1588 w 2600325"/>
              <a:gd name="connsiteY4" fmla="*/ 2827572 h 2827572"/>
              <a:gd name="connsiteX5" fmla="*/ 0 w 2600325"/>
              <a:gd name="connsiteY5" fmla="*/ 306622 h 2827572"/>
              <a:gd name="connsiteX0" fmla="*/ 0 w 2600325"/>
              <a:gd name="connsiteY0" fmla="*/ 306622 h 2827572"/>
              <a:gd name="connsiteX1" fmla="*/ 247650 w 2600325"/>
              <a:gd name="connsiteY1" fmla="*/ 6584 h 2827572"/>
              <a:gd name="connsiteX2" fmla="*/ 2600325 w 2600325"/>
              <a:gd name="connsiteY2" fmla="*/ 8172 h 2827572"/>
              <a:gd name="connsiteX3" fmla="*/ 2600325 w 2600325"/>
              <a:gd name="connsiteY3" fmla="*/ 2827572 h 2827572"/>
              <a:gd name="connsiteX4" fmla="*/ 1588 w 2600325"/>
              <a:gd name="connsiteY4" fmla="*/ 2827572 h 2827572"/>
              <a:gd name="connsiteX5" fmla="*/ 0 w 2600325"/>
              <a:gd name="connsiteY5" fmla="*/ 306622 h 2827572"/>
              <a:gd name="connsiteX0" fmla="*/ 0 w 2605087"/>
              <a:gd name="connsiteY0" fmla="*/ 296091 h 2831329"/>
              <a:gd name="connsiteX1" fmla="*/ 252412 w 2605087"/>
              <a:gd name="connsiteY1" fmla="*/ 10341 h 2831329"/>
              <a:gd name="connsiteX2" fmla="*/ 2605087 w 2605087"/>
              <a:gd name="connsiteY2" fmla="*/ 11929 h 2831329"/>
              <a:gd name="connsiteX3" fmla="*/ 2605087 w 2605087"/>
              <a:gd name="connsiteY3" fmla="*/ 2831329 h 2831329"/>
              <a:gd name="connsiteX4" fmla="*/ 6350 w 2605087"/>
              <a:gd name="connsiteY4" fmla="*/ 2831329 h 2831329"/>
              <a:gd name="connsiteX5" fmla="*/ 0 w 2605087"/>
              <a:gd name="connsiteY5" fmla="*/ 296091 h 2831329"/>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820991 h 2820991"/>
              <a:gd name="connsiteX4" fmla="*/ 6350 w 2605087"/>
              <a:gd name="connsiteY4" fmla="*/ 2820991 h 2820991"/>
              <a:gd name="connsiteX5" fmla="*/ 0 w 2605087"/>
              <a:gd name="connsiteY5"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820991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605087 w 2605087"/>
              <a:gd name="connsiteY4" fmla="*/ 2820991 h 2820991"/>
              <a:gd name="connsiteX5" fmla="*/ 2343150 w 2605087"/>
              <a:gd name="connsiteY5" fmla="*/ 2819404 h 2820991"/>
              <a:gd name="connsiteX6" fmla="*/ 6350 w 2605087"/>
              <a:gd name="connsiteY6" fmla="*/ 2820991 h 2820991"/>
              <a:gd name="connsiteX7" fmla="*/ 0 w 2605087"/>
              <a:gd name="connsiteY7"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 name="connsiteX0" fmla="*/ 0 w 2605087"/>
              <a:gd name="connsiteY0" fmla="*/ 285753 h 2820991"/>
              <a:gd name="connsiteX1" fmla="*/ 252412 w 2605087"/>
              <a:gd name="connsiteY1" fmla="*/ 3 h 2820991"/>
              <a:gd name="connsiteX2" fmla="*/ 2605087 w 2605087"/>
              <a:gd name="connsiteY2" fmla="*/ 1591 h 2820991"/>
              <a:gd name="connsiteX3" fmla="*/ 2605087 w 2605087"/>
              <a:gd name="connsiteY3" fmla="*/ 2590804 h 2820991"/>
              <a:gd name="connsiteX4" fmla="*/ 2343150 w 2605087"/>
              <a:gd name="connsiteY4" fmla="*/ 2819404 h 2820991"/>
              <a:gd name="connsiteX5" fmla="*/ 6350 w 2605087"/>
              <a:gd name="connsiteY5" fmla="*/ 2820991 h 2820991"/>
              <a:gd name="connsiteX6" fmla="*/ 0 w 2605087"/>
              <a:gd name="connsiteY6" fmla="*/ 285753 h 282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5087" h="2820991">
                <a:moveTo>
                  <a:pt x="0" y="285753"/>
                </a:moveTo>
                <a:cubicBezTo>
                  <a:pt x="3175" y="-49210"/>
                  <a:pt x="306388" y="6353"/>
                  <a:pt x="252412" y="3"/>
                </a:cubicBezTo>
                <a:lnTo>
                  <a:pt x="2605087" y="1591"/>
                </a:lnTo>
                <a:lnTo>
                  <a:pt x="2605087" y="2590804"/>
                </a:lnTo>
                <a:cubicBezTo>
                  <a:pt x="2603500" y="2819404"/>
                  <a:pt x="2397124" y="2819404"/>
                  <a:pt x="2343150" y="2819404"/>
                </a:cubicBezTo>
                <a:lnTo>
                  <a:pt x="6350" y="2820991"/>
                </a:lnTo>
                <a:cubicBezTo>
                  <a:pt x="4233" y="1987024"/>
                  <a:pt x="6880" y="1129245"/>
                  <a:pt x="0" y="285753"/>
                </a:cubicBezTo>
                <a:close/>
              </a:path>
            </a:pathLst>
          </a:custGeom>
          <a:solidFill>
            <a:schemeClr val="accent5"/>
          </a:solidFill>
        </p:spPr>
        <p:txBody>
          <a:bodyPr/>
          <a:lstStyle>
            <a:lvl1pPr marL="0" indent="0">
              <a:buFontTx/>
              <a:buNone/>
              <a:defRPr>
                <a:solidFill>
                  <a:schemeClr val="bg1"/>
                </a:solidFill>
              </a:defRPr>
            </a:lvl1pPr>
          </a:lstStyle>
          <a:p>
            <a:endParaRPr lang="en-GB" dirty="0"/>
          </a:p>
        </p:txBody>
      </p:sp>
      <p:sp>
        <p:nvSpPr>
          <p:cNvPr id="8" name="Slide Number Placeholder 1"/>
          <p:cNvSpPr>
            <a:spLocks noGrp="1"/>
          </p:cNvSpPr>
          <p:nvPr>
            <p:ph type="sldNum" sz="quarter" idx="4"/>
          </p:nvPr>
        </p:nvSpPr>
        <p:spPr>
          <a:xfrm>
            <a:off x="3563888" y="6597352"/>
            <a:ext cx="1907704" cy="260648"/>
          </a:xfrm>
          <a:prstGeom prst="rect">
            <a:avLst/>
          </a:prstGeom>
        </p:spPr>
        <p:txBody>
          <a:bodyPr vert="horz" lIns="91440" tIns="45720" rIns="91440" bIns="45720" rtlCol="0" anchor="ctr"/>
          <a:lstStyle>
            <a:lvl1pPr algn="ctr">
              <a:defRPr sz="1200">
                <a:solidFill>
                  <a:schemeClr val="tx1">
                    <a:tint val="75000"/>
                  </a:schemeClr>
                </a:solidFill>
              </a:defRPr>
            </a:lvl1pPr>
          </a:lstStyle>
          <a:p>
            <a:fld id="{4BC02638-FD7E-5F48-A94C-F8CD94290332}" type="slidenum">
              <a:rPr lang="en-US" smtClean="0"/>
              <a:pPr/>
              <a:t>‹#›</a:t>
            </a:fld>
            <a:endParaRPr lang="en-US" dirty="0"/>
          </a:p>
        </p:txBody>
      </p:sp>
    </p:spTree>
    <p:extLst>
      <p:ext uri="{BB962C8B-B14F-4D97-AF65-F5344CB8AC3E}">
        <p14:creationId xmlns:p14="http://schemas.microsoft.com/office/powerpoint/2010/main" val="15265619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2 Col Headers">
    <p:spTree>
      <p:nvGrpSpPr>
        <p:cNvPr id="1" name=""/>
        <p:cNvGrpSpPr/>
        <p:nvPr/>
      </p:nvGrpSpPr>
      <p:grpSpPr>
        <a:xfrm>
          <a:off x="0" y="0"/>
          <a:ext cx="0" cy="0"/>
          <a:chOff x="0" y="0"/>
          <a:chExt cx="0" cy="0"/>
        </a:xfrm>
      </p:grpSpPr>
      <p:sp>
        <p:nvSpPr>
          <p:cNvPr id="24" name="Content Placeholder 2"/>
          <p:cNvSpPr>
            <a:spLocks noGrp="1"/>
          </p:cNvSpPr>
          <p:nvPr>
            <p:ph idx="23"/>
          </p:nvPr>
        </p:nvSpPr>
        <p:spPr bwMode="auto">
          <a:xfrm>
            <a:off x="6274460" y="1708808"/>
            <a:ext cx="2556000" cy="4198962"/>
          </a:xfrm>
          <a:custGeom>
            <a:avLst/>
            <a:gdLst>
              <a:gd name="connsiteX0" fmla="*/ 585270 w 3924000"/>
              <a:gd name="connsiteY0" fmla="*/ 0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0 w 3924000"/>
              <a:gd name="connsiteY7" fmla="*/ 585270 h 3511550"/>
              <a:gd name="connsiteX8" fmla="*/ 585270 w 3924000"/>
              <a:gd name="connsiteY8" fmla="*/ 0 h 3511550"/>
              <a:gd name="connsiteX0" fmla="*/ 0 w 3924000"/>
              <a:gd name="connsiteY0" fmla="*/ 585270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0 w 3924000"/>
              <a:gd name="connsiteY7" fmla="*/ 585270 h 3511550"/>
              <a:gd name="connsiteX0" fmla="*/ 17092 w 3924000"/>
              <a:gd name="connsiteY0" fmla="*/ 273735 h 3652942"/>
              <a:gd name="connsiteX1" fmla="*/ 3924000 w 3924000"/>
              <a:gd name="connsiteY1" fmla="*/ 141392 h 3652942"/>
              <a:gd name="connsiteX2" fmla="*/ 3924000 w 3924000"/>
              <a:gd name="connsiteY2" fmla="*/ 141392 h 3652942"/>
              <a:gd name="connsiteX3" fmla="*/ 3924000 w 3924000"/>
              <a:gd name="connsiteY3" fmla="*/ 3067672 h 3652942"/>
              <a:gd name="connsiteX4" fmla="*/ 3338730 w 3924000"/>
              <a:gd name="connsiteY4" fmla="*/ 3652942 h 3652942"/>
              <a:gd name="connsiteX5" fmla="*/ 0 w 3924000"/>
              <a:gd name="connsiteY5" fmla="*/ 3652942 h 3652942"/>
              <a:gd name="connsiteX6" fmla="*/ 0 w 3924000"/>
              <a:gd name="connsiteY6" fmla="*/ 3652942 h 3652942"/>
              <a:gd name="connsiteX7" fmla="*/ 17092 w 3924000"/>
              <a:gd name="connsiteY7" fmla="*/ 273735 h 3652942"/>
              <a:gd name="connsiteX0" fmla="*/ 17092 w 3924000"/>
              <a:gd name="connsiteY0" fmla="*/ 13234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32343 h 3511550"/>
              <a:gd name="connsiteX0" fmla="*/ 17092 w 3924000"/>
              <a:gd name="connsiteY0" fmla="*/ 13234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32343 h 3511550"/>
              <a:gd name="connsiteX0" fmla="*/ 8546 w 3924000"/>
              <a:gd name="connsiteY0" fmla="*/ 0 h 3515939"/>
              <a:gd name="connsiteX1" fmla="*/ 3924000 w 3924000"/>
              <a:gd name="connsiteY1" fmla="*/ 4389 h 3515939"/>
              <a:gd name="connsiteX2" fmla="*/ 3924000 w 3924000"/>
              <a:gd name="connsiteY2" fmla="*/ 4389 h 3515939"/>
              <a:gd name="connsiteX3" fmla="*/ 3924000 w 3924000"/>
              <a:gd name="connsiteY3" fmla="*/ 2930669 h 3515939"/>
              <a:gd name="connsiteX4" fmla="*/ 3338730 w 3924000"/>
              <a:gd name="connsiteY4" fmla="*/ 3515939 h 3515939"/>
              <a:gd name="connsiteX5" fmla="*/ 0 w 3924000"/>
              <a:gd name="connsiteY5" fmla="*/ 3515939 h 3515939"/>
              <a:gd name="connsiteX6" fmla="*/ 0 w 3924000"/>
              <a:gd name="connsiteY6" fmla="*/ 3515939 h 3515939"/>
              <a:gd name="connsiteX7" fmla="*/ 8546 w 3924000"/>
              <a:gd name="connsiteY7" fmla="*/ 0 h 3515939"/>
              <a:gd name="connsiteX0" fmla="*/ 17092 w 3924000"/>
              <a:gd name="connsiteY0" fmla="*/ 1270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2703 h 3511550"/>
              <a:gd name="connsiteX0" fmla="*/ 17092 w 3924000"/>
              <a:gd name="connsiteY0" fmla="*/ 1270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2703 h 3511550"/>
              <a:gd name="connsiteX0" fmla="*/ 8547 w 3924000"/>
              <a:gd name="connsiteY0" fmla="*/ 0 h 3515939"/>
              <a:gd name="connsiteX1" fmla="*/ 3924000 w 3924000"/>
              <a:gd name="connsiteY1" fmla="*/ 4389 h 3515939"/>
              <a:gd name="connsiteX2" fmla="*/ 3924000 w 3924000"/>
              <a:gd name="connsiteY2" fmla="*/ 4389 h 3515939"/>
              <a:gd name="connsiteX3" fmla="*/ 3924000 w 3924000"/>
              <a:gd name="connsiteY3" fmla="*/ 2930669 h 3515939"/>
              <a:gd name="connsiteX4" fmla="*/ 3338730 w 3924000"/>
              <a:gd name="connsiteY4" fmla="*/ 3515939 h 3515939"/>
              <a:gd name="connsiteX5" fmla="*/ 0 w 3924000"/>
              <a:gd name="connsiteY5" fmla="*/ 3515939 h 3515939"/>
              <a:gd name="connsiteX6" fmla="*/ 0 w 3924000"/>
              <a:gd name="connsiteY6" fmla="*/ 3515939 h 3515939"/>
              <a:gd name="connsiteX7" fmla="*/ 8547 w 3924000"/>
              <a:gd name="connsiteY7" fmla="*/ 0 h 3515939"/>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64"/>
              <a:gd name="connsiteY0" fmla="*/ 4157 h 3511550"/>
              <a:gd name="connsiteX1" fmla="*/ 3924000 w 3924064"/>
              <a:gd name="connsiteY1" fmla="*/ 0 h 3511550"/>
              <a:gd name="connsiteX2" fmla="*/ 3924000 w 3924064"/>
              <a:gd name="connsiteY2" fmla="*/ 0 h 3511550"/>
              <a:gd name="connsiteX3" fmla="*/ 3924000 w 3924064"/>
              <a:gd name="connsiteY3" fmla="*/ 2926280 h 3511550"/>
              <a:gd name="connsiteX4" fmla="*/ 3338730 w 3924064"/>
              <a:gd name="connsiteY4" fmla="*/ 3511550 h 3511550"/>
              <a:gd name="connsiteX5" fmla="*/ 0 w 3924064"/>
              <a:gd name="connsiteY5" fmla="*/ 3511550 h 3511550"/>
              <a:gd name="connsiteX6" fmla="*/ 0 w 3924064"/>
              <a:gd name="connsiteY6" fmla="*/ 3511550 h 3511550"/>
              <a:gd name="connsiteX7" fmla="*/ 8547 w 3924064"/>
              <a:gd name="connsiteY7" fmla="*/ 4157 h 3511550"/>
              <a:gd name="connsiteX0" fmla="*/ 8547 w 3924065"/>
              <a:gd name="connsiteY0" fmla="*/ 4157 h 3511550"/>
              <a:gd name="connsiteX1" fmla="*/ 3924000 w 3924065"/>
              <a:gd name="connsiteY1" fmla="*/ 0 h 3511550"/>
              <a:gd name="connsiteX2" fmla="*/ 3909765 w 3924065"/>
              <a:gd name="connsiteY2" fmla="*/ 6286 h 3511550"/>
              <a:gd name="connsiteX3" fmla="*/ 3924000 w 3924065"/>
              <a:gd name="connsiteY3" fmla="*/ 2926280 h 3511550"/>
              <a:gd name="connsiteX4" fmla="*/ 3338730 w 3924065"/>
              <a:gd name="connsiteY4" fmla="*/ 3511550 h 3511550"/>
              <a:gd name="connsiteX5" fmla="*/ 0 w 3924065"/>
              <a:gd name="connsiteY5" fmla="*/ 3511550 h 3511550"/>
              <a:gd name="connsiteX6" fmla="*/ 0 w 3924065"/>
              <a:gd name="connsiteY6" fmla="*/ 3511550 h 3511550"/>
              <a:gd name="connsiteX7" fmla="*/ 8547 w 3924065"/>
              <a:gd name="connsiteY7" fmla="*/ 4157 h 3511550"/>
              <a:gd name="connsiteX0" fmla="*/ 8547 w 3924065"/>
              <a:gd name="connsiteY0" fmla="*/ 4157 h 3511550"/>
              <a:gd name="connsiteX1" fmla="*/ 3924000 w 3924065"/>
              <a:gd name="connsiteY1" fmla="*/ 0 h 3511550"/>
              <a:gd name="connsiteX2" fmla="*/ 3916881 w 3924065"/>
              <a:gd name="connsiteY2" fmla="*/ 18857 h 3511550"/>
              <a:gd name="connsiteX3" fmla="*/ 3924000 w 3924065"/>
              <a:gd name="connsiteY3" fmla="*/ 2926280 h 3511550"/>
              <a:gd name="connsiteX4" fmla="*/ 3338730 w 3924065"/>
              <a:gd name="connsiteY4" fmla="*/ 3511550 h 3511550"/>
              <a:gd name="connsiteX5" fmla="*/ 0 w 3924065"/>
              <a:gd name="connsiteY5" fmla="*/ 3511550 h 3511550"/>
              <a:gd name="connsiteX6" fmla="*/ 0 w 3924065"/>
              <a:gd name="connsiteY6" fmla="*/ 3511550 h 3511550"/>
              <a:gd name="connsiteX7" fmla="*/ 8547 w 3924065"/>
              <a:gd name="connsiteY7" fmla="*/ 4157 h 3511550"/>
              <a:gd name="connsiteX0" fmla="*/ 8547 w 3924065"/>
              <a:gd name="connsiteY0" fmla="*/ 4157 h 3511550"/>
              <a:gd name="connsiteX1" fmla="*/ 3924000 w 3924065"/>
              <a:gd name="connsiteY1" fmla="*/ 0 h 3511550"/>
              <a:gd name="connsiteX2" fmla="*/ 3923998 w 3924065"/>
              <a:gd name="connsiteY2" fmla="*/ 590827 h 3511550"/>
              <a:gd name="connsiteX3" fmla="*/ 3924000 w 3924065"/>
              <a:gd name="connsiteY3" fmla="*/ 2926280 h 3511550"/>
              <a:gd name="connsiteX4" fmla="*/ 3338730 w 3924065"/>
              <a:gd name="connsiteY4" fmla="*/ 3511550 h 3511550"/>
              <a:gd name="connsiteX5" fmla="*/ 0 w 3924065"/>
              <a:gd name="connsiteY5" fmla="*/ 3511550 h 3511550"/>
              <a:gd name="connsiteX6" fmla="*/ 0 w 3924065"/>
              <a:gd name="connsiteY6" fmla="*/ 3511550 h 3511550"/>
              <a:gd name="connsiteX7" fmla="*/ 8547 w 3924065"/>
              <a:gd name="connsiteY7" fmla="*/ 4157 h 3511550"/>
              <a:gd name="connsiteX0" fmla="*/ 8547 w 3924065"/>
              <a:gd name="connsiteY0" fmla="*/ 120 h 3507513"/>
              <a:gd name="connsiteX1" fmla="*/ 3916883 w 3924065"/>
              <a:gd name="connsiteY1" fmla="*/ 8534 h 3507513"/>
              <a:gd name="connsiteX2" fmla="*/ 3923998 w 3924065"/>
              <a:gd name="connsiteY2" fmla="*/ 586790 h 3507513"/>
              <a:gd name="connsiteX3" fmla="*/ 3924000 w 3924065"/>
              <a:gd name="connsiteY3" fmla="*/ 2922243 h 3507513"/>
              <a:gd name="connsiteX4" fmla="*/ 3338730 w 3924065"/>
              <a:gd name="connsiteY4" fmla="*/ 3507513 h 3507513"/>
              <a:gd name="connsiteX5" fmla="*/ 0 w 3924065"/>
              <a:gd name="connsiteY5" fmla="*/ 3507513 h 3507513"/>
              <a:gd name="connsiteX6" fmla="*/ 0 w 3924065"/>
              <a:gd name="connsiteY6" fmla="*/ 3507513 h 3507513"/>
              <a:gd name="connsiteX7" fmla="*/ 8547 w 3924065"/>
              <a:gd name="connsiteY7" fmla="*/ 120 h 3507513"/>
              <a:gd name="connsiteX0" fmla="*/ 8547 w 3924065"/>
              <a:gd name="connsiteY0" fmla="*/ 249 h 3507642"/>
              <a:gd name="connsiteX1" fmla="*/ 3923999 w 3924065"/>
              <a:gd name="connsiteY1" fmla="*/ 2378 h 3507642"/>
              <a:gd name="connsiteX2" fmla="*/ 3923998 w 3924065"/>
              <a:gd name="connsiteY2" fmla="*/ 586919 h 3507642"/>
              <a:gd name="connsiteX3" fmla="*/ 3924000 w 3924065"/>
              <a:gd name="connsiteY3" fmla="*/ 2922372 h 3507642"/>
              <a:gd name="connsiteX4" fmla="*/ 3338730 w 3924065"/>
              <a:gd name="connsiteY4" fmla="*/ 3507642 h 3507642"/>
              <a:gd name="connsiteX5" fmla="*/ 0 w 3924065"/>
              <a:gd name="connsiteY5" fmla="*/ 3507642 h 3507642"/>
              <a:gd name="connsiteX6" fmla="*/ 0 w 3924065"/>
              <a:gd name="connsiteY6" fmla="*/ 3507642 h 3507642"/>
              <a:gd name="connsiteX7" fmla="*/ 8547 w 3924065"/>
              <a:gd name="connsiteY7" fmla="*/ 249 h 3507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4065" h="3507642">
                <a:moveTo>
                  <a:pt x="8547" y="249"/>
                </a:moveTo>
                <a:cubicBezTo>
                  <a:pt x="1313698" y="-1137"/>
                  <a:pt x="-13257" y="3764"/>
                  <a:pt x="3923999" y="2378"/>
                </a:cubicBezTo>
                <a:cubicBezTo>
                  <a:pt x="3923998" y="199320"/>
                  <a:pt x="3923999" y="389977"/>
                  <a:pt x="3923998" y="586919"/>
                </a:cubicBezTo>
                <a:cubicBezTo>
                  <a:pt x="3923999" y="1365403"/>
                  <a:pt x="3923999" y="2143888"/>
                  <a:pt x="3924000" y="2922372"/>
                </a:cubicBezTo>
                <a:cubicBezTo>
                  <a:pt x="3924000" y="3245608"/>
                  <a:pt x="3942933" y="3497352"/>
                  <a:pt x="3338730" y="3507642"/>
                </a:cubicBezTo>
                <a:lnTo>
                  <a:pt x="0" y="3507642"/>
                </a:lnTo>
                <a:lnTo>
                  <a:pt x="0" y="3507642"/>
                </a:lnTo>
                <a:cubicBezTo>
                  <a:pt x="5697" y="2381240"/>
                  <a:pt x="2850" y="1126651"/>
                  <a:pt x="8547" y="249"/>
                </a:cubicBezTo>
                <a:close/>
              </a:path>
            </a:pathLst>
          </a:custGeom>
          <a:noFill/>
          <a:ln>
            <a:solidFill>
              <a:schemeClr val="bg1">
                <a:lumMod val="50000"/>
              </a:schemeClr>
            </a:solidFill>
          </a:ln>
          <a:effectLst>
            <a:outerShdw blurRad="38100" dir="5400000" sx="101000" sy="101000" algn="ctr" rotWithShape="0">
              <a:schemeClr val="bg1">
                <a:lumMod val="50000"/>
                <a:alpha val="40000"/>
              </a:schemeClr>
            </a:outerShdw>
          </a:effectLst>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vert="horz" lIns="90000" tIns="216000" rIns="91440" bIns="45720" rtlCol="0">
            <a:normAutofit/>
          </a:bodyPr>
          <a:lstStyle>
            <a:lvl1pPr>
              <a:defRPr kumimoji="0" lang="en-US" i="0" u="none" strike="noStrike" cap="none" spc="0" normalizeH="0" noProof="0" dirty="0" smtClean="0">
                <a:ln>
                  <a:noFill/>
                </a:ln>
                <a:solidFill>
                  <a:srgbClr val="4E84C4"/>
                </a:solidFill>
                <a:effectLst/>
                <a:uLnTx/>
                <a:uFillTx/>
              </a:defRPr>
            </a:lvl1pPr>
            <a:lvl2pPr>
              <a:defRPr kumimoji="0" lang="en-US" i="0" u="none" strike="noStrike" cap="none" spc="0" normalizeH="0" noProof="0" dirty="0" smtClean="0">
                <a:ln>
                  <a:noFill/>
                </a:ln>
                <a:solidFill>
                  <a:srgbClr val="000000"/>
                </a:solidFill>
                <a:effectLst/>
                <a:uLnTx/>
                <a:uFillTx/>
              </a:defRPr>
            </a:lvl2pPr>
            <a:lvl3pPr>
              <a:defRPr kumimoji="0" lang="en-US" i="0" u="none" strike="noStrike" cap="none" spc="0" normalizeH="0" noProof="0" dirty="0" smtClean="0">
                <a:ln>
                  <a:noFill/>
                </a:ln>
                <a:solidFill>
                  <a:srgbClr val="000000"/>
                </a:solidFill>
                <a:effectLst/>
                <a:uLnTx/>
                <a:uFillTx/>
              </a:defRPr>
            </a:lvl3pPr>
            <a:lvl4pPr>
              <a:defRPr kumimoji="0" lang="en-US" i="0" u="none" strike="noStrike" cap="none" spc="0" normalizeH="0" noProof="0" dirty="0" smtClean="0">
                <a:ln>
                  <a:noFill/>
                </a:ln>
                <a:solidFill>
                  <a:srgbClr val="000000"/>
                </a:solidFill>
                <a:effectLst/>
                <a:uLnTx/>
                <a:uFillTx/>
              </a:defRPr>
            </a:lvl4pPr>
            <a:lvl5pPr>
              <a:defRPr kumimoji="0" lang="en-GB" i="0" u="none" strike="noStrike" cap="none" spc="0" normalizeH="0" noProof="0" dirty="0">
                <a:ln>
                  <a:noFill/>
                </a:ln>
                <a:solidFill>
                  <a:srgbClr val="000000"/>
                </a:solidFill>
                <a:effectLst/>
                <a:uLnTx/>
                <a:uFillTx/>
              </a:defRPr>
            </a:lvl5pPr>
          </a:lstStyle>
          <a:p>
            <a:pPr lvl="0"/>
            <a:r>
              <a:rPr kumimoji="0" lang="en-US" sz="1600" b="1" i="0" u="none" strike="noStrike" kern="1200" cap="none" spc="0" normalizeH="0" baseline="0" noProof="0" dirty="0" smtClean="0">
                <a:ln>
                  <a:noFill/>
                </a:ln>
                <a:solidFill>
                  <a:srgbClr val="4E84C4"/>
                </a:solidFill>
                <a:effectLst/>
                <a:uLnTx/>
                <a:uFillTx/>
                <a:latin typeface="+mn-lt"/>
                <a:ea typeface="ＭＳ Ｐゴシック" charset="0"/>
              </a:rPr>
              <a:t>Click to edit Master text styles</a:t>
            </a:r>
          </a:p>
          <a:p>
            <a:pPr lvl="1"/>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Second level</a:t>
            </a:r>
          </a:p>
          <a:p>
            <a:pPr lvl="2"/>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Third level</a:t>
            </a:r>
          </a:p>
          <a:p>
            <a:pPr lvl="3"/>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Fourth level</a:t>
            </a:r>
          </a:p>
          <a:p>
            <a:pPr lvl="4"/>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Fifth level</a:t>
            </a:r>
            <a:endParaRPr kumimoji="0" lang="en-GB" sz="1600" b="0" i="0" u="none" strike="noStrike" kern="1200" cap="none" spc="0" normalizeH="0" baseline="0" noProof="0" dirty="0">
              <a:ln>
                <a:noFill/>
              </a:ln>
              <a:solidFill>
                <a:srgbClr val="000000"/>
              </a:solidFill>
              <a:effectLst/>
              <a:uLnTx/>
              <a:uFillTx/>
              <a:latin typeface="+mn-lt"/>
              <a:ea typeface="ＭＳ Ｐゴシック" charset="0"/>
              <a:cs typeface="+mn-cs"/>
            </a:endParaRPr>
          </a:p>
        </p:txBody>
      </p:sp>
      <p:sp>
        <p:nvSpPr>
          <p:cNvPr id="28" name="Content Placeholder 2"/>
          <p:cNvSpPr>
            <a:spLocks noGrp="1"/>
          </p:cNvSpPr>
          <p:nvPr>
            <p:ph idx="18"/>
          </p:nvPr>
        </p:nvSpPr>
        <p:spPr bwMode="auto">
          <a:xfrm>
            <a:off x="3366849" y="1705742"/>
            <a:ext cx="2556000" cy="4198962"/>
          </a:xfrm>
          <a:custGeom>
            <a:avLst/>
            <a:gdLst>
              <a:gd name="connsiteX0" fmla="*/ 585270 w 3924000"/>
              <a:gd name="connsiteY0" fmla="*/ 0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0 w 3924000"/>
              <a:gd name="connsiteY7" fmla="*/ 585270 h 3511550"/>
              <a:gd name="connsiteX8" fmla="*/ 585270 w 3924000"/>
              <a:gd name="connsiteY8" fmla="*/ 0 h 3511550"/>
              <a:gd name="connsiteX0" fmla="*/ 0 w 3924000"/>
              <a:gd name="connsiteY0" fmla="*/ 585270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0 w 3924000"/>
              <a:gd name="connsiteY7" fmla="*/ 585270 h 3511550"/>
              <a:gd name="connsiteX0" fmla="*/ 17092 w 3924000"/>
              <a:gd name="connsiteY0" fmla="*/ 273735 h 3652942"/>
              <a:gd name="connsiteX1" fmla="*/ 3924000 w 3924000"/>
              <a:gd name="connsiteY1" fmla="*/ 141392 h 3652942"/>
              <a:gd name="connsiteX2" fmla="*/ 3924000 w 3924000"/>
              <a:gd name="connsiteY2" fmla="*/ 141392 h 3652942"/>
              <a:gd name="connsiteX3" fmla="*/ 3924000 w 3924000"/>
              <a:gd name="connsiteY3" fmla="*/ 3067672 h 3652942"/>
              <a:gd name="connsiteX4" fmla="*/ 3338730 w 3924000"/>
              <a:gd name="connsiteY4" fmla="*/ 3652942 h 3652942"/>
              <a:gd name="connsiteX5" fmla="*/ 0 w 3924000"/>
              <a:gd name="connsiteY5" fmla="*/ 3652942 h 3652942"/>
              <a:gd name="connsiteX6" fmla="*/ 0 w 3924000"/>
              <a:gd name="connsiteY6" fmla="*/ 3652942 h 3652942"/>
              <a:gd name="connsiteX7" fmla="*/ 17092 w 3924000"/>
              <a:gd name="connsiteY7" fmla="*/ 273735 h 3652942"/>
              <a:gd name="connsiteX0" fmla="*/ 17092 w 3924000"/>
              <a:gd name="connsiteY0" fmla="*/ 13234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32343 h 3511550"/>
              <a:gd name="connsiteX0" fmla="*/ 17092 w 3924000"/>
              <a:gd name="connsiteY0" fmla="*/ 13234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32343 h 3511550"/>
              <a:gd name="connsiteX0" fmla="*/ 8546 w 3924000"/>
              <a:gd name="connsiteY0" fmla="*/ 0 h 3515939"/>
              <a:gd name="connsiteX1" fmla="*/ 3924000 w 3924000"/>
              <a:gd name="connsiteY1" fmla="*/ 4389 h 3515939"/>
              <a:gd name="connsiteX2" fmla="*/ 3924000 w 3924000"/>
              <a:gd name="connsiteY2" fmla="*/ 4389 h 3515939"/>
              <a:gd name="connsiteX3" fmla="*/ 3924000 w 3924000"/>
              <a:gd name="connsiteY3" fmla="*/ 2930669 h 3515939"/>
              <a:gd name="connsiteX4" fmla="*/ 3338730 w 3924000"/>
              <a:gd name="connsiteY4" fmla="*/ 3515939 h 3515939"/>
              <a:gd name="connsiteX5" fmla="*/ 0 w 3924000"/>
              <a:gd name="connsiteY5" fmla="*/ 3515939 h 3515939"/>
              <a:gd name="connsiteX6" fmla="*/ 0 w 3924000"/>
              <a:gd name="connsiteY6" fmla="*/ 3515939 h 3515939"/>
              <a:gd name="connsiteX7" fmla="*/ 8546 w 3924000"/>
              <a:gd name="connsiteY7" fmla="*/ 0 h 3515939"/>
              <a:gd name="connsiteX0" fmla="*/ 17092 w 3924000"/>
              <a:gd name="connsiteY0" fmla="*/ 1270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2703 h 3511550"/>
              <a:gd name="connsiteX0" fmla="*/ 17092 w 3924000"/>
              <a:gd name="connsiteY0" fmla="*/ 1270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2703 h 3511550"/>
              <a:gd name="connsiteX0" fmla="*/ 8547 w 3924000"/>
              <a:gd name="connsiteY0" fmla="*/ 0 h 3515939"/>
              <a:gd name="connsiteX1" fmla="*/ 3924000 w 3924000"/>
              <a:gd name="connsiteY1" fmla="*/ 4389 h 3515939"/>
              <a:gd name="connsiteX2" fmla="*/ 3924000 w 3924000"/>
              <a:gd name="connsiteY2" fmla="*/ 4389 h 3515939"/>
              <a:gd name="connsiteX3" fmla="*/ 3924000 w 3924000"/>
              <a:gd name="connsiteY3" fmla="*/ 2930669 h 3515939"/>
              <a:gd name="connsiteX4" fmla="*/ 3338730 w 3924000"/>
              <a:gd name="connsiteY4" fmla="*/ 3515939 h 3515939"/>
              <a:gd name="connsiteX5" fmla="*/ 0 w 3924000"/>
              <a:gd name="connsiteY5" fmla="*/ 3515939 h 3515939"/>
              <a:gd name="connsiteX6" fmla="*/ 0 w 3924000"/>
              <a:gd name="connsiteY6" fmla="*/ 3515939 h 3515939"/>
              <a:gd name="connsiteX7" fmla="*/ 8547 w 3924000"/>
              <a:gd name="connsiteY7" fmla="*/ 0 h 3515939"/>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64"/>
              <a:gd name="connsiteY0" fmla="*/ 4157 h 3511550"/>
              <a:gd name="connsiteX1" fmla="*/ 3924000 w 3924064"/>
              <a:gd name="connsiteY1" fmla="*/ 0 h 3511550"/>
              <a:gd name="connsiteX2" fmla="*/ 3924000 w 3924064"/>
              <a:gd name="connsiteY2" fmla="*/ 0 h 3511550"/>
              <a:gd name="connsiteX3" fmla="*/ 3924000 w 3924064"/>
              <a:gd name="connsiteY3" fmla="*/ 2926280 h 3511550"/>
              <a:gd name="connsiteX4" fmla="*/ 3338730 w 3924064"/>
              <a:gd name="connsiteY4" fmla="*/ 3511550 h 3511550"/>
              <a:gd name="connsiteX5" fmla="*/ 0 w 3924064"/>
              <a:gd name="connsiteY5" fmla="*/ 3511550 h 3511550"/>
              <a:gd name="connsiteX6" fmla="*/ 0 w 3924064"/>
              <a:gd name="connsiteY6" fmla="*/ 3511550 h 3511550"/>
              <a:gd name="connsiteX7" fmla="*/ 8547 w 3924064"/>
              <a:gd name="connsiteY7" fmla="*/ 4157 h 3511550"/>
              <a:gd name="connsiteX0" fmla="*/ 8547 w 3924065"/>
              <a:gd name="connsiteY0" fmla="*/ 4157 h 3511550"/>
              <a:gd name="connsiteX1" fmla="*/ 3924000 w 3924065"/>
              <a:gd name="connsiteY1" fmla="*/ 0 h 3511550"/>
              <a:gd name="connsiteX2" fmla="*/ 3909765 w 3924065"/>
              <a:gd name="connsiteY2" fmla="*/ 6286 h 3511550"/>
              <a:gd name="connsiteX3" fmla="*/ 3924000 w 3924065"/>
              <a:gd name="connsiteY3" fmla="*/ 2926280 h 3511550"/>
              <a:gd name="connsiteX4" fmla="*/ 3338730 w 3924065"/>
              <a:gd name="connsiteY4" fmla="*/ 3511550 h 3511550"/>
              <a:gd name="connsiteX5" fmla="*/ 0 w 3924065"/>
              <a:gd name="connsiteY5" fmla="*/ 3511550 h 3511550"/>
              <a:gd name="connsiteX6" fmla="*/ 0 w 3924065"/>
              <a:gd name="connsiteY6" fmla="*/ 3511550 h 3511550"/>
              <a:gd name="connsiteX7" fmla="*/ 8547 w 3924065"/>
              <a:gd name="connsiteY7" fmla="*/ 4157 h 3511550"/>
              <a:gd name="connsiteX0" fmla="*/ 8547 w 3924065"/>
              <a:gd name="connsiteY0" fmla="*/ 4157 h 3511550"/>
              <a:gd name="connsiteX1" fmla="*/ 3924000 w 3924065"/>
              <a:gd name="connsiteY1" fmla="*/ 0 h 3511550"/>
              <a:gd name="connsiteX2" fmla="*/ 3916881 w 3924065"/>
              <a:gd name="connsiteY2" fmla="*/ 18857 h 3511550"/>
              <a:gd name="connsiteX3" fmla="*/ 3924000 w 3924065"/>
              <a:gd name="connsiteY3" fmla="*/ 2926280 h 3511550"/>
              <a:gd name="connsiteX4" fmla="*/ 3338730 w 3924065"/>
              <a:gd name="connsiteY4" fmla="*/ 3511550 h 3511550"/>
              <a:gd name="connsiteX5" fmla="*/ 0 w 3924065"/>
              <a:gd name="connsiteY5" fmla="*/ 3511550 h 3511550"/>
              <a:gd name="connsiteX6" fmla="*/ 0 w 3924065"/>
              <a:gd name="connsiteY6" fmla="*/ 3511550 h 3511550"/>
              <a:gd name="connsiteX7" fmla="*/ 8547 w 3924065"/>
              <a:gd name="connsiteY7" fmla="*/ 4157 h 3511550"/>
              <a:gd name="connsiteX0" fmla="*/ 8547 w 3924065"/>
              <a:gd name="connsiteY0" fmla="*/ 4157 h 3511550"/>
              <a:gd name="connsiteX1" fmla="*/ 3924000 w 3924065"/>
              <a:gd name="connsiteY1" fmla="*/ 0 h 3511550"/>
              <a:gd name="connsiteX2" fmla="*/ 3923998 w 3924065"/>
              <a:gd name="connsiteY2" fmla="*/ 590827 h 3511550"/>
              <a:gd name="connsiteX3" fmla="*/ 3924000 w 3924065"/>
              <a:gd name="connsiteY3" fmla="*/ 2926280 h 3511550"/>
              <a:gd name="connsiteX4" fmla="*/ 3338730 w 3924065"/>
              <a:gd name="connsiteY4" fmla="*/ 3511550 h 3511550"/>
              <a:gd name="connsiteX5" fmla="*/ 0 w 3924065"/>
              <a:gd name="connsiteY5" fmla="*/ 3511550 h 3511550"/>
              <a:gd name="connsiteX6" fmla="*/ 0 w 3924065"/>
              <a:gd name="connsiteY6" fmla="*/ 3511550 h 3511550"/>
              <a:gd name="connsiteX7" fmla="*/ 8547 w 3924065"/>
              <a:gd name="connsiteY7" fmla="*/ 4157 h 3511550"/>
              <a:gd name="connsiteX0" fmla="*/ 8547 w 3924065"/>
              <a:gd name="connsiteY0" fmla="*/ 120 h 3507513"/>
              <a:gd name="connsiteX1" fmla="*/ 3916883 w 3924065"/>
              <a:gd name="connsiteY1" fmla="*/ 8534 h 3507513"/>
              <a:gd name="connsiteX2" fmla="*/ 3923998 w 3924065"/>
              <a:gd name="connsiteY2" fmla="*/ 586790 h 3507513"/>
              <a:gd name="connsiteX3" fmla="*/ 3924000 w 3924065"/>
              <a:gd name="connsiteY3" fmla="*/ 2922243 h 3507513"/>
              <a:gd name="connsiteX4" fmla="*/ 3338730 w 3924065"/>
              <a:gd name="connsiteY4" fmla="*/ 3507513 h 3507513"/>
              <a:gd name="connsiteX5" fmla="*/ 0 w 3924065"/>
              <a:gd name="connsiteY5" fmla="*/ 3507513 h 3507513"/>
              <a:gd name="connsiteX6" fmla="*/ 0 w 3924065"/>
              <a:gd name="connsiteY6" fmla="*/ 3507513 h 3507513"/>
              <a:gd name="connsiteX7" fmla="*/ 8547 w 3924065"/>
              <a:gd name="connsiteY7" fmla="*/ 120 h 3507513"/>
              <a:gd name="connsiteX0" fmla="*/ 8547 w 3924065"/>
              <a:gd name="connsiteY0" fmla="*/ 249 h 3507642"/>
              <a:gd name="connsiteX1" fmla="*/ 3923999 w 3924065"/>
              <a:gd name="connsiteY1" fmla="*/ 2378 h 3507642"/>
              <a:gd name="connsiteX2" fmla="*/ 3923998 w 3924065"/>
              <a:gd name="connsiteY2" fmla="*/ 586919 h 3507642"/>
              <a:gd name="connsiteX3" fmla="*/ 3924000 w 3924065"/>
              <a:gd name="connsiteY3" fmla="*/ 2922372 h 3507642"/>
              <a:gd name="connsiteX4" fmla="*/ 3338730 w 3924065"/>
              <a:gd name="connsiteY4" fmla="*/ 3507642 h 3507642"/>
              <a:gd name="connsiteX5" fmla="*/ 0 w 3924065"/>
              <a:gd name="connsiteY5" fmla="*/ 3507642 h 3507642"/>
              <a:gd name="connsiteX6" fmla="*/ 0 w 3924065"/>
              <a:gd name="connsiteY6" fmla="*/ 3507642 h 3507642"/>
              <a:gd name="connsiteX7" fmla="*/ 8547 w 3924065"/>
              <a:gd name="connsiteY7" fmla="*/ 249 h 3507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4065" h="3507642">
                <a:moveTo>
                  <a:pt x="8547" y="249"/>
                </a:moveTo>
                <a:cubicBezTo>
                  <a:pt x="1313698" y="-1137"/>
                  <a:pt x="-13257" y="3764"/>
                  <a:pt x="3923999" y="2378"/>
                </a:cubicBezTo>
                <a:cubicBezTo>
                  <a:pt x="3923998" y="199320"/>
                  <a:pt x="3923999" y="389977"/>
                  <a:pt x="3923998" y="586919"/>
                </a:cubicBezTo>
                <a:cubicBezTo>
                  <a:pt x="3923999" y="1365403"/>
                  <a:pt x="3923999" y="2143888"/>
                  <a:pt x="3924000" y="2922372"/>
                </a:cubicBezTo>
                <a:cubicBezTo>
                  <a:pt x="3924000" y="3245608"/>
                  <a:pt x="3942933" y="3497352"/>
                  <a:pt x="3338730" y="3507642"/>
                </a:cubicBezTo>
                <a:lnTo>
                  <a:pt x="0" y="3507642"/>
                </a:lnTo>
                <a:lnTo>
                  <a:pt x="0" y="3507642"/>
                </a:lnTo>
                <a:cubicBezTo>
                  <a:pt x="5697" y="2381240"/>
                  <a:pt x="2850" y="1126651"/>
                  <a:pt x="8547" y="249"/>
                </a:cubicBezTo>
                <a:close/>
              </a:path>
            </a:pathLst>
          </a:custGeom>
          <a:noFill/>
          <a:ln>
            <a:solidFill>
              <a:schemeClr val="bg1">
                <a:lumMod val="50000"/>
              </a:schemeClr>
            </a:solidFill>
          </a:ln>
          <a:effectLst>
            <a:outerShdw blurRad="38100" dir="5400000" sx="101000" sy="101000" algn="ctr" rotWithShape="0">
              <a:schemeClr val="bg1">
                <a:lumMod val="50000"/>
                <a:alpha val="40000"/>
              </a:schemeClr>
            </a:outerShdw>
          </a:effectLst>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vert="horz" lIns="90000" tIns="216000" rIns="91440" bIns="45720" rtlCol="0">
            <a:normAutofit/>
          </a:bodyPr>
          <a:lstStyle>
            <a:lvl1pPr>
              <a:defRPr kumimoji="0" lang="en-US" i="0" u="none" strike="noStrike" cap="none" spc="0" normalizeH="0" noProof="0" dirty="0" smtClean="0">
                <a:ln>
                  <a:noFill/>
                </a:ln>
                <a:solidFill>
                  <a:srgbClr val="4E84C4"/>
                </a:solidFill>
                <a:effectLst/>
                <a:uLnTx/>
                <a:uFillTx/>
              </a:defRPr>
            </a:lvl1pPr>
            <a:lvl2pPr>
              <a:defRPr kumimoji="0" lang="en-US" i="0" u="none" strike="noStrike" cap="none" spc="0" normalizeH="0" noProof="0" dirty="0" smtClean="0">
                <a:ln>
                  <a:noFill/>
                </a:ln>
                <a:solidFill>
                  <a:srgbClr val="000000"/>
                </a:solidFill>
                <a:effectLst/>
                <a:uLnTx/>
                <a:uFillTx/>
              </a:defRPr>
            </a:lvl2pPr>
            <a:lvl3pPr>
              <a:defRPr kumimoji="0" lang="en-US" i="0" u="none" strike="noStrike" cap="none" spc="0" normalizeH="0" noProof="0" dirty="0" smtClean="0">
                <a:ln>
                  <a:noFill/>
                </a:ln>
                <a:solidFill>
                  <a:srgbClr val="000000"/>
                </a:solidFill>
                <a:effectLst/>
                <a:uLnTx/>
                <a:uFillTx/>
              </a:defRPr>
            </a:lvl3pPr>
            <a:lvl4pPr>
              <a:defRPr kumimoji="0" lang="en-US" i="0" u="none" strike="noStrike" cap="none" spc="0" normalizeH="0" noProof="0" dirty="0" smtClean="0">
                <a:ln>
                  <a:noFill/>
                </a:ln>
                <a:solidFill>
                  <a:srgbClr val="000000"/>
                </a:solidFill>
                <a:effectLst/>
                <a:uLnTx/>
                <a:uFillTx/>
              </a:defRPr>
            </a:lvl4pPr>
            <a:lvl5pPr>
              <a:defRPr kumimoji="0" lang="en-GB" i="0" u="none" strike="noStrike" cap="none" spc="0" normalizeH="0" noProof="0" dirty="0">
                <a:ln>
                  <a:noFill/>
                </a:ln>
                <a:solidFill>
                  <a:srgbClr val="000000"/>
                </a:solidFill>
                <a:effectLst/>
                <a:uLnTx/>
                <a:uFillTx/>
              </a:defRPr>
            </a:lvl5pPr>
          </a:lstStyle>
          <a:p>
            <a:pPr lvl="0"/>
            <a:r>
              <a:rPr kumimoji="0" lang="en-US" sz="1600" b="1" i="0" u="none" strike="noStrike" kern="1200" cap="none" spc="0" normalizeH="0" baseline="0" noProof="0" dirty="0" smtClean="0">
                <a:ln>
                  <a:noFill/>
                </a:ln>
                <a:solidFill>
                  <a:srgbClr val="4E84C4"/>
                </a:solidFill>
                <a:effectLst/>
                <a:uLnTx/>
                <a:uFillTx/>
                <a:latin typeface="+mn-lt"/>
                <a:ea typeface="ＭＳ Ｐゴシック" charset="0"/>
              </a:rPr>
              <a:t>Click to edit Master text styles</a:t>
            </a:r>
          </a:p>
          <a:p>
            <a:pPr lvl="1"/>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Second level</a:t>
            </a:r>
          </a:p>
          <a:p>
            <a:pPr lvl="2"/>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Third level</a:t>
            </a:r>
          </a:p>
          <a:p>
            <a:pPr lvl="3"/>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Fourth level</a:t>
            </a:r>
          </a:p>
          <a:p>
            <a:pPr lvl="4"/>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Fifth level</a:t>
            </a:r>
            <a:endParaRPr kumimoji="0" lang="en-GB" sz="1600" b="0" i="0" u="none" strike="noStrike" kern="1200" cap="none" spc="0" normalizeH="0" baseline="0" noProof="0" dirty="0">
              <a:ln>
                <a:noFill/>
              </a:ln>
              <a:solidFill>
                <a:srgbClr val="000000"/>
              </a:solidFill>
              <a:effectLst/>
              <a:uLnTx/>
              <a:uFillTx/>
              <a:latin typeface="+mn-lt"/>
              <a:ea typeface="ＭＳ Ｐゴシック" charset="0"/>
              <a:cs typeface="+mn-cs"/>
            </a:endParaRPr>
          </a:p>
        </p:txBody>
      </p:sp>
      <p:sp>
        <p:nvSpPr>
          <p:cNvPr id="33" name="Content Placeholder 2"/>
          <p:cNvSpPr>
            <a:spLocks noGrp="1"/>
          </p:cNvSpPr>
          <p:nvPr>
            <p:ph idx="16"/>
          </p:nvPr>
        </p:nvSpPr>
        <p:spPr bwMode="auto">
          <a:xfrm>
            <a:off x="3366849" y="1439309"/>
            <a:ext cx="2556000" cy="431799"/>
          </a:xfrm>
          <a:custGeom>
            <a:avLst/>
            <a:gdLst>
              <a:gd name="connsiteX0" fmla="*/ 71174 w 2601300"/>
              <a:gd name="connsiteY0" fmla="*/ 0 h 427036"/>
              <a:gd name="connsiteX1" fmla="*/ 2601300 w 2601300"/>
              <a:gd name="connsiteY1" fmla="*/ 0 h 427036"/>
              <a:gd name="connsiteX2" fmla="*/ 2601300 w 2601300"/>
              <a:gd name="connsiteY2" fmla="*/ 0 h 427036"/>
              <a:gd name="connsiteX3" fmla="*/ 2601300 w 2601300"/>
              <a:gd name="connsiteY3" fmla="*/ 355862 h 427036"/>
              <a:gd name="connsiteX4" fmla="*/ 2530126 w 2601300"/>
              <a:gd name="connsiteY4" fmla="*/ 427036 h 427036"/>
              <a:gd name="connsiteX5" fmla="*/ 0 w 2601300"/>
              <a:gd name="connsiteY5" fmla="*/ 427036 h 427036"/>
              <a:gd name="connsiteX6" fmla="*/ 0 w 2601300"/>
              <a:gd name="connsiteY6" fmla="*/ 427036 h 427036"/>
              <a:gd name="connsiteX7" fmla="*/ 0 w 2601300"/>
              <a:gd name="connsiteY7" fmla="*/ 71174 h 427036"/>
              <a:gd name="connsiteX8" fmla="*/ 71174 w 2601300"/>
              <a:gd name="connsiteY8" fmla="*/ 0 h 427036"/>
              <a:gd name="connsiteX0" fmla="*/ 71174 w 2601300"/>
              <a:gd name="connsiteY0" fmla="*/ 0 h 427036"/>
              <a:gd name="connsiteX1" fmla="*/ 2601300 w 2601300"/>
              <a:gd name="connsiteY1" fmla="*/ 0 h 427036"/>
              <a:gd name="connsiteX2" fmla="*/ 2601300 w 2601300"/>
              <a:gd name="connsiteY2" fmla="*/ 0 h 427036"/>
              <a:gd name="connsiteX3" fmla="*/ 2601300 w 2601300"/>
              <a:gd name="connsiteY3" fmla="*/ 355862 h 427036"/>
              <a:gd name="connsiteX4" fmla="*/ 2444401 w 2601300"/>
              <a:gd name="connsiteY4" fmla="*/ 427036 h 427036"/>
              <a:gd name="connsiteX5" fmla="*/ 0 w 2601300"/>
              <a:gd name="connsiteY5" fmla="*/ 427036 h 427036"/>
              <a:gd name="connsiteX6" fmla="*/ 0 w 2601300"/>
              <a:gd name="connsiteY6" fmla="*/ 427036 h 427036"/>
              <a:gd name="connsiteX7" fmla="*/ 0 w 2601300"/>
              <a:gd name="connsiteY7" fmla="*/ 71174 h 427036"/>
              <a:gd name="connsiteX8" fmla="*/ 71174 w 2601300"/>
              <a:gd name="connsiteY8" fmla="*/ 0 h 427036"/>
              <a:gd name="connsiteX0" fmla="*/ 71174 w 2615588"/>
              <a:gd name="connsiteY0" fmla="*/ 0 h 427036"/>
              <a:gd name="connsiteX1" fmla="*/ 2601300 w 2615588"/>
              <a:gd name="connsiteY1" fmla="*/ 0 h 427036"/>
              <a:gd name="connsiteX2" fmla="*/ 2601300 w 2615588"/>
              <a:gd name="connsiteY2" fmla="*/ 0 h 427036"/>
              <a:gd name="connsiteX3" fmla="*/ 2615588 w 2615588"/>
              <a:gd name="connsiteY3" fmla="*/ 298712 h 427036"/>
              <a:gd name="connsiteX4" fmla="*/ 2444401 w 2615588"/>
              <a:gd name="connsiteY4" fmla="*/ 427036 h 427036"/>
              <a:gd name="connsiteX5" fmla="*/ 0 w 2615588"/>
              <a:gd name="connsiteY5" fmla="*/ 427036 h 427036"/>
              <a:gd name="connsiteX6" fmla="*/ 0 w 2615588"/>
              <a:gd name="connsiteY6" fmla="*/ 427036 h 427036"/>
              <a:gd name="connsiteX7" fmla="*/ 0 w 2615588"/>
              <a:gd name="connsiteY7" fmla="*/ 71174 h 427036"/>
              <a:gd name="connsiteX8" fmla="*/ 71174 w 2615588"/>
              <a:gd name="connsiteY8" fmla="*/ 0 h 427036"/>
              <a:gd name="connsiteX0" fmla="*/ 71174 w 2615588"/>
              <a:gd name="connsiteY0" fmla="*/ 0 h 427036"/>
              <a:gd name="connsiteX1" fmla="*/ 2601300 w 2615588"/>
              <a:gd name="connsiteY1" fmla="*/ 0 h 427036"/>
              <a:gd name="connsiteX2" fmla="*/ 2601300 w 2615588"/>
              <a:gd name="connsiteY2" fmla="*/ 0 h 427036"/>
              <a:gd name="connsiteX3" fmla="*/ 2615588 w 2615588"/>
              <a:gd name="connsiteY3" fmla="*/ 298712 h 427036"/>
              <a:gd name="connsiteX4" fmla="*/ 2444401 w 2615588"/>
              <a:gd name="connsiteY4" fmla="*/ 427036 h 427036"/>
              <a:gd name="connsiteX5" fmla="*/ 0 w 2615588"/>
              <a:gd name="connsiteY5" fmla="*/ 427036 h 427036"/>
              <a:gd name="connsiteX6" fmla="*/ 0 w 2615588"/>
              <a:gd name="connsiteY6" fmla="*/ 427036 h 427036"/>
              <a:gd name="connsiteX7" fmla="*/ 0 w 2615588"/>
              <a:gd name="connsiteY7" fmla="*/ 71174 h 427036"/>
              <a:gd name="connsiteX8" fmla="*/ 71174 w 2615588"/>
              <a:gd name="connsiteY8" fmla="*/ 0 h 427036"/>
              <a:gd name="connsiteX0" fmla="*/ 137849 w 2615588"/>
              <a:gd name="connsiteY0" fmla="*/ 0 h 431799"/>
              <a:gd name="connsiteX1" fmla="*/ 2601300 w 2615588"/>
              <a:gd name="connsiteY1" fmla="*/ 4763 h 431799"/>
              <a:gd name="connsiteX2" fmla="*/ 2601300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0 w 2615588"/>
              <a:gd name="connsiteY7" fmla="*/ 75937 h 431799"/>
              <a:gd name="connsiteX8" fmla="*/ 137849 w 2615588"/>
              <a:gd name="connsiteY8" fmla="*/ 0 h 431799"/>
              <a:gd name="connsiteX0" fmla="*/ 137849 w 2615588"/>
              <a:gd name="connsiteY0" fmla="*/ 0 h 431799"/>
              <a:gd name="connsiteX1" fmla="*/ 2601300 w 2615588"/>
              <a:gd name="connsiteY1" fmla="*/ 4763 h 431799"/>
              <a:gd name="connsiteX2" fmla="*/ 2601300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01300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4763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289187 h 431799"/>
              <a:gd name="connsiteX4" fmla="*/ 2444401 w 2615588"/>
              <a:gd name="connsiteY4" fmla="*/ 431799 h 431799"/>
              <a:gd name="connsiteX5" fmla="*/ 0 w 2615588"/>
              <a:gd name="connsiteY5" fmla="*/ 431799 h 431799"/>
              <a:gd name="connsiteX6" fmla="*/ 4763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289187 h 431799"/>
              <a:gd name="connsiteX4" fmla="*/ 2444401 w 2615588"/>
              <a:gd name="connsiteY4" fmla="*/ 431799 h 431799"/>
              <a:gd name="connsiteX5" fmla="*/ 0 w 2615588"/>
              <a:gd name="connsiteY5" fmla="*/ 431799 h 431799"/>
              <a:gd name="connsiteX6" fmla="*/ 4763 w 2615588"/>
              <a:gd name="connsiteY6" fmla="*/ 431799 h 431799"/>
              <a:gd name="connsiteX7" fmla="*/ 4762 w 2615588"/>
              <a:gd name="connsiteY7" fmla="*/ 114037 h 431799"/>
              <a:gd name="connsiteX8" fmla="*/ 137849 w 2615588"/>
              <a:gd name="connsiteY8" fmla="*/ 0 h 43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5588" h="431799">
                <a:moveTo>
                  <a:pt x="137849" y="0"/>
                </a:moveTo>
                <a:lnTo>
                  <a:pt x="2601300" y="4763"/>
                </a:lnTo>
                <a:lnTo>
                  <a:pt x="2615587" y="4763"/>
                </a:lnTo>
                <a:cubicBezTo>
                  <a:pt x="2615587" y="104334"/>
                  <a:pt x="2615588" y="189616"/>
                  <a:pt x="2615588" y="289187"/>
                </a:cubicBezTo>
                <a:cubicBezTo>
                  <a:pt x="2582251" y="404695"/>
                  <a:pt x="2483709" y="431799"/>
                  <a:pt x="2444401" y="431799"/>
                </a:cubicBezTo>
                <a:lnTo>
                  <a:pt x="0" y="431799"/>
                </a:lnTo>
                <a:lnTo>
                  <a:pt x="4763" y="431799"/>
                </a:lnTo>
                <a:cubicBezTo>
                  <a:pt x="6350" y="325878"/>
                  <a:pt x="3175" y="219958"/>
                  <a:pt x="4762" y="114037"/>
                </a:cubicBezTo>
                <a:cubicBezTo>
                  <a:pt x="-4763" y="50916"/>
                  <a:pt x="98541" y="0"/>
                  <a:pt x="137849" y="0"/>
                </a:cubicBezTo>
                <a:close/>
              </a:path>
            </a:pathLst>
          </a:custGeom>
          <a:solidFill>
            <a:schemeClr val="tx2"/>
          </a:solidFill>
          <a:extLst>
            <a:ext uri="{FAA26D3D-D897-4be2-8F04-BA451C77F1D7}">
              <ma14:placeholderFlag xmlns:ma14="http://schemas.microsoft.com/office/mac/drawingml/2011/main" xmlns="" val="1"/>
            </a:ext>
          </a:extLst>
        </p:spPr>
        <p:txBody>
          <a:bodyPr anchor="ctr"/>
          <a:lstStyle>
            <a:lvl1pPr marL="0" indent="0">
              <a:buNone/>
              <a:defRPr lang="en-US" sz="1600" dirty="0" smtClean="0">
                <a:solidFill>
                  <a:schemeClr val="bg1"/>
                </a:solidFill>
                <a:ea typeface="ヒラギノ角ゴ Pro W3" pitchFamily="1" charset="-128"/>
                <a:cs typeface="Arial" pitchFamily="34" charset="0"/>
              </a:defRPr>
            </a:lvl1pPr>
          </a:lstStyle>
          <a:p>
            <a:pPr lvl="0" fontAlgn="auto">
              <a:spcBef>
                <a:spcPts val="0"/>
              </a:spcBef>
              <a:spcAft>
                <a:spcPts val="0"/>
              </a:spcAft>
            </a:pPr>
            <a:r>
              <a:rPr lang="en-US" dirty="0" smtClean="0"/>
              <a:t>Click to edit Master text styles</a:t>
            </a:r>
          </a:p>
        </p:txBody>
      </p:sp>
      <p:sp>
        <p:nvSpPr>
          <p:cNvPr id="35" name="Content Placeholder 2"/>
          <p:cNvSpPr>
            <a:spLocks noGrp="1"/>
          </p:cNvSpPr>
          <p:nvPr>
            <p:ph idx="20"/>
          </p:nvPr>
        </p:nvSpPr>
        <p:spPr bwMode="auto">
          <a:xfrm>
            <a:off x="6274460" y="1444072"/>
            <a:ext cx="2556000" cy="431799"/>
          </a:xfrm>
          <a:custGeom>
            <a:avLst/>
            <a:gdLst>
              <a:gd name="connsiteX0" fmla="*/ 71174 w 2601300"/>
              <a:gd name="connsiteY0" fmla="*/ 0 h 427036"/>
              <a:gd name="connsiteX1" fmla="*/ 2601300 w 2601300"/>
              <a:gd name="connsiteY1" fmla="*/ 0 h 427036"/>
              <a:gd name="connsiteX2" fmla="*/ 2601300 w 2601300"/>
              <a:gd name="connsiteY2" fmla="*/ 0 h 427036"/>
              <a:gd name="connsiteX3" fmla="*/ 2601300 w 2601300"/>
              <a:gd name="connsiteY3" fmla="*/ 355862 h 427036"/>
              <a:gd name="connsiteX4" fmla="*/ 2530126 w 2601300"/>
              <a:gd name="connsiteY4" fmla="*/ 427036 h 427036"/>
              <a:gd name="connsiteX5" fmla="*/ 0 w 2601300"/>
              <a:gd name="connsiteY5" fmla="*/ 427036 h 427036"/>
              <a:gd name="connsiteX6" fmla="*/ 0 w 2601300"/>
              <a:gd name="connsiteY6" fmla="*/ 427036 h 427036"/>
              <a:gd name="connsiteX7" fmla="*/ 0 w 2601300"/>
              <a:gd name="connsiteY7" fmla="*/ 71174 h 427036"/>
              <a:gd name="connsiteX8" fmla="*/ 71174 w 2601300"/>
              <a:gd name="connsiteY8" fmla="*/ 0 h 427036"/>
              <a:gd name="connsiteX0" fmla="*/ 71174 w 2601300"/>
              <a:gd name="connsiteY0" fmla="*/ 0 h 427036"/>
              <a:gd name="connsiteX1" fmla="*/ 2601300 w 2601300"/>
              <a:gd name="connsiteY1" fmla="*/ 0 h 427036"/>
              <a:gd name="connsiteX2" fmla="*/ 2601300 w 2601300"/>
              <a:gd name="connsiteY2" fmla="*/ 0 h 427036"/>
              <a:gd name="connsiteX3" fmla="*/ 2601300 w 2601300"/>
              <a:gd name="connsiteY3" fmla="*/ 355862 h 427036"/>
              <a:gd name="connsiteX4" fmla="*/ 2444401 w 2601300"/>
              <a:gd name="connsiteY4" fmla="*/ 427036 h 427036"/>
              <a:gd name="connsiteX5" fmla="*/ 0 w 2601300"/>
              <a:gd name="connsiteY5" fmla="*/ 427036 h 427036"/>
              <a:gd name="connsiteX6" fmla="*/ 0 w 2601300"/>
              <a:gd name="connsiteY6" fmla="*/ 427036 h 427036"/>
              <a:gd name="connsiteX7" fmla="*/ 0 w 2601300"/>
              <a:gd name="connsiteY7" fmla="*/ 71174 h 427036"/>
              <a:gd name="connsiteX8" fmla="*/ 71174 w 2601300"/>
              <a:gd name="connsiteY8" fmla="*/ 0 h 427036"/>
              <a:gd name="connsiteX0" fmla="*/ 71174 w 2615588"/>
              <a:gd name="connsiteY0" fmla="*/ 0 h 427036"/>
              <a:gd name="connsiteX1" fmla="*/ 2601300 w 2615588"/>
              <a:gd name="connsiteY1" fmla="*/ 0 h 427036"/>
              <a:gd name="connsiteX2" fmla="*/ 2601300 w 2615588"/>
              <a:gd name="connsiteY2" fmla="*/ 0 h 427036"/>
              <a:gd name="connsiteX3" fmla="*/ 2615588 w 2615588"/>
              <a:gd name="connsiteY3" fmla="*/ 298712 h 427036"/>
              <a:gd name="connsiteX4" fmla="*/ 2444401 w 2615588"/>
              <a:gd name="connsiteY4" fmla="*/ 427036 h 427036"/>
              <a:gd name="connsiteX5" fmla="*/ 0 w 2615588"/>
              <a:gd name="connsiteY5" fmla="*/ 427036 h 427036"/>
              <a:gd name="connsiteX6" fmla="*/ 0 w 2615588"/>
              <a:gd name="connsiteY6" fmla="*/ 427036 h 427036"/>
              <a:gd name="connsiteX7" fmla="*/ 0 w 2615588"/>
              <a:gd name="connsiteY7" fmla="*/ 71174 h 427036"/>
              <a:gd name="connsiteX8" fmla="*/ 71174 w 2615588"/>
              <a:gd name="connsiteY8" fmla="*/ 0 h 427036"/>
              <a:gd name="connsiteX0" fmla="*/ 71174 w 2615588"/>
              <a:gd name="connsiteY0" fmla="*/ 0 h 427036"/>
              <a:gd name="connsiteX1" fmla="*/ 2601300 w 2615588"/>
              <a:gd name="connsiteY1" fmla="*/ 0 h 427036"/>
              <a:gd name="connsiteX2" fmla="*/ 2601300 w 2615588"/>
              <a:gd name="connsiteY2" fmla="*/ 0 h 427036"/>
              <a:gd name="connsiteX3" fmla="*/ 2615588 w 2615588"/>
              <a:gd name="connsiteY3" fmla="*/ 298712 h 427036"/>
              <a:gd name="connsiteX4" fmla="*/ 2444401 w 2615588"/>
              <a:gd name="connsiteY4" fmla="*/ 427036 h 427036"/>
              <a:gd name="connsiteX5" fmla="*/ 0 w 2615588"/>
              <a:gd name="connsiteY5" fmla="*/ 427036 h 427036"/>
              <a:gd name="connsiteX6" fmla="*/ 0 w 2615588"/>
              <a:gd name="connsiteY6" fmla="*/ 427036 h 427036"/>
              <a:gd name="connsiteX7" fmla="*/ 0 w 2615588"/>
              <a:gd name="connsiteY7" fmla="*/ 71174 h 427036"/>
              <a:gd name="connsiteX8" fmla="*/ 71174 w 2615588"/>
              <a:gd name="connsiteY8" fmla="*/ 0 h 427036"/>
              <a:gd name="connsiteX0" fmla="*/ 137849 w 2615588"/>
              <a:gd name="connsiteY0" fmla="*/ 0 h 431799"/>
              <a:gd name="connsiteX1" fmla="*/ 2601300 w 2615588"/>
              <a:gd name="connsiteY1" fmla="*/ 4763 h 431799"/>
              <a:gd name="connsiteX2" fmla="*/ 2601300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0 w 2615588"/>
              <a:gd name="connsiteY7" fmla="*/ 75937 h 431799"/>
              <a:gd name="connsiteX8" fmla="*/ 137849 w 2615588"/>
              <a:gd name="connsiteY8" fmla="*/ 0 h 431799"/>
              <a:gd name="connsiteX0" fmla="*/ 137849 w 2615588"/>
              <a:gd name="connsiteY0" fmla="*/ 0 h 431799"/>
              <a:gd name="connsiteX1" fmla="*/ 2601300 w 2615588"/>
              <a:gd name="connsiteY1" fmla="*/ 4763 h 431799"/>
              <a:gd name="connsiteX2" fmla="*/ 2601300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01300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4763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289187 h 431799"/>
              <a:gd name="connsiteX4" fmla="*/ 2444401 w 2615588"/>
              <a:gd name="connsiteY4" fmla="*/ 431799 h 431799"/>
              <a:gd name="connsiteX5" fmla="*/ 0 w 2615588"/>
              <a:gd name="connsiteY5" fmla="*/ 431799 h 431799"/>
              <a:gd name="connsiteX6" fmla="*/ 4763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289187 h 431799"/>
              <a:gd name="connsiteX4" fmla="*/ 2444401 w 2615588"/>
              <a:gd name="connsiteY4" fmla="*/ 431799 h 431799"/>
              <a:gd name="connsiteX5" fmla="*/ 0 w 2615588"/>
              <a:gd name="connsiteY5" fmla="*/ 431799 h 431799"/>
              <a:gd name="connsiteX6" fmla="*/ 4763 w 2615588"/>
              <a:gd name="connsiteY6" fmla="*/ 431799 h 431799"/>
              <a:gd name="connsiteX7" fmla="*/ 4762 w 2615588"/>
              <a:gd name="connsiteY7" fmla="*/ 114037 h 431799"/>
              <a:gd name="connsiteX8" fmla="*/ 137849 w 2615588"/>
              <a:gd name="connsiteY8" fmla="*/ 0 h 43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5588" h="431799">
                <a:moveTo>
                  <a:pt x="137849" y="0"/>
                </a:moveTo>
                <a:lnTo>
                  <a:pt x="2601300" y="4763"/>
                </a:lnTo>
                <a:lnTo>
                  <a:pt x="2615587" y="4763"/>
                </a:lnTo>
                <a:cubicBezTo>
                  <a:pt x="2615587" y="104334"/>
                  <a:pt x="2615588" y="189616"/>
                  <a:pt x="2615588" y="289187"/>
                </a:cubicBezTo>
                <a:cubicBezTo>
                  <a:pt x="2582251" y="404695"/>
                  <a:pt x="2483709" y="431799"/>
                  <a:pt x="2444401" y="431799"/>
                </a:cubicBezTo>
                <a:lnTo>
                  <a:pt x="0" y="431799"/>
                </a:lnTo>
                <a:lnTo>
                  <a:pt x="4763" y="431799"/>
                </a:lnTo>
                <a:cubicBezTo>
                  <a:pt x="6350" y="325878"/>
                  <a:pt x="3175" y="219958"/>
                  <a:pt x="4762" y="114037"/>
                </a:cubicBezTo>
                <a:cubicBezTo>
                  <a:pt x="-4763" y="50916"/>
                  <a:pt x="98541" y="0"/>
                  <a:pt x="137849" y="0"/>
                </a:cubicBezTo>
                <a:close/>
              </a:path>
            </a:pathLst>
          </a:custGeom>
          <a:solidFill>
            <a:schemeClr val="accent2"/>
          </a:solidFill>
          <a:extLst>
            <a:ext uri="{FAA26D3D-D897-4be2-8F04-BA451C77F1D7}">
              <ma14:placeholderFlag xmlns:ma14="http://schemas.microsoft.com/office/mac/drawingml/2011/main" xmlns="" val="1"/>
            </a:ext>
          </a:extLst>
        </p:spPr>
        <p:txBody>
          <a:bodyPr anchor="ctr"/>
          <a:lstStyle>
            <a:lvl1pPr marL="0" indent="0">
              <a:buNone/>
              <a:defRPr lang="en-US" sz="1600" dirty="0" smtClean="0">
                <a:solidFill>
                  <a:schemeClr val="bg1"/>
                </a:solidFill>
                <a:ea typeface="ヒラギノ角ゴ Pro W3" pitchFamily="1" charset="-128"/>
                <a:cs typeface="Arial" pitchFamily="34" charset="0"/>
              </a:defRPr>
            </a:lvl1pPr>
          </a:lstStyle>
          <a:p>
            <a:pPr lvl="0" fontAlgn="auto">
              <a:spcBef>
                <a:spcPts val="0"/>
              </a:spcBef>
              <a:spcAft>
                <a:spcPts val="0"/>
              </a:spcAft>
            </a:pPr>
            <a:r>
              <a:rPr lang="en-US" dirty="0" smtClean="0"/>
              <a:t>Click to edit Master text styles</a:t>
            </a:r>
          </a:p>
        </p:txBody>
      </p:sp>
      <p:sp>
        <p:nvSpPr>
          <p:cNvPr id="15" name="Text Placeholder 4"/>
          <p:cNvSpPr>
            <a:spLocks noGrp="1"/>
          </p:cNvSpPr>
          <p:nvPr>
            <p:ph type="body" sz="quarter" idx="10"/>
          </p:nvPr>
        </p:nvSpPr>
        <p:spPr>
          <a:xfrm>
            <a:off x="397929" y="958654"/>
            <a:ext cx="8153562" cy="292229"/>
          </a:xfrm>
          <a:prstGeom prst="rect">
            <a:avLst/>
          </a:prstGeom>
        </p:spPr>
        <p:txBody>
          <a:bodyPr anchor="ctr">
            <a:noAutofit/>
          </a:bodyPr>
          <a:lstStyle>
            <a:lvl1pPr marL="0" indent="0">
              <a:buFontTx/>
              <a:buNone/>
              <a:defRPr sz="1800" b="1" i="0">
                <a:solidFill>
                  <a:schemeClr val="tx1"/>
                </a:solidFill>
                <a:latin typeface="+mn-lt"/>
                <a:cs typeface="Century Gothic"/>
              </a:defRPr>
            </a:lvl1pPr>
          </a:lstStyle>
          <a:p>
            <a:pPr lvl="0"/>
            <a:r>
              <a:rPr lang="en-US" dirty="0" smtClean="0"/>
              <a:t>Click to edit Master text styles</a:t>
            </a:r>
          </a:p>
        </p:txBody>
      </p:sp>
      <p:sp>
        <p:nvSpPr>
          <p:cNvPr id="16" name="Title Placeholder 3"/>
          <p:cNvSpPr>
            <a:spLocks noGrp="1"/>
          </p:cNvSpPr>
          <p:nvPr>
            <p:ph type="title"/>
          </p:nvPr>
        </p:nvSpPr>
        <p:spPr bwMode="auto">
          <a:xfrm>
            <a:off x="397929" y="418375"/>
            <a:ext cx="8163460" cy="48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5" name="Text Placeholder 4"/>
          <p:cNvSpPr>
            <a:spLocks noGrp="1"/>
          </p:cNvSpPr>
          <p:nvPr>
            <p:ph type="body" sz="quarter" idx="22"/>
          </p:nvPr>
        </p:nvSpPr>
        <p:spPr>
          <a:xfrm>
            <a:off x="411163" y="1463675"/>
            <a:ext cx="2592387" cy="44529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Slide Number Placeholder 1"/>
          <p:cNvSpPr>
            <a:spLocks noGrp="1"/>
          </p:cNvSpPr>
          <p:nvPr>
            <p:ph type="sldNum" sz="quarter" idx="4"/>
          </p:nvPr>
        </p:nvSpPr>
        <p:spPr>
          <a:xfrm>
            <a:off x="3563888" y="6597352"/>
            <a:ext cx="1907704" cy="260648"/>
          </a:xfrm>
          <a:prstGeom prst="rect">
            <a:avLst/>
          </a:prstGeom>
        </p:spPr>
        <p:txBody>
          <a:bodyPr vert="horz" lIns="91440" tIns="45720" rIns="91440" bIns="45720" rtlCol="0" anchor="ctr"/>
          <a:lstStyle>
            <a:lvl1pPr algn="ctr">
              <a:defRPr sz="1200">
                <a:solidFill>
                  <a:schemeClr val="tx1">
                    <a:tint val="75000"/>
                  </a:schemeClr>
                </a:solidFill>
              </a:defRPr>
            </a:lvl1pPr>
          </a:lstStyle>
          <a:p>
            <a:fld id="{4BC02638-FD7E-5F48-A94C-F8CD94290332}" type="slidenum">
              <a:rPr lang="en-US" smtClean="0"/>
              <a:pPr/>
              <a:t>‹#›</a:t>
            </a:fld>
            <a:endParaRPr lang="en-US" dirty="0"/>
          </a:p>
        </p:txBody>
      </p:sp>
    </p:spTree>
    <p:extLst>
      <p:ext uri="{BB962C8B-B14F-4D97-AF65-F5344CB8AC3E}">
        <p14:creationId xmlns:p14="http://schemas.microsoft.com/office/powerpoint/2010/main" val="26943526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ue, 2 Col Headers">
    <p:spTree>
      <p:nvGrpSpPr>
        <p:cNvPr id="1" name=""/>
        <p:cNvGrpSpPr/>
        <p:nvPr/>
      </p:nvGrpSpPr>
      <p:grpSpPr>
        <a:xfrm>
          <a:off x="0" y="0"/>
          <a:ext cx="0" cy="0"/>
          <a:chOff x="0" y="0"/>
          <a:chExt cx="0" cy="0"/>
        </a:xfrm>
      </p:grpSpPr>
      <p:sp>
        <p:nvSpPr>
          <p:cNvPr id="20" name="Content Placeholder 2"/>
          <p:cNvSpPr>
            <a:spLocks noGrp="1"/>
          </p:cNvSpPr>
          <p:nvPr>
            <p:ph idx="17" hasCustomPrompt="1"/>
          </p:nvPr>
        </p:nvSpPr>
        <p:spPr bwMode="auto">
          <a:xfrm>
            <a:off x="3374076" y="1723378"/>
            <a:ext cx="2659585" cy="4181544"/>
          </a:xfrm>
          <a:custGeom>
            <a:avLst/>
            <a:gdLst>
              <a:gd name="connsiteX0" fmla="*/ 585270 w 3924000"/>
              <a:gd name="connsiteY0" fmla="*/ 0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0 w 3924000"/>
              <a:gd name="connsiteY7" fmla="*/ 585270 h 3511550"/>
              <a:gd name="connsiteX8" fmla="*/ 585270 w 3924000"/>
              <a:gd name="connsiteY8" fmla="*/ 0 h 3511550"/>
              <a:gd name="connsiteX0" fmla="*/ 0 w 3924000"/>
              <a:gd name="connsiteY0" fmla="*/ 585270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0 w 3924000"/>
              <a:gd name="connsiteY7" fmla="*/ 585270 h 3511550"/>
              <a:gd name="connsiteX0" fmla="*/ 17092 w 3924000"/>
              <a:gd name="connsiteY0" fmla="*/ 273735 h 3652942"/>
              <a:gd name="connsiteX1" fmla="*/ 3924000 w 3924000"/>
              <a:gd name="connsiteY1" fmla="*/ 141392 h 3652942"/>
              <a:gd name="connsiteX2" fmla="*/ 3924000 w 3924000"/>
              <a:gd name="connsiteY2" fmla="*/ 141392 h 3652942"/>
              <a:gd name="connsiteX3" fmla="*/ 3924000 w 3924000"/>
              <a:gd name="connsiteY3" fmla="*/ 3067672 h 3652942"/>
              <a:gd name="connsiteX4" fmla="*/ 3338730 w 3924000"/>
              <a:gd name="connsiteY4" fmla="*/ 3652942 h 3652942"/>
              <a:gd name="connsiteX5" fmla="*/ 0 w 3924000"/>
              <a:gd name="connsiteY5" fmla="*/ 3652942 h 3652942"/>
              <a:gd name="connsiteX6" fmla="*/ 0 w 3924000"/>
              <a:gd name="connsiteY6" fmla="*/ 3652942 h 3652942"/>
              <a:gd name="connsiteX7" fmla="*/ 17092 w 3924000"/>
              <a:gd name="connsiteY7" fmla="*/ 273735 h 3652942"/>
              <a:gd name="connsiteX0" fmla="*/ 17092 w 3924000"/>
              <a:gd name="connsiteY0" fmla="*/ 13234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32343 h 3511550"/>
              <a:gd name="connsiteX0" fmla="*/ 17092 w 3924000"/>
              <a:gd name="connsiteY0" fmla="*/ 13234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32343 h 3511550"/>
              <a:gd name="connsiteX0" fmla="*/ 8546 w 3924000"/>
              <a:gd name="connsiteY0" fmla="*/ 0 h 3515939"/>
              <a:gd name="connsiteX1" fmla="*/ 3924000 w 3924000"/>
              <a:gd name="connsiteY1" fmla="*/ 4389 h 3515939"/>
              <a:gd name="connsiteX2" fmla="*/ 3924000 w 3924000"/>
              <a:gd name="connsiteY2" fmla="*/ 4389 h 3515939"/>
              <a:gd name="connsiteX3" fmla="*/ 3924000 w 3924000"/>
              <a:gd name="connsiteY3" fmla="*/ 2930669 h 3515939"/>
              <a:gd name="connsiteX4" fmla="*/ 3338730 w 3924000"/>
              <a:gd name="connsiteY4" fmla="*/ 3515939 h 3515939"/>
              <a:gd name="connsiteX5" fmla="*/ 0 w 3924000"/>
              <a:gd name="connsiteY5" fmla="*/ 3515939 h 3515939"/>
              <a:gd name="connsiteX6" fmla="*/ 0 w 3924000"/>
              <a:gd name="connsiteY6" fmla="*/ 3515939 h 3515939"/>
              <a:gd name="connsiteX7" fmla="*/ 8546 w 3924000"/>
              <a:gd name="connsiteY7" fmla="*/ 0 h 3515939"/>
              <a:gd name="connsiteX0" fmla="*/ 17092 w 3924000"/>
              <a:gd name="connsiteY0" fmla="*/ 1270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2703 h 3511550"/>
              <a:gd name="connsiteX0" fmla="*/ 17092 w 3924000"/>
              <a:gd name="connsiteY0" fmla="*/ 1270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2703 h 3511550"/>
              <a:gd name="connsiteX0" fmla="*/ 8547 w 3924000"/>
              <a:gd name="connsiteY0" fmla="*/ 0 h 3515939"/>
              <a:gd name="connsiteX1" fmla="*/ 3924000 w 3924000"/>
              <a:gd name="connsiteY1" fmla="*/ 4389 h 3515939"/>
              <a:gd name="connsiteX2" fmla="*/ 3924000 w 3924000"/>
              <a:gd name="connsiteY2" fmla="*/ 4389 h 3515939"/>
              <a:gd name="connsiteX3" fmla="*/ 3924000 w 3924000"/>
              <a:gd name="connsiteY3" fmla="*/ 2930669 h 3515939"/>
              <a:gd name="connsiteX4" fmla="*/ 3338730 w 3924000"/>
              <a:gd name="connsiteY4" fmla="*/ 3515939 h 3515939"/>
              <a:gd name="connsiteX5" fmla="*/ 0 w 3924000"/>
              <a:gd name="connsiteY5" fmla="*/ 3515939 h 3515939"/>
              <a:gd name="connsiteX6" fmla="*/ 0 w 3924000"/>
              <a:gd name="connsiteY6" fmla="*/ 3515939 h 3515939"/>
              <a:gd name="connsiteX7" fmla="*/ 8547 w 3924000"/>
              <a:gd name="connsiteY7" fmla="*/ 0 h 3515939"/>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64"/>
              <a:gd name="connsiteY0" fmla="*/ 4157 h 3511550"/>
              <a:gd name="connsiteX1" fmla="*/ 3924000 w 3924064"/>
              <a:gd name="connsiteY1" fmla="*/ 0 h 3511550"/>
              <a:gd name="connsiteX2" fmla="*/ 3924000 w 3924064"/>
              <a:gd name="connsiteY2" fmla="*/ 0 h 3511550"/>
              <a:gd name="connsiteX3" fmla="*/ 3924000 w 3924064"/>
              <a:gd name="connsiteY3" fmla="*/ 2926280 h 3511550"/>
              <a:gd name="connsiteX4" fmla="*/ 3338730 w 3924064"/>
              <a:gd name="connsiteY4" fmla="*/ 3511550 h 3511550"/>
              <a:gd name="connsiteX5" fmla="*/ 0 w 3924064"/>
              <a:gd name="connsiteY5" fmla="*/ 3511550 h 3511550"/>
              <a:gd name="connsiteX6" fmla="*/ 0 w 3924064"/>
              <a:gd name="connsiteY6" fmla="*/ 3511550 h 3511550"/>
              <a:gd name="connsiteX7" fmla="*/ 8547 w 3924064"/>
              <a:gd name="connsiteY7" fmla="*/ 4157 h 3511550"/>
              <a:gd name="connsiteX0" fmla="*/ 8547 w 3924065"/>
              <a:gd name="connsiteY0" fmla="*/ 4157 h 3511550"/>
              <a:gd name="connsiteX1" fmla="*/ 3924000 w 3924065"/>
              <a:gd name="connsiteY1" fmla="*/ 0 h 3511550"/>
              <a:gd name="connsiteX2" fmla="*/ 3909765 w 3924065"/>
              <a:gd name="connsiteY2" fmla="*/ 6286 h 3511550"/>
              <a:gd name="connsiteX3" fmla="*/ 3924000 w 3924065"/>
              <a:gd name="connsiteY3" fmla="*/ 2926280 h 3511550"/>
              <a:gd name="connsiteX4" fmla="*/ 3338730 w 3924065"/>
              <a:gd name="connsiteY4" fmla="*/ 3511550 h 3511550"/>
              <a:gd name="connsiteX5" fmla="*/ 0 w 3924065"/>
              <a:gd name="connsiteY5" fmla="*/ 3511550 h 3511550"/>
              <a:gd name="connsiteX6" fmla="*/ 0 w 3924065"/>
              <a:gd name="connsiteY6" fmla="*/ 3511550 h 3511550"/>
              <a:gd name="connsiteX7" fmla="*/ 8547 w 3924065"/>
              <a:gd name="connsiteY7" fmla="*/ 4157 h 3511550"/>
              <a:gd name="connsiteX0" fmla="*/ 8547 w 3924065"/>
              <a:gd name="connsiteY0" fmla="*/ 4157 h 3511550"/>
              <a:gd name="connsiteX1" fmla="*/ 3924000 w 3924065"/>
              <a:gd name="connsiteY1" fmla="*/ 0 h 3511550"/>
              <a:gd name="connsiteX2" fmla="*/ 3916881 w 3924065"/>
              <a:gd name="connsiteY2" fmla="*/ 18857 h 3511550"/>
              <a:gd name="connsiteX3" fmla="*/ 3924000 w 3924065"/>
              <a:gd name="connsiteY3" fmla="*/ 2926280 h 3511550"/>
              <a:gd name="connsiteX4" fmla="*/ 3338730 w 3924065"/>
              <a:gd name="connsiteY4" fmla="*/ 3511550 h 3511550"/>
              <a:gd name="connsiteX5" fmla="*/ 0 w 3924065"/>
              <a:gd name="connsiteY5" fmla="*/ 3511550 h 3511550"/>
              <a:gd name="connsiteX6" fmla="*/ 0 w 3924065"/>
              <a:gd name="connsiteY6" fmla="*/ 3511550 h 3511550"/>
              <a:gd name="connsiteX7" fmla="*/ 8547 w 3924065"/>
              <a:gd name="connsiteY7" fmla="*/ 4157 h 3511550"/>
              <a:gd name="connsiteX0" fmla="*/ 8547 w 3924065"/>
              <a:gd name="connsiteY0" fmla="*/ 4157 h 3511550"/>
              <a:gd name="connsiteX1" fmla="*/ 3924000 w 3924065"/>
              <a:gd name="connsiteY1" fmla="*/ 0 h 3511550"/>
              <a:gd name="connsiteX2" fmla="*/ 3923998 w 3924065"/>
              <a:gd name="connsiteY2" fmla="*/ 590827 h 3511550"/>
              <a:gd name="connsiteX3" fmla="*/ 3924000 w 3924065"/>
              <a:gd name="connsiteY3" fmla="*/ 2926280 h 3511550"/>
              <a:gd name="connsiteX4" fmla="*/ 3338730 w 3924065"/>
              <a:gd name="connsiteY4" fmla="*/ 3511550 h 3511550"/>
              <a:gd name="connsiteX5" fmla="*/ 0 w 3924065"/>
              <a:gd name="connsiteY5" fmla="*/ 3511550 h 3511550"/>
              <a:gd name="connsiteX6" fmla="*/ 0 w 3924065"/>
              <a:gd name="connsiteY6" fmla="*/ 3511550 h 3511550"/>
              <a:gd name="connsiteX7" fmla="*/ 8547 w 3924065"/>
              <a:gd name="connsiteY7" fmla="*/ 4157 h 3511550"/>
              <a:gd name="connsiteX0" fmla="*/ 8547 w 3924065"/>
              <a:gd name="connsiteY0" fmla="*/ 120 h 3507513"/>
              <a:gd name="connsiteX1" fmla="*/ 3916883 w 3924065"/>
              <a:gd name="connsiteY1" fmla="*/ 8534 h 3507513"/>
              <a:gd name="connsiteX2" fmla="*/ 3923998 w 3924065"/>
              <a:gd name="connsiteY2" fmla="*/ 586790 h 3507513"/>
              <a:gd name="connsiteX3" fmla="*/ 3924000 w 3924065"/>
              <a:gd name="connsiteY3" fmla="*/ 2922243 h 3507513"/>
              <a:gd name="connsiteX4" fmla="*/ 3338730 w 3924065"/>
              <a:gd name="connsiteY4" fmla="*/ 3507513 h 3507513"/>
              <a:gd name="connsiteX5" fmla="*/ 0 w 3924065"/>
              <a:gd name="connsiteY5" fmla="*/ 3507513 h 3507513"/>
              <a:gd name="connsiteX6" fmla="*/ 0 w 3924065"/>
              <a:gd name="connsiteY6" fmla="*/ 3507513 h 3507513"/>
              <a:gd name="connsiteX7" fmla="*/ 8547 w 3924065"/>
              <a:gd name="connsiteY7" fmla="*/ 120 h 3507513"/>
              <a:gd name="connsiteX0" fmla="*/ 8547 w 3924065"/>
              <a:gd name="connsiteY0" fmla="*/ 249 h 3507642"/>
              <a:gd name="connsiteX1" fmla="*/ 3923999 w 3924065"/>
              <a:gd name="connsiteY1" fmla="*/ 2378 h 3507642"/>
              <a:gd name="connsiteX2" fmla="*/ 3923998 w 3924065"/>
              <a:gd name="connsiteY2" fmla="*/ 586919 h 3507642"/>
              <a:gd name="connsiteX3" fmla="*/ 3924000 w 3924065"/>
              <a:gd name="connsiteY3" fmla="*/ 2922372 h 3507642"/>
              <a:gd name="connsiteX4" fmla="*/ 3338730 w 3924065"/>
              <a:gd name="connsiteY4" fmla="*/ 3507642 h 3507642"/>
              <a:gd name="connsiteX5" fmla="*/ 0 w 3924065"/>
              <a:gd name="connsiteY5" fmla="*/ 3507642 h 3507642"/>
              <a:gd name="connsiteX6" fmla="*/ 0 w 3924065"/>
              <a:gd name="connsiteY6" fmla="*/ 3507642 h 3507642"/>
              <a:gd name="connsiteX7" fmla="*/ 8547 w 3924065"/>
              <a:gd name="connsiteY7" fmla="*/ 249 h 3507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4065" h="3507642">
                <a:moveTo>
                  <a:pt x="8547" y="249"/>
                </a:moveTo>
                <a:cubicBezTo>
                  <a:pt x="1313698" y="-1137"/>
                  <a:pt x="-13257" y="3764"/>
                  <a:pt x="3923999" y="2378"/>
                </a:cubicBezTo>
                <a:cubicBezTo>
                  <a:pt x="3923998" y="199320"/>
                  <a:pt x="3923999" y="389977"/>
                  <a:pt x="3923998" y="586919"/>
                </a:cubicBezTo>
                <a:cubicBezTo>
                  <a:pt x="3923999" y="1365403"/>
                  <a:pt x="3923999" y="2143888"/>
                  <a:pt x="3924000" y="2922372"/>
                </a:cubicBezTo>
                <a:cubicBezTo>
                  <a:pt x="3924000" y="3245608"/>
                  <a:pt x="3942933" y="3497352"/>
                  <a:pt x="3338730" y="3507642"/>
                </a:cubicBezTo>
                <a:lnTo>
                  <a:pt x="0" y="3507642"/>
                </a:lnTo>
                <a:lnTo>
                  <a:pt x="0" y="3507642"/>
                </a:lnTo>
                <a:cubicBezTo>
                  <a:pt x="5697" y="2381240"/>
                  <a:pt x="2850" y="1126651"/>
                  <a:pt x="8547" y="249"/>
                </a:cubicBezTo>
                <a:close/>
              </a:path>
            </a:pathLst>
          </a:custGeom>
          <a:noFill/>
          <a:ln>
            <a:solidFill>
              <a:schemeClr val="bg1">
                <a:lumMod val="50000"/>
              </a:schemeClr>
            </a:solidFill>
          </a:ln>
          <a:effectLst/>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lIns="180000" tIns="216000"/>
          <a:lstStyle>
            <a:lvl1pPr marL="0" marR="0" indent="0" algn="l" defTabSz="457200" rtl="0" eaLnBrk="1" fontAlgn="base" latinLnBrk="0" hangingPunct="1">
              <a:lnSpc>
                <a:spcPct val="100000"/>
              </a:lnSpc>
              <a:spcBef>
                <a:spcPct val="20000"/>
              </a:spcBef>
              <a:spcAft>
                <a:spcPct val="0"/>
              </a:spcAft>
              <a:buClr>
                <a:srgbClr val="4E84C4"/>
              </a:buClr>
              <a:buSzTx/>
              <a:buFontTx/>
              <a:buNone/>
              <a:tabLst/>
              <a:defRPr kumimoji="0" lang="en-US" sz="1600" b="1" i="0" u="none" strike="noStrike" kern="1200" cap="none" spc="0" normalizeH="0" baseline="0" noProof="0">
                <a:solidFill>
                  <a:srgbClr val="4E84C4"/>
                </a:solidFill>
                <a:effectLst/>
                <a:uLnTx/>
                <a:uFillTx/>
                <a:ea typeface="ＭＳ Ｐゴシック" charset="0"/>
              </a:defRPr>
            </a:lvl1pPr>
            <a:lvl2pPr marL="550862" marR="0"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lang="en-US" sz="2000">
                <a:solidFill>
                  <a:schemeClr val="bg1">
                    <a:lumMod val="50000"/>
                  </a:schemeClr>
                </a:solidFill>
              </a:defRPr>
            </a:lvl2pPr>
            <a:lvl3pPr marL="825500" marR="0"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lang="en-US" sz="2400">
                <a:solidFill>
                  <a:schemeClr val="bg1">
                    <a:lumMod val="50000"/>
                  </a:schemeClr>
                </a:solidFill>
              </a:defRPr>
            </a:lvl3pPr>
            <a:lvl4pPr marL="1090612" marR="0"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lang="en-US" sz="2800">
                <a:solidFill>
                  <a:schemeClr val="bg1">
                    <a:lumMod val="50000"/>
                  </a:schemeClr>
                </a:solidFill>
              </a:defRPr>
            </a:lvl4pPr>
            <a:lvl5pPr marL="1365250" marR="0"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lang="en-US" sz="3200">
                <a:solidFill>
                  <a:schemeClr val="bg1">
                    <a:lumMod val="50000"/>
                  </a:schemeClr>
                </a:solidFill>
              </a:defRPr>
            </a:lvl5pPr>
          </a:lstStyle>
          <a:p>
            <a:pPr marL="0" marR="0" lvl="0"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Second level</a:t>
            </a:r>
          </a:p>
          <a:p>
            <a:pPr marL="550862" marR="0" lvl="1"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Third level</a:t>
            </a:r>
          </a:p>
          <a:p>
            <a:pPr marL="825500" marR="0" lvl="2"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Fourth level</a:t>
            </a:r>
          </a:p>
          <a:p>
            <a:pPr marL="1090612" marR="0" lvl="3"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Fifth level</a:t>
            </a:r>
            <a:endParaRPr kumimoji="0" lang="en-GB" sz="1600" b="0" i="0" u="none" strike="noStrike" kern="1200" cap="none" spc="0" normalizeH="0" baseline="0" noProof="0" dirty="0">
              <a:ln>
                <a:noFill/>
              </a:ln>
              <a:solidFill>
                <a:srgbClr val="000000"/>
              </a:solidFill>
              <a:effectLst/>
              <a:uLnTx/>
              <a:uFillTx/>
              <a:latin typeface="+mn-lt"/>
              <a:ea typeface="ＭＳ Ｐゴシック" charset="0"/>
              <a:cs typeface="+mn-cs"/>
            </a:endParaRPr>
          </a:p>
        </p:txBody>
      </p:sp>
      <p:sp>
        <p:nvSpPr>
          <p:cNvPr id="28" name="Content Placeholder 2"/>
          <p:cNvSpPr>
            <a:spLocks noGrp="1"/>
          </p:cNvSpPr>
          <p:nvPr>
            <p:ph idx="18" hasCustomPrompt="1"/>
          </p:nvPr>
        </p:nvSpPr>
        <p:spPr bwMode="auto">
          <a:xfrm>
            <a:off x="6181203" y="1723377"/>
            <a:ext cx="2659585" cy="4180535"/>
          </a:xfrm>
          <a:custGeom>
            <a:avLst/>
            <a:gdLst>
              <a:gd name="connsiteX0" fmla="*/ 585270 w 3924000"/>
              <a:gd name="connsiteY0" fmla="*/ 0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0 w 3924000"/>
              <a:gd name="connsiteY7" fmla="*/ 585270 h 3511550"/>
              <a:gd name="connsiteX8" fmla="*/ 585270 w 3924000"/>
              <a:gd name="connsiteY8" fmla="*/ 0 h 3511550"/>
              <a:gd name="connsiteX0" fmla="*/ 0 w 3924000"/>
              <a:gd name="connsiteY0" fmla="*/ 585270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0 w 3924000"/>
              <a:gd name="connsiteY7" fmla="*/ 585270 h 3511550"/>
              <a:gd name="connsiteX0" fmla="*/ 17092 w 3924000"/>
              <a:gd name="connsiteY0" fmla="*/ 273735 h 3652942"/>
              <a:gd name="connsiteX1" fmla="*/ 3924000 w 3924000"/>
              <a:gd name="connsiteY1" fmla="*/ 141392 h 3652942"/>
              <a:gd name="connsiteX2" fmla="*/ 3924000 w 3924000"/>
              <a:gd name="connsiteY2" fmla="*/ 141392 h 3652942"/>
              <a:gd name="connsiteX3" fmla="*/ 3924000 w 3924000"/>
              <a:gd name="connsiteY3" fmla="*/ 3067672 h 3652942"/>
              <a:gd name="connsiteX4" fmla="*/ 3338730 w 3924000"/>
              <a:gd name="connsiteY4" fmla="*/ 3652942 h 3652942"/>
              <a:gd name="connsiteX5" fmla="*/ 0 w 3924000"/>
              <a:gd name="connsiteY5" fmla="*/ 3652942 h 3652942"/>
              <a:gd name="connsiteX6" fmla="*/ 0 w 3924000"/>
              <a:gd name="connsiteY6" fmla="*/ 3652942 h 3652942"/>
              <a:gd name="connsiteX7" fmla="*/ 17092 w 3924000"/>
              <a:gd name="connsiteY7" fmla="*/ 273735 h 3652942"/>
              <a:gd name="connsiteX0" fmla="*/ 17092 w 3924000"/>
              <a:gd name="connsiteY0" fmla="*/ 13234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32343 h 3511550"/>
              <a:gd name="connsiteX0" fmla="*/ 17092 w 3924000"/>
              <a:gd name="connsiteY0" fmla="*/ 13234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32343 h 3511550"/>
              <a:gd name="connsiteX0" fmla="*/ 8546 w 3924000"/>
              <a:gd name="connsiteY0" fmla="*/ 0 h 3515939"/>
              <a:gd name="connsiteX1" fmla="*/ 3924000 w 3924000"/>
              <a:gd name="connsiteY1" fmla="*/ 4389 h 3515939"/>
              <a:gd name="connsiteX2" fmla="*/ 3924000 w 3924000"/>
              <a:gd name="connsiteY2" fmla="*/ 4389 h 3515939"/>
              <a:gd name="connsiteX3" fmla="*/ 3924000 w 3924000"/>
              <a:gd name="connsiteY3" fmla="*/ 2930669 h 3515939"/>
              <a:gd name="connsiteX4" fmla="*/ 3338730 w 3924000"/>
              <a:gd name="connsiteY4" fmla="*/ 3515939 h 3515939"/>
              <a:gd name="connsiteX5" fmla="*/ 0 w 3924000"/>
              <a:gd name="connsiteY5" fmla="*/ 3515939 h 3515939"/>
              <a:gd name="connsiteX6" fmla="*/ 0 w 3924000"/>
              <a:gd name="connsiteY6" fmla="*/ 3515939 h 3515939"/>
              <a:gd name="connsiteX7" fmla="*/ 8546 w 3924000"/>
              <a:gd name="connsiteY7" fmla="*/ 0 h 3515939"/>
              <a:gd name="connsiteX0" fmla="*/ 17092 w 3924000"/>
              <a:gd name="connsiteY0" fmla="*/ 1270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2703 h 3511550"/>
              <a:gd name="connsiteX0" fmla="*/ 17092 w 3924000"/>
              <a:gd name="connsiteY0" fmla="*/ 1270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2703 h 3511550"/>
              <a:gd name="connsiteX0" fmla="*/ 8547 w 3924000"/>
              <a:gd name="connsiteY0" fmla="*/ 0 h 3515939"/>
              <a:gd name="connsiteX1" fmla="*/ 3924000 w 3924000"/>
              <a:gd name="connsiteY1" fmla="*/ 4389 h 3515939"/>
              <a:gd name="connsiteX2" fmla="*/ 3924000 w 3924000"/>
              <a:gd name="connsiteY2" fmla="*/ 4389 h 3515939"/>
              <a:gd name="connsiteX3" fmla="*/ 3924000 w 3924000"/>
              <a:gd name="connsiteY3" fmla="*/ 2930669 h 3515939"/>
              <a:gd name="connsiteX4" fmla="*/ 3338730 w 3924000"/>
              <a:gd name="connsiteY4" fmla="*/ 3515939 h 3515939"/>
              <a:gd name="connsiteX5" fmla="*/ 0 w 3924000"/>
              <a:gd name="connsiteY5" fmla="*/ 3515939 h 3515939"/>
              <a:gd name="connsiteX6" fmla="*/ 0 w 3924000"/>
              <a:gd name="connsiteY6" fmla="*/ 3515939 h 3515939"/>
              <a:gd name="connsiteX7" fmla="*/ 8547 w 3924000"/>
              <a:gd name="connsiteY7" fmla="*/ 0 h 3515939"/>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64"/>
              <a:gd name="connsiteY0" fmla="*/ 4157 h 3511550"/>
              <a:gd name="connsiteX1" fmla="*/ 3924000 w 3924064"/>
              <a:gd name="connsiteY1" fmla="*/ 0 h 3511550"/>
              <a:gd name="connsiteX2" fmla="*/ 3924000 w 3924064"/>
              <a:gd name="connsiteY2" fmla="*/ 0 h 3511550"/>
              <a:gd name="connsiteX3" fmla="*/ 3924000 w 3924064"/>
              <a:gd name="connsiteY3" fmla="*/ 2926280 h 3511550"/>
              <a:gd name="connsiteX4" fmla="*/ 3338730 w 3924064"/>
              <a:gd name="connsiteY4" fmla="*/ 3511550 h 3511550"/>
              <a:gd name="connsiteX5" fmla="*/ 0 w 3924064"/>
              <a:gd name="connsiteY5" fmla="*/ 3511550 h 3511550"/>
              <a:gd name="connsiteX6" fmla="*/ 0 w 3924064"/>
              <a:gd name="connsiteY6" fmla="*/ 3511550 h 3511550"/>
              <a:gd name="connsiteX7" fmla="*/ 8547 w 3924064"/>
              <a:gd name="connsiteY7" fmla="*/ 4157 h 3511550"/>
              <a:gd name="connsiteX0" fmla="*/ 8547 w 3924065"/>
              <a:gd name="connsiteY0" fmla="*/ 4157 h 3511550"/>
              <a:gd name="connsiteX1" fmla="*/ 3924000 w 3924065"/>
              <a:gd name="connsiteY1" fmla="*/ 0 h 3511550"/>
              <a:gd name="connsiteX2" fmla="*/ 3909765 w 3924065"/>
              <a:gd name="connsiteY2" fmla="*/ 6286 h 3511550"/>
              <a:gd name="connsiteX3" fmla="*/ 3924000 w 3924065"/>
              <a:gd name="connsiteY3" fmla="*/ 2926280 h 3511550"/>
              <a:gd name="connsiteX4" fmla="*/ 3338730 w 3924065"/>
              <a:gd name="connsiteY4" fmla="*/ 3511550 h 3511550"/>
              <a:gd name="connsiteX5" fmla="*/ 0 w 3924065"/>
              <a:gd name="connsiteY5" fmla="*/ 3511550 h 3511550"/>
              <a:gd name="connsiteX6" fmla="*/ 0 w 3924065"/>
              <a:gd name="connsiteY6" fmla="*/ 3511550 h 3511550"/>
              <a:gd name="connsiteX7" fmla="*/ 8547 w 3924065"/>
              <a:gd name="connsiteY7" fmla="*/ 4157 h 3511550"/>
              <a:gd name="connsiteX0" fmla="*/ 8547 w 3924065"/>
              <a:gd name="connsiteY0" fmla="*/ 4157 h 3511550"/>
              <a:gd name="connsiteX1" fmla="*/ 3924000 w 3924065"/>
              <a:gd name="connsiteY1" fmla="*/ 0 h 3511550"/>
              <a:gd name="connsiteX2" fmla="*/ 3916881 w 3924065"/>
              <a:gd name="connsiteY2" fmla="*/ 18857 h 3511550"/>
              <a:gd name="connsiteX3" fmla="*/ 3924000 w 3924065"/>
              <a:gd name="connsiteY3" fmla="*/ 2926280 h 3511550"/>
              <a:gd name="connsiteX4" fmla="*/ 3338730 w 3924065"/>
              <a:gd name="connsiteY4" fmla="*/ 3511550 h 3511550"/>
              <a:gd name="connsiteX5" fmla="*/ 0 w 3924065"/>
              <a:gd name="connsiteY5" fmla="*/ 3511550 h 3511550"/>
              <a:gd name="connsiteX6" fmla="*/ 0 w 3924065"/>
              <a:gd name="connsiteY6" fmla="*/ 3511550 h 3511550"/>
              <a:gd name="connsiteX7" fmla="*/ 8547 w 3924065"/>
              <a:gd name="connsiteY7" fmla="*/ 4157 h 3511550"/>
              <a:gd name="connsiteX0" fmla="*/ 8547 w 3924065"/>
              <a:gd name="connsiteY0" fmla="*/ 4157 h 3511550"/>
              <a:gd name="connsiteX1" fmla="*/ 3924000 w 3924065"/>
              <a:gd name="connsiteY1" fmla="*/ 0 h 3511550"/>
              <a:gd name="connsiteX2" fmla="*/ 3923998 w 3924065"/>
              <a:gd name="connsiteY2" fmla="*/ 590827 h 3511550"/>
              <a:gd name="connsiteX3" fmla="*/ 3924000 w 3924065"/>
              <a:gd name="connsiteY3" fmla="*/ 2926280 h 3511550"/>
              <a:gd name="connsiteX4" fmla="*/ 3338730 w 3924065"/>
              <a:gd name="connsiteY4" fmla="*/ 3511550 h 3511550"/>
              <a:gd name="connsiteX5" fmla="*/ 0 w 3924065"/>
              <a:gd name="connsiteY5" fmla="*/ 3511550 h 3511550"/>
              <a:gd name="connsiteX6" fmla="*/ 0 w 3924065"/>
              <a:gd name="connsiteY6" fmla="*/ 3511550 h 3511550"/>
              <a:gd name="connsiteX7" fmla="*/ 8547 w 3924065"/>
              <a:gd name="connsiteY7" fmla="*/ 4157 h 3511550"/>
              <a:gd name="connsiteX0" fmla="*/ 8547 w 3924065"/>
              <a:gd name="connsiteY0" fmla="*/ 120 h 3507513"/>
              <a:gd name="connsiteX1" fmla="*/ 3916883 w 3924065"/>
              <a:gd name="connsiteY1" fmla="*/ 8534 h 3507513"/>
              <a:gd name="connsiteX2" fmla="*/ 3923998 w 3924065"/>
              <a:gd name="connsiteY2" fmla="*/ 586790 h 3507513"/>
              <a:gd name="connsiteX3" fmla="*/ 3924000 w 3924065"/>
              <a:gd name="connsiteY3" fmla="*/ 2922243 h 3507513"/>
              <a:gd name="connsiteX4" fmla="*/ 3338730 w 3924065"/>
              <a:gd name="connsiteY4" fmla="*/ 3507513 h 3507513"/>
              <a:gd name="connsiteX5" fmla="*/ 0 w 3924065"/>
              <a:gd name="connsiteY5" fmla="*/ 3507513 h 3507513"/>
              <a:gd name="connsiteX6" fmla="*/ 0 w 3924065"/>
              <a:gd name="connsiteY6" fmla="*/ 3507513 h 3507513"/>
              <a:gd name="connsiteX7" fmla="*/ 8547 w 3924065"/>
              <a:gd name="connsiteY7" fmla="*/ 120 h 3507513"/>
              <a:gd name="connsiteX0" fmla="*/ 8547 w 3924065"/>
              <a:gd name="connsiteY0" fmla="*/ 249 h 3507642"/>
              <a:gd name="connsiteX1" fmla="*/ 3923999 w 3924065"/>
              <a:gd name="connsiteY1" fmla="*/ 2378 h 3507642"/>
              <a:gd name="connsiteX2" fmla="*/ 3923998 w 3924065"/>
              <a:gd name="connsiteY2" fmla="*/ 586919 h 3507642"/>
              <a:gd name="connsiteX3" fmla="*/ 3924000 w 3924065"/>
              <a:gd name="connsiteY3" fmla="*/ 2922372 h 3507642"/>
              <a:gd name="connsiteX4" fmla="*/ 3338730 w 3924065"/>
              <a:gd name="connsiteY4" fmla="*/ 3507642 h 3507642"/>
              <a:gd name="connsiteX5" fmla="*/ 0 w 3924065"/>
              <a:gd name="connsiteY5" fmla="*/ 3507642 h 3507642"/>
              <a:gd name="connsiteX6" fmla="*/ 0 w 3924065"/>
              <a:gd name="connsiteY6" fmla="*/ 3507642 h 3507642"/>
              <a:gd name="connsiteX7" fmla="*/ 8547 w 3924065"/>
              <a:gd name="connsiteY7" fmla="*/ 249 h 3507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4065" h="3507642">
                <a:moveTo>
                  <a:pt x="8547" y="249"/>
                </a:moveTo>
                <a:cubicBezTo>
                  <a:pt x="1313698" y="-1137"/>
                  <a:pt x="-13257" y="3764"/>
                  <a:pt x="3923999" y="2378"/>
                </a:cubicBezTo>
                <a:cubicBezTo>
                  <a:pt x="3923998" y="199320"/>
                  <a:pt x="3923999" y="389977"/>
                  <a:pt x="3923998" y="586919"/>
                </a:cubicBezTo>
                <a:cubicBezTo>
                  <a:pt x="3923999" y="1365403"/>
                  <a:pt x="3923999" y="2143888"/>
                  <a:pt x="3924000" y="2922372"/>
                </a:cubicBezTo>
                <a:cubicBezTo>
                  <a:pt x="3924000" y="3245608"/>
                  <a:pt x="3942933" y="3497352"/>
                  <a:pt x="3338730" y="3507642"/>
                </a:cubicBezTo>
                <a:lnTo>
                  <a:pt x="0" y="3507642"/>
                </a:lnTo>
                <a:lnTo>
                  <a:pt x="0" y="3507642"/>
                </a:lnTo>
                <a:cubicBezTo>
                  <a:pt x="5697" y="2381240"/>
                  <a:pt x="2850" y="1126651"/>
                  <a:pt x="8547" y="249"/>
                </a:cubicBezTo>
                <a:close/>
              </a:path>
            </a:pathLst>
          </a:custGeom>
          <a:noFill/>
          <a:ln>
            <a:solidFill>
              <a:schemeClr val="bg1">
                <a:lumMod val="50000"/>
              </a:schemeClr>
            </a:solidFill>
          </a:ln>
          <a:effectLst/>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lIns="180000" tIns="216000"/>
          <a:lstStyle>
            <a:lvl1pPr marL="0" marR="0" indent="0" algn="l" defTabSz="457200" rtl="0" eaLnBrk="1" fontAlgn="base" latinLnBrk="0" hangingPunct="1">
              <a:lnSpc>
                <a:spcPct val="100000"/>
              </a:lnSpc>
              <a:spcBef>
                <a:spcPct val="20000"/>
              </a:spcBef>
              <a:spcAft>
                <a:spcPct val="0"/>
              </a:spcAft>
              <a:buClr>
                <a:srgbClr val="4E84C4"/>
              </a:buClr>
              <a:buSzTx/>
              <a:buFontTx/>
              <a:buNone/>
              <a:tabLst/>
              <a:defRPr kumimoji="0" lang="en-US" sz="1600" b="1" i="0" u="none" strike="noStrike" kern="1200" cap="none" spc="0" normalizeH="0" baseline="0" noProof="0">
                <a:solidFill>
                  <a:srgbClr val="4E84C4"/>
                </a:solidFill>
                <a:effectLst/>
                <a:uLnTx/>
                <a:uFillTx/>
                <a:ea typeface="ＭＳ Ｐゴシック" charset="0"/>
              </a:defRPr>
            </a:lvl1pPr>
            <a:lvl2pPr marL="550862" marR="0"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lang="en-US" sz="2000">
                <a:solidFill>
                  <a:schemeClr val="bg1">
                    <a:lumMod val="50000"/>
                  </a:schemeClr>
                </a:solidFill>
              </a:defRPr>
            </a:lvl2pPr>
            <a:lvl3pPr marL="825500" marR="0"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lang="en-US" sz="2400">
                <a:solidFill>
                  <a:schemeClr val="bg1">
                    <a:lumMod val="50000"/>
                  </a:schemeClr>
                </a:solidFill>
              </a:defRPr>
            </a:lvl3pPr>
            <a:lvl4pPr marL="1090612" marR="0"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lang="en-US" sz="2800">
                <a:solidFill>
                  <a:schemeClr val="bg1">
                    <a:lumMod val="50000"/>
                  </a:schemeClr>
                </a:solidFill>
              </a:defRPr>
            </a:lvl4pPr>
            <a:lvl5pPr marL="1365250" marR="0"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lang="en-US" sz="3200">
                <a:solidFill>
                  <a:schemeClr val="bg1">
                    <a:lumMod val="50000"/>
                  </a:schemeClr>
                </a:solidFill>
              </a:defRPr>
            </a:lvl5pPr>
          </a:lstStyle>
          <a:p>
            <a:pPr marL="0" marR="0" lvl="0"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Second level</a:t>
            </a:r>
          </a:p>
          <a:p>
            <a:pPr marL="550862" marR="0" lvl="1"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Third level</a:t>
            </a:r>
          </a:p>
          <a:p>
            <a:pPr marL="825500" marR="0" lvl="2"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Fourth level</a:t>
            </a:r>
          </a:p>
          <a:p>
            <a:pPr marL="1090612" marR="0" lvl="3" indent="-285750"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Fifth level</a:t>
            </a:r>
            <a:endParaRPr kumimoji="0" lang="en-GB" sz="1600" b="0" i="0" u="none" strike="noStrike" kern="1200" cap="none" spc="0" normalizeH="0" baseline="0" noProof="0" dirty="0">
              <a:ln>
                <a:noFill/>
              </a:ln>
              <a:solidFill>
                <a:srgbClr val="000000"/>
              </a:solidFill>
              <a:effectLst/>
              <a:uLnTx/>
              <a:uFillTx/>
              <a:latin typeface="+mn-lt"/>
              <a:ea typeface="ＭＳ Ｐゴシック" charset="0"/>
              <a:cs typeface="+mn-cs"/>
            </a:endParaRPr>
          </a:p>
        </p:txBody>
      </p:sp>
      <p:sp>
        <p:nvSpPr>
          <p:cNvPr id="33" name="Content Placeholder 2"/>
          <p:cNvSpPr>
            <a:spLocks noGrp="1"/>
          </p:cNvSpPr>
          <p:nvPr>
            <p:ph idx="16"/>
          </p:nvPr>
        </p:nvSpPr>
        <p:spPr bwMode="auto">
          <a:xfrm>
            <a:off x="3374076" y="1447776"/>
            <a:ext cx="2659585" cy="431799"/>
          </a:xfrm>
          <a:custGeom>
            <a:avLst/>
            <a:gdLst>
              <a:gd name="connsiteX0" fmla="*/ 71174 w 2601300"/>
              <a:gd name="connsiteY0" fmla="*/ 0 h 427036"/>
              <a:gd name="connsiteX1" fmla="*/ 2601300 w 2601300"/>
              <a:gd name="connsiteY1" fmla="*/ 0 h 427036"/>
              <a:gd name="connsiteX2" fmla="*/ 2601300 w 2601300"/>
              <a:gd name="connsiteY2" fmla="*/ 0 h 427036"/>
              <a:gd name="connsiteX3" fmla="*/ 2601300 w 2601300"/>
              <a:gd name="connsiteY3" fmla="*/ 355862 h 427036"/>
              <a:gd name="connsiteX4" fmla="*/ 2530126 w 2601300"/>
              <a:gd name="connsiteY4" fmla="*/ 427036 h 427036"/>
              <a:gd name="connsiteX5" fmla="*/ 0 w 2601300"/>
              <a:gd name="connsiteY5" fmla="*/ 427036 h 427036"/>
              <a:gd name="connsiteX6" fmla="*/ 0 w 2601300"/>
              <a:gd name="connsiteY6" fmla="*/ 427036 h 427036"/>
              <a:gd name="connsiteX7" fmla="*/ 0 w 2601300"/>
              <a:gd name="connsiteY7" fmla="*/ 71174 h 427036"/>
              <a:gd name="connsiteX8" fmla="*/ 71174 w 2601300"/>
              <a:gd name="connsiteY8" fmla="*/ 0 h 427036"/>
              <a:gd name="connsiteX0" fmla="*/ 71174 w 2601300"/>
              <a:gd name="connsiteY0" fmla="*/ 0 h 427036"/>
              <a:gd name="connsiteX1" fmla="*/ 2601300 w 2601300"/>
              <a:gd name="connsiteY1" fmla="*/ 0 h 427036"/>
              <a:gd name="connsiteX2" fmla="*/ 2601300 w 2601300"/>
              <a:gd name="connsiteY2" fmla="*/ 0 h 427036"/>
              <a:gd name="connsiteX3" fmla="*/ 2601300 w 2601300"/>
              <a:gd name="connsiteY3" fmla="*/ 355862 h 427036"/>
              <a:gd name="connsiteX4" fmla="*/ 2444401 w 2601300"/>
              <a:gd name="connsiteY4" fmla="*/ 427036 h 427036"/>
              <a:gd name="connsiteX5" fmla="*/ 0 w 2601300"/>
              <a:gd name="connsiteY5" fmla="*/ 427036 h 427036"/>
              <a:gd name="connsiteX6" fmla="*/ 0 w 2601300"/>
              <a:gd name="connsiteY6" fmla="*/ 427036 h 427036"/>
              <a:gd name="connsiteX7" fmla="*/ 0 w 2601300"/>
              <a:gd name="connsiteY7" fmla="*/ 71174 h 427036"/>
              <a:gd name="connsiteX8" fmla="*/ 71174 w 2601300"/>
              <a:gd name="connsiteY8" fmla="*/ 0 h 427036"/>
              <a:gd name="connsiteX0" fmla="*/ 71174 w 2615588"/>
              <a:gd name="connsiteY0" fmla="*/ 0 h 427036"/>
              <a:gd name="connsiteX1" fmla="*/ 2601300 w 2615588"/>
              <a:gd name="connsiteY1" fmla="*/ 0 h 427036"/>
              <a:gd name="connsiteX2" fmla="*/ 2601300 w 2615588"/>
              <a:gd name="connsiteY2" fmla="*/ 0 h 427036"/>
              <a:gd name="connsiteX3" fmla="*/ 2615588 w 2615588"/>
              <a:gd name="connsiteY3" fmla="*/ 298712 h 427036"/>
              <a:gd name="connsiteX4" fmla="*/ 2444401 w 2615588"/>
              <a:gd name="connsiteY4" fmla="*/ 427036 h 427036"/>
              <a:gd name="connsiteX5" fmla="*/ 0 w 2615588"/>
              <a:gd name="connsiteY5" fmla="*/ 427036 h 427036"/>
              <a:gd name="connsiteX6" fmla="*/ 0 w 2615588"/>
              <a:gd name="connsiteY6" fmla="*/ 427036 h 427036"/>
              <a:gd name="connsiteX7" fmla="*/ 0 w 2615588"/>
              <a:gd name="connsiteY7" fmla="*/ 71174 h 427036"/>
              <a:gd name="connsiteX8" fmla="*/ 71174 w 2615588"/>
              <a:gd name="connsiteY8" fmla="*/ 0 h 427036"/>
              <a:gd name="connsiteX0" fmla="*/ 71174 w 2615588"/>
              <a:gd name="connsiteY0" fmla="*/ 0 h 427036"/>
              <a:gd name="connsiteX1" fmla="*/ 2601300 w 2615588"/>
              <a:gd name="connsiteY1" fmla="*/ 0 h 427036"/>
              <a:gd name="connsiteX2" fmla="*/ 2601300 w 2615588"/>
              <a:gd name="connsiteY2" fmla="*/ 0 h 427036"/>
              <a:gd name="connsiteX3" fmla="*/ 2615588 w 2615588"/>
              <a:gd name="connsiteY3" fmla="*/ 298712 h 427036"/>
              <a:gd name="connsiteX4" fmla="*/ 2444401 w 2615588"/>
              <a:gd name="connsiteY4" fmla="*/ 427036 h 427036"/>
              <a:gd name="connsiteX5" fmla="*/ 0 w 2615588"/>
              <a:gd name="connsiteY5" fmla="*/ 427036 h 427036"/>
              <a:gd name="connsiteX6" fmla="*/ 0 w 2615588"/>
              <a:gd name="connsiteY6" fmla="*/ 427036 h 427036"/>
              <a:gd name="connsiteX7" fmla="*/ 0 w 2615588"/>
              <a:gd name="connsiteY7" fmla="*/ 71174 h 427036"/>
              <a:gd name="connsiteX8" fmla="*/ 71174 w 2615588"/>
              <a:gd name="connsiteY8" fmla="*/ 0 h 427036"/>
              <a:gd name="connsiteX0" fmla="*/ 137849 w 2615588"/>
              <a:gd name="connsiteY0" fmla="*/ 0 h 431799"/>
              <a:gd name="connsiteX1" fmla="*/ 2601300 w 2615588"/>
              <a:gd name="connsiteY1" fmla="*/ 4763 h 431799"/>
              <a:gd name="connsiteX2" fmla="*/ 2601300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0 w 2615588"/>
              <a:gd name="connsiteY7" fmla="*/ 75937 h 431799"/>
              <a:gd name="connsiteX8" fmla="*/ 137849 w 2615588"/>
              <a:gd name="connsiteY8" fmla="*/ 0 h 431799"/>
              <a:gd name="connsiteX0" fmla="*/ 137849 w 2615588"/>
              <a:gd name="connsiteY0" fmla="*/ 0 h 431799"/>
              <a:gd name="connsiteX1" fmla="*/ 2601300 w 2615588"/>
              <a:gd name="connsiteY1" fmla="*/ 4763 h 431799"/>
              <a:gd name="connsiteX2" fmla="*/ 2601300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01300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4763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289187 h 431799"/>
              <a:gd name="connsiteX4" fmla="*/ 2444401 w 2615588"/>
              <a:gd name="connsiteY4" fmla="*/ 431799 h 431799"/>
              <a:gd name="connsiteX5" fmla="*/ 0 w 2615588"/>
              <a:gd name="connsiteY5" fmla="*/ 431799 h 431799"/>
              <a:gd name="connsiteX6" fmla="*/ 4763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289187 h 431799"/>
              <a:gd name="connsiteX4" fmla="*/ 2444401 w 2615588"/>
              <a:gd name="connsiteY4" fmla="*/ 431799 h 431799"/>
              <a:gd name="connsiteX5" fmla="*/ 0 w 2615588"/>
              <a:gd name="connsiteY5" fmla="*/ 431799 h 431799"/>
              <a:gd name="connsiteX6" fmla="*/ 4763 w 2615588"/>
              <a:gd name="connsiteY6" fmla="*/ 431799 h 431799"/>
              <a:gd name="connsiteX7" fmla="*/ 4762 w 2615588"/>
              <a:gd name="connsiteY7" fmla="*/ 114037 h 431799"/>
              <a:gd name="connsiteX8" fmla="*/ 137849 w 2615588"/>
              <a:gd name="connsiteY8" fmla="*/ 0 h 43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5588" h="431799">
                <a:moveTo>
                  <a:pt x="137849" y="0"/>
                </a:moveTo>
                <a:lnTo>
                  <a:pt x="2601300" y="4763"/>
                </a:lnTo>
                <a:lnTo>
                  <a:pt x="2615587" y="4763"/>
                </a:lnTo>
                <a:cubicBezTo>
                  <a:pt x="2615587" y="104334"/>
                  <a:pt x="2615588" y="189616"/>
                  <a:pt x="2615588" y="289187"/>
                </a:cubicBezTo>
                <a:cubicBezTo>
                  <a:pt x="2582251" y="404695"/>
                  <a:pt x="2483709" y="431799"/>
                  <a:pt x="2444401" y="431799"/>
                </a:cubicBezTo>
                <a:lnTo>
                  <a:pt x="0" y="431799"/>
                </a:lnTo>
                <a:lnTo>
                  <a:pt x="4763" y="431799"/>
                </a:lnTo>
                <a:cubicBezTo>
                  <a:pt x="6350" y="325878"/>
                  <a:pt x="3175" y="219958"/>
                  <a:pt x="4762" y="114037"/>
                </a:cubicBezTo>
                <a:cubicBezTo>
                  <a:pt x="-4763" y="50916"/>
                  <a:pt x="98541" y="0"/>
                  <a:pt x="137849" y="0"/>
                </a:cubicBezTo>
                <a:close/>
              </a:path>
            </a:pathLst>
          </a:custGeom>
          <a:solidFill>
            <a:schemeClr val="tx2"/>
          </a:solidFill>
          <a:ln>
            <a:noFill/>
          </a:ln>
          <a:extLs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defRPr lang="en-US" dirty="0" smtClean="0">
                <a:solidFill>
                  <a:schemeClr val="bg1"/>
                </a:solidFill>
                <a:ea typeface="ヒラギノ角ゴ Pro W3" pitchFamily="1" charset="-128"/>
                <a:cs typeface="Arial" pitchFamily="34" charset="0"/>
              </a:defRPr>
            </a:lvl1pPr>
          </a:lstStyle>
          <a:p>
            <a:pPr marL="0" lvl="0" indent="0" fontAlgn="auto">
              <a:spcBef>
                <a:spcPts val="0"/>
              </a:spcBef>
              <a:spcAft>
                <a:spcPts val="0"/>
              </a:spcAft>
              <a:buNone/>
            </a:pPr>
            <a:r>
              <a:rPr lang="en-US" dirty="0" smtClean="0"/>
              <a:t>Click to edit Master text styles</a:t>
            </a:r>
          </a:p>
        </p:txBody>
      </p:sp>
      <p:sp>
        <p:nvSpPr>
          <p:cNvPr id="35" name="Content Placeholder 2"/>
          <p:cNvSpPr>
            <a:spLocks noGrp="1"/>
          </p:cNvSpPr>
          <p:nvPr>
            <p:ph idx="20"/>
          </p:nvPr>
        </p:nvSpPr>
        <p:spPr bwMode="auto">
          <a:xfrm>
            <a:off x="6181203" y="1447776"/>
            <a:ext cx="2659585" cy="431799"/>
          </a:xfrm>
          <a:custGeom>
            <a:avLst/>
            <a:gdLst>
              <a:gd name="connsiteX0" fmla="*/ 71174 w 2601300"/>
              <a:gd name="connsiteY0" fmla="*/ 0 h 427036"/>
              <a:gd name="connsiteX1" fmla="*/ 2601300 w 2601300"/>
              <a:gd name="connsiteY1" fmla="*/ 0 h 427036"/>
              <a:gd name="connsiteX2" fmla="*/ 2601300 w 2601300"/>
              <a:gd name="connsiteY2" fmla="*/ 0 h 427036"/>
              <a:gd name="connsiteX3" fmla="*/ 2601300 w 2601300"/>
              <a:gd name="connsiteY3" fmla="*/ 355862 h 427036"/>
              <a:gd name="connsiteX4" fmla="*/ 2530126 w 2601300"/>
              <a:gd name="connsiteY4" fmla="*/ 427036 h 427036"/>
              <a:gd name="connsiteX5" fmla="*/ 0 w 2601300"/>
              <a:gd name="connsiteY5" fmla="*/ 427036 h 427036"/>
              <a:gd name="connsiteX6" fmla="*/ 0 w 2601300"/>
              <a:gd name="connsiteY6" fmla="*/ 427036 h 427036"/>
              <a:gd name="connsiteX7" fmla="*/ 0 w 2601300"/>
              <a:gd name="connsiteY7" fmla="*/ 71174 h 427036"/>
              <a:gd name="connsiteX8" fmla="*/ 71174 w 2601300"/>
              <a:gd name="connsiteY8" fmla="*/ 0 h 427036"/>
              <a:gd name="connsiteX0" fmla="*/ 71174 w 2601300"/>
              <a:gd name="connsiteY0" fmla="*/ 0 h 427036"/>
              <a:gd name="connsiteX1" fmla="*/ 2601300 w 2601300"/>
              <a:gd name="connsiteY1" fmla="*/ 0 h 427036"/>
              <a:gd name="connsiteX2" fmla="*/ 2601300 w 2601300"/>
              <a:gd name="connsiteY2" fmla="*/ 0 h 427036"/>
              <a:gd name="connsiteX3" fmla="*/ 2601300 w 2601300"/>
              <a:gd name="connsiteY3" fmla="*/ 355862 h 427036"/>
              <a:gd name="connsiteX4" fmla="*/ 2444401 w 2601300"/>
              <a:gd name="connsiteY4" fmla="*/ 427036 h 427036"/>
              <a:gd name="connsiteX5" fmla="*/ 0 w 2601300"/>
              <a:gd name="connsiteY5" fmla="*/ 427036 h 427036"/>
              <a:gd name="connsiteX6" fmla="*/ 0 w 2601300"/>
              <a:gd name="connsiteY6" fmla="*/ 427036 h 427036"/>
              <a:gd name="connsiteX7" fmla="*/ 0 w 2601300"/>
              <a:gd name="connsiteY7" fmla="*/ 71174 h 427036"/>
              <a:gd name="connsiteX8" fmla="*/ 71174 w 2601300"/>
              <a:gd name="connsiteY8" fmla="*/ 0 h 427036"/>
              <a:gd name="connsiteX0" fmla="*/ 71174 w 2615588"/>
              <a:gd name="connsiteY0" fmla="*/ 0 h 427036"/>
              <a:gd name="connsiteX1" fmla="*/ 2601300 w 2615588"/>
              <a:gd name="connsiteY1" fmla="*/ 0 h 427036"/>
              <a:gd name="connsiteX2" fmla="*/ 2601300 w 2615588"/>
              <a:gd name="connsiteY2" fmla="*/ 0 h 427036"/>
              <a:gd name="connsiteX3" fmla="*/ 2615588 w 2615588"/>
              <a:gd name="connsiteY3" fmla="*/ 298712 h 427036"/>
              <a:gd name="connsiteX4" fmla="*/ 2444401 w 2615588"/>
              <a:gd name="connsiteY4" fmla="*/ 427036 h 427036"/>
              <a:gd name="connsiteX5" fmla="*/ 0 w 2615588"/>
              <a:gd name="connsiteY5" fmla="*/ 427036 h 427036"/>
              <a:gd name="connsiteX6" fmla="*/ 0 w 2615588"/>
              <a:gd name="connsiteY6" fmla="*/ 427036 h 427036"/>
              <a:gd name="connsiteX7" fmla="*/ 0 w 2615588"/>
              <a:gd name="connsiteY7" fmla="*/ 71174 h 427036"/>
              <a:gd name="connsiteX8" fmla="*/ 71174 w 2615588"/>
              <a:gd name="connsiteY8" fmla="*/ 0 h 427036"/>
              <a:gd name="connsiteX0" fmla="*/ 71174 w 2615588"/>
              <a:gd name="connsiteY0" fmla="*/ 0 h 427036"/>
              <a:gd name="connsiteX1" fmla="*/ 2601300 w 2615588"/>
              <a:gd name="connsiteY1" fmla="*/ 0 h 427036"/>
              <a:gd name="connsiteX2" fmla="*/ 2601300 w 2615588"/>
              <a:gd name="connsiteY2" fmla="*/ 0 h 427036"/>
              <a:gd name="connsiteX3" fmla="*/ 2615588 w 2615588"/>
              <a:gd name="connsiteY3" fmla="*/ 298712 h 427036"/>
              <a:gd name="connsiteX4" fmla="*/ 2444401 w 2615588"/>
              <a:gd name="connsiteY4" fmla="*/ 427036 h 427036"/>
              <a:gd name="connsiteX5" fmla="*/ 0 w 2615588"/>
              <a:gd name="connsiteY5" fmla="*/ 427036 h 427036"/>
              <a:gd name="connsiteX6" fmla="*/ 0 w 2615588"/>
              <a:gd name="connsiteY6" fmla="*/ 427036 h 427036"/>
              <a:gd name="connsiteX7" fmla="*/ 0 w 2615588"/>
              <a:gd name="connsiteY7" fmla="*/ 71174 h 427036"/>
              <a:gd name="connsiteX8" fmla="*/ 71174 w 2615588"/>
              <a:gd name="connsiteY8" fmla="*/ 0 h 427036"/>
              <a:gd name="connsiteX0" fmla="*/ 137849 w 2615588"/>
              <a:gd name="connsiteY0" fmla="*/ 0 h 431799"/>
              <a:gd name="connsiteX1" fmla="*/ 2601300 w 2615588"/>
              <a:gd name="connsiteY1" fmla="*/ 4763 h 431799"/>
              <a:gd name="connsiteX2" fmla="*/ 2601300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0 w 2615588"/>
              <a:gd name="connsiteY7" fmla="*/ 75937 h 431799"/>
              <a:gd name="connsiteX8" fmla="*/ 137849 w 2615588"/>
              <a:gd name="connsiteY8" fmla="*/ 0 h 431799"/>
              <a:gd name="connsiteX0" fmla="*/ 137849 w 2615588"/>
              <a:gd name="connsiteY0" fmla="*/ 0 h 431799"/>
              <a:gd name="connsiteX1" fmla="*/ 2601300 w 2615588"/>
              <a:gd name="connsiteY1" fmla="*/ 4763 h 431799"/>
              <a:gd name="connsiteX2" fmla="*/ 2601300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01300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4763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289187 h 431799"/>
              <a:gd name="connsiteX4" fmla="*/ 2444401 w 2615588"/>
              <a:gd name="connsiteY4" fmla="*/ 431799 h 431799"/>
              <a:gd name="connsiteX5" fmla="*/ 0 w 2615588"/>
              <a:gd name="connsiteY5" fmla="*/ 431799 h 431799"/>
              <a:gd name="connsiteX6" fmla="*/ 4763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289187 h 431799"/>
              <a:gd name="connsiteX4" fmla="*/ 2444401 w 2615588"/>
              <a:gd name="connsiteY4" fmla="*/ 431799 h 431799"/>
              <a:gd name="connsiteX5" fmla="*/ 0 w 2615588"/>
              <a:gd name="connsiteY5" fmla="*/ 431799 h 431799"/>
              <a:gd name="connsiteX6" fmla="*/ 4763 w 2615588"/>
              <a:gd name="connsiteY6" fmla="*/ 431799 h 431799"/>
              <a:gd name="connsiteX7" fmla="*/ 4762 w 2615588"/>
              <a:gd name="connsiteY7" fmla="*/ 114037 h 431799"/>
              <a:gd name="connsiteX8" fmla="*/ 137849 w 2615588"/>
              <a:gd name="connsiteY8" fmla="*/ 0 h 43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5588" h="431799">
                <a:moveTo>
                  <a:pt x="137849" y="0"/>
                </a:moveTo>
                <a:lnTo>
                  <a:pt x="2601300" y="4763"/>
                </a:lnTo>
                <a:lnTo>
                  <a:pt x="2615587" y="4763"/>
                </a:lnTo>
                <a:cubicBezTo>
                  <a:pt x="2615587" y="104334"/>
                  <a:pt x="2615588" y="189616"/>
                  <a:pt x="2615588" y="289187"/>
                </a:cubicBezTo>
                <a:cubicBezTo>
                  <a:pt x="2582251" y="404695"/>
                  <a:pt x="2483709" y="431799"/>
                  <a:pt x="2444401" y="431799"/>
                </a:cubicBezTo>
                <a:lnTo>
                  <a:pt x="0" y="431799"/>
                </a:lnTo>
                <a:lnTo>
                  <a:pt x="4763" y="431799"/>
                </a:lnTo>
                <a:cubicBezTo>
                  <a:pt x="6350" y="325878"/>
                  <a:pt x="3175" y="219958"/>
                  <a:pt x="4762" y="114037"/>
                </a:cubicBezTo>
                <a:cubicBezTo>
                  <a:pt x="-4763" y="50916"/>
                  <a:pt x="98541" y="0"/>
                  <a:pt x="137849" y="0"/>
                </a:cubicBezTo>
                <a:close/>
              </a:path>
            </a:pathLst>
          </a:custGeom>
          <a:solidFill>
            <a:schemeClr val="tx2"/>
          </a:solidFill>
          <a:ln>
            <a:noFill/>
          </a:ln>
          <a:extLs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defRPr lang="en-US" dirty="0" smtClean="0">
                <a:solidFill>
                  <a:schemeClr val="bg1"/>
                </a:solidFill>
                <a:ea typeface="ヒラギノ角ゴ Pro W3" pitchFamily="1" charset="-128"/>
                <a:cs typeface="Arial" pitchFamily="34" charset="0"/>
              </a:defRPr>
            </a:lvl1pPr>
          </a:lstStyle>
          <a:p>
            <a:pPr marL="0" lvl="0" indent="0" fontAlgn="auto">
              <a:spcBef>
                <a:spcPts val="0"/>
              </a:spcBef>
              <a:spcAft>
                <a:spcPts val="0"/>
              </a:spcAft>
              <a:buNone/>
            </a:pPr>
            <a:r>
              <a:rPr lang="en-US" dirty="0" smtClean="0"/>
              <a:t>Click to edit Master text styles</a:t>
            </a:r>
          </a:p>
        </p:txBody>
      </p:sp>
      <p:sp>
        <p:nvSpPr>
          <p:cNvPr id="14" name="Content Placeholder 2"/>
          <p:cNvSpPr>
            <a:spLocks noGrp="1"/>
          </p:cNvSpPr>
          <p:nvPr>
            <p:ph idx="21" hasCustomPrompt="1"/>
          </p:nvPr>
        </p:nvSpPr>
        <p:spPr bwMode="auto">
          <a:xfrm>
            <a:off x="566949" y="1728141"/>
            <a:ext cx="2659585" cy="4175247"/>
          </a:xfrm>
          <a:custGeom>
            <a:avLst/>
            <a:gdLst>
              <a:gd name="connsiteX0" fmla="*/ 585270 w 3924000"/>
              <a:gd name="connsiteY0" fmla="*/ 0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0 w 3924000"/>
              <a:gd name="connsiteY7" fmla="*/ 585270 h 3511550"/>
              <a:gd name="connsiteX8" fmla="*/ 585270 w 3924000"/>
              <a:gd name="connsiteY8" fmla="*/ 0 h 3511550"/>
              <a:gd name="connsiteX0" fmla="*/ 0 w 3924000"/>
              <a:gd name="connsiteY0" fmla="*/ 585270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0 w 3924000"/>
              <a:gd name="connsiteY7" fmla="*/ 585270 h 3511550"/>
              <a:gd name="connsiteX0" fmla="*/ 17092 w 3924000"/>
              <a:gd name="connsiteY0" fmla="*/ 273735 h 3652942"/>
              <a:gd name="connsiteX1" fmla="*/ 3924000 w 3924000"/>
              <a:gd name="connsiteY1" fmla="*/ 141392 h 3652942"/>
              <a:gd name="connsiteX2" fmla="*/ 3924000 w 3924000"/>
              <a:gd name="connsiteY2" fmla="*/ 141392 h 3652942"/>
              <a:gd name="connsiteX3" fmla="*/ 3924000 w 3924000"/>
              <a:gd name="connsiteY3" fmla="*/ 3067672 h 3652942"/>
              <a:gd name="connsiteX4" fmla="*/ 3338730 w 3924000"/>
              <a:gd name="connsiteY4" fmla="*/ 3652942 h 3652942"/>
              <a:gd name="connsiteX5" fmla="*/ 0 w 3924000"/>
              <a:gd name="connsiteY5" fmla="*/ 3652942 h 3652942"/>
              <a:gd name="connsiteX6" fmla="*/ 0 w 3924000"/>
              <a:gd name="connsiteY6" fmla="*/ 3652942 h 3652942"/>
              <a:gd name="connsiteX7" fmla="*/ 17092 w 3924000"/>
              <a:gd name="connsiteY7" fmla="*/ 273735 h 3652942"/>
              <a:gd name="connsiteX0" fmla="*/ 17092 w 3924000"/>
              <a:gd name="connsiteY0" fmla="*/ 13234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32343 h 3511550"/>
              <a:gd name="connsiteX0" fmla="*/ 17092 w 3924000"/>
              <a:gd name="connsiteY0" fmla="*/ 13234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32343 h 3511550"/>
              <a:gd name="connsiteX0" fmla="*/ 8546 w 3924000"/>
              <a:gd name="connsiteY0" fmla="*/ 0 h 3515939"/>
              <a:gd name="connsiteX1" fmla="*/ 3924000 w 3924000"/>
              <a:gd name="connsiteY1" fmla="*/ 4389 h 3515939"/>
              <a:gd name="connsiteX2" fmla="*/ 3924000 w 3924000"/>
              <a:gd name="connsiteY2" fmla="*/ 4389 h 3515939"/>
              <a:gd name="connsiteX3" fmla="*/ 3924000 w 3924000"/>
              <a:gd name="connsiteY3" fmla="*/ 2930669 h 3515939"/>
              <a:gd name="connsiteX4" fmla="*/ 3338730 w 3924000"/>
              <a:gd name="connsiteY4" fmla="*/ 3515939 h 3515939"/>
              <a:gd name="connsiteX5" fmla="*/ 0 w 3924000"/>
              <a:gd name="connsiteY5" fmla="*/ 3515939 h 3515939"/>
              <a:gd name="connsiteX6" fmla="*/ 0 w 3924000"/>
              <a:gd name="connsiteY6" fmla="*/ 3515939 h 3515939"/>
              <a:gd name="connsiteX7" fmla="*/ 8546 w 3924000"/>
              <a:gd name="connsiteY7" fmla="*/ 0 h 3515939"/>
              <a:gd name="connsiteX0" fmla="*/ 17092 w 3924000"/>
              <a:gd name="connsiteY0" fmla="*/ 1270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2703 h 3511550"/>
              <a:gd name="connsiteX0" fmla="*/ 17092 w 3924000"/>
              <a:gd name="connsiteY0" fmla="*/ 12703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17092 w 3924000"/>
              <a:gd name="connsiteY7" fmla="*/ 12703 h 3511550"/>
              <a:gd name="connsiteX0" fmla="*/ 8547 w 3924000"/>
              <a:gd name="connsiteY0" fmla="*/ 0 h 3515939"/>
              <a:gd name="connsiteX1" fmla="*/ 3924000 w 3924000"/>
              <a:gd name="connsiteY1" fmla="*/ 4389 h 3515939"/>
              <a:gd name="connsiteX2" fmla="*/ 3924000 w 3924000"/>
              <a:gd name="connsiteY2" fmla="*/ 4389 h 3515939"/>
              <a:gd name="connsiteX3" fmla="*/ 3924000 w 3924000"/>
              <a:gd name="connsiteY3" fmla="*/ 2930669 h 3515939"/>
              <a:gd name="connsiteX4" fmla="*/ 3338730 w 3924000"/>
              <a:gd name="connsiteY4" fmla="*/ 3515939 h 3515939"/>
              <a:gd name="connsiteX5" fmla="*/ 0 w 3924000"/>
              <a:gd name="connsiteY5" fmla="*/ 3515939 h 3515939"/>
              <a:gd name="connsiteX6" fmla="*/ 0 w 3924000"/>
              <a:gd name="connsiteY6" fmla="*/ 3515939 h 3515939"/>
              <a:gd name="connsiteX7" fmla="*/ 8547 w 3924000"/>
              <a:gd name="connsiteY7" fmla="*/ 0 h 3515939"/>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00"/>
              <a:gd name="connsiteY0" fmla="*/ 4157 h 3511550"/>
              <a:gd name="connsiteX1" fmla="*/ 3924000 w 3924000"/>
              <a:gd name="connsiteY1" fmla="*/ 0 h 3511550"/>
              <a:gd name="connsiteX2" fmla="*/ 3924000 w 3924000"/>
              <a:gd name="connsiteY2" fmla="*/ 0 h 3511550"/>
              <a:gd name="connsiteX3" fmla="*/ 3924000 w 3924000"/>
              <a:gd name="connsiteY3" fmla="*/ 2926280 h 3511550"/>
              <a:gd name="connsiteX4" fmla="*/ 3338730 w 3924000"/>
              <a:gd name="connsiteY4" fmla="*/ 3511550 h 3511550"/>
              <a:gd name="connsiteX5" fmla="*/ 0 w 3924000"/>
              <a:gd name="connsiteY5" fmla="*/ 3511550 h 3511550"/>
              <a:gd name="connsiteX6" fmla="*/ 0 w 3924000"/>
              <a:gd name="connsiteY6" fmla="*/ 3511550 h 3511550"/>
              <a:gd name="connsiteX7" fmla="*/ 8547 w 3924000"/>
              <a:gd name="connsiteY7" fmla="*/ 4157 h 3511550"/>
              <a:gd name="connsiteX0" fmla="*/ 8547 w 3924064"/>
              <a:gd name="connsiteY0" fmla="*/ 4157 h 3511550"/>
              <a:gd name="connsiteX1" fmla="*/ 3924000 w 3924064"/>
              <a:gd name="connsiteY1" fmla="*/ 0 h 3511550"/>
              <a:gd name="connsiteX2" fmla="*/ 3924000 w 3924064"/>
              <a:gd name="connsiteY2" fmla="*/ 0 h 3511550"/>
              <a:gd name="connsiteX3" fmla="*/ 3924000 w 3924064"/>
              <a:gd name="connsiteY3" fmla="*/ 2926280 h 3511550"/>
              <a:gd name="connsiteX4" fmla="*/ 3338730 w 3924064"/>
              <a:gd name="connsiteY4" fmla="*/ 3511550 h 3511550"/>
              <a:gd name="connsiteX5" fmla="*/ 0 w 3924064"/>
              <a:gd name="connsiteY5" fmla="*/ 3511550 h 3511550"/>
              <a:gd name="connsiteX6" fmla="*/ 0 w 3924064"/>
              <a:gd name="connsiteY6" fmla="*/ 3511550 h 3511550"/>
              <a:gd name="connsiteX7" fmla="*/ 8547 w 3924064"/>
              <a:gd name="connsiteY7" fmla="*/ 4157 h 3511550"/>
              <a:gd name="connsiteX0" fmla="*/ 8547 w 3924065"/>
              <a:gd name="connsiteY0" fmla="*/ 4157 h 3511550"/>
              <a:gd name="connsiteX1" fmla="*/ 3924000 w 3924065"/>
              <a:gd name="connsiteY1" fmla="*/ 0 h 3511550"/>
              <a:gd name="connsiteX2" fmla="*/ 3909765 w 3924065"/>
              <a:gd name="connsiteY2" fmla="*/ 6286 h 3511550"/>
              <a:gd name="connsiteX3" fmla="*/ 3924000 w 3924065"/>
              <a:gd name="connsiteY3" fmla="*/ 2926280 h 3511550"/>
              <a:gd name="connsiteX4" fmla="*/ 3338730 w 3924065"/>
              <a:gd name="connsiteY4" fmla="*/ 3511550 h 3511550"/>
              <a:gd name="connsiteX5" fmla="*/ 0 w 3924065"/>
              <a:gd name="connsiteY5" fmla="*/ 3511550 h 3511550"/>
              <a:gd name="connsiteX6" fmla="*/ 0 w 3924065"/>
              <a:gd name="connsiteY6" fmla="*/ 3511550 h 3511550"/>
              <a:gd name="connsiteX7" fmla="*/ 8547 w 3924065"/>
              <a:gd name="connsiteY7" fmla="*/ 4157 h 3511550"/>
              <a:gd name="connsiteX0" fmla="*/ 8547 w 3924065"/>
              <a:gd name="connsiteY0" fmla="*/ 4157 h 3511550"/>
              <a:gd name="connsiteX1" fmla="*/ 3924000 w 3924065"/>
              <a:gd name="connsiteY1" fmla="*/ 0 h 3511550"/>
              <a:gd name="connsiteX2" fmla="*/ 3916881 w 3924065"/>
              <a:gd name="connsiteY2" fmla="*/ 18857 h 3511550"/>
              <a:gd name="connsiteX3" fmla="*/ 3924000 w 3924065"/>
              <a:gd name="connsiteY3" fmla="*/ 2926280 h 3511550"/>
              <a:gd name="connsiteX4" fmla="*/ 3338730 w 3924065"/>
              <a:gd name="connsiteY4" fmla="*/ 3511550 h 3511550"/>
              <a:gd name="connsiteX5" fmla="*/ 0 w 3924065"/>
              <a:gd name="connsiteY5" fmla="*/ 3511550 h 3511550"/>
              <a:gd name="connsiteX6" fmla="*/ 0 w 3924065"/>
              <a:gd name="connsiteY6" fmla="*/ 3511550 h 3511550"/>
              <a:gd name="connsiteX7" fmla="*/ 8547 w 3924065"/>
              <a:gd name="connsiteY7" fmla="*/ 4157 h 3511550"/>
              <a:gd name="connsiteX0" fmla="*/ 8547 w 3924065"/>
              <a:gd name="connsiteY0" fmla="*/ 4157 h 3511550"/>
              <a:gd name="connsiteX1" fmla="*/ 3924000 w 3924065"/>
              <a:gd name="connsiteY1" fmla="*/ 0 h 3511550"/>
              <a:gd name="connsiteX2" fmla="*/ 3923998 w 3924065"/>
              <a:gd name="connsiteY2" fmla="*/ 590827 h 3511550"/>
              <a:gd name="connsiteX3" fmla="*/ 3924000 w 3924065"/>
              <a:gd name="connsiteY3" fmla="*/ 2926280 h 3511550"/>
              <a:gd name="connsiteX4" fmla="*/ 3338730 w 3924065"/>
              <a:gd name="connsiteY4" fmla="*/ 3511550 h 3511550"/>
              <a:gd name="connsiteX5" fmla="*/ 0 w 3924065"/>
              <a:gd name="connsiteY5" fmla="*/ 3511550 h 3511550"/>
              <a:gd name="connsiteX6" fmla="*/ 0 w 3924065"/>
              <a:gd name="connsiteY6" fmla="*/ 3511550 h 3511550"/>
              <a:gd name="connsiteX7" fmla="*/ 8547 w 3924065"/>
              <a:gd name="connsiteY7" fmla="*/ 4157 h 3511550"/>
              <a:gd name="connsiteX0" fmla="*/ 8547 w 3924065"/>
              <a:gd name="connsiteY0" fmla="*/ 120 h 3507513"/>
              <a:gd name="connsiteX1" fmla="*/ 3916883 w 3924065"/>
              <a:gd name="connsiteY1" fmla="*/ 8534 h 3507513"/>
              <a:gd name="connsiteX2" fmla="*/ 3923998 w 3924065"/>
              <a:gd name="connsiteY2" fmla="*/ 586790 h 3507513"/>
              <a:gd name="connsiteX3" fmla="*/ 3924000 w 3924065"/>
              <a:gd name="connsiteY3" fmla="*/ 2922243 h 3507513"/>
              <a:gd name="connsiteX4" fmla="*/ 3338730 w 3924065"/>
              <a:gd name="connsiteY4" fmla="*/ 3507513 h 3507513"/>
              <a:gd name="connsiteX5" fmla="*/ 0 w 3924065"/>
              <a:gd name="connsiteY5" fmla="*/ 3507513 h 3507513"/>
              <a:gd name="connsiteX6" fmla="*/ 0 w 3924065"/>
              <a:gd name="connsiteY6" fmla="*/ 3507513 h 3507513"/>
              <a:gd name="connsiteX7" fmla="*/ 8547 w 3924065"/>
              <a:gd name="connsiteY7" fmla="*/ 120 h 3507513"/>
              <a:gd name="connsiteX0" fmla="*/ 8547 w 3924065"/>
              <a:gd name="connsiteY0" fmla="*/ 249 h 3507642"/>
              <a:gd name="connsiteX1" fmla="*/ 3923999 w 3924065"/>
              <a:gd name="connsiteY1" fmla="*/ 2378 h 3507642"/>
              <a:gd name="connsiteX2" fmla="*/ 3923998 w 3924065"/>
              <a:gd name="connsiteY2" fmla="*/ 586919 h 3507642"/>
              <a:gd name="connsiteX3" fmla="*/ 3924000 w 3924065"/>
              <a:gd name="connsiteY3" fmla="*/ 2922372 h 3507642"/>
              <a:gd name="connsiteX4" fmla="*/ 3338730 w 3924065"/>
              <a:gd name="connsiteY4" fmla="*/ 3507642 h 3507642"/>
              <a:gd name="connsiteX5" fmla="*/ 0 w 3924065"/>
              <a:gd name="connsiteY5" fmla="*/ 3507642 h 3507642"/>
              <a:gd name="connsiteX6" fmla="*/ 0 w 3924065"/>
              <a:gd name="connsiteY6" fmla="*/ 3507642 h 3507642"/>
              <a:gd name="connsiteX7" fmla="*/ 8547 w 3924065"/>
              <a:gd name="connsiteY7" fmla="*/ 249 h 3507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4065" h="3507642">
                <a:moveTo>
                  <a:pt x="8547" y="249"/>
                </a:moveTo>
                <a:cubicBezTo>
                  <a:pt x="1313698" y="-1137"/>
                  <a:pt x="-13257" y="3764"/>
                  <a:pt x="3923999" y="2378"/>
                </a:cubicBezTo>
                <a:cubicBezTo>
                  <a:pt x="3923998" y="199320"/>
                  <a:pt x="3923999" y="389977"/>
                  <a:pt x="3923998" y="586919"/>
                </a:cubicBezTo>
                <a:cubicBezTo>
                  <a:pt x="3923999" y="1365403"/>
                  <a:pt x="3923999" y="2143888"/>
                  <a:pt x="3924000" y="2922372"/>
                </a:cubicBezTo>
                <a:cubicBezTo>
                  <a:pt x="3924000" y="3245608"/>
                  <a:pt x="3942933" y="3497352"/>
                  <a:pt x="3338730" y="3507642"/>
                </a:cubicBezTo>
                <a:lnTo>
                  <a:pt x="0" y="3507642"/>
                </a:lnTo>
                <a:lnTo>
                  <a:pt x="0" y="3507642"/>
                </a:lnTo>
                <a:cubicBezTo>
                  <a:pt x="5697" y="2381240"/>
                  <a:pt x="2850" y="1126651"/>
                  <a:pt x="8547" y="249"/>
                </a:cubicBezTo>
                <a:close/>
              </a:path>
            </a:pathLst>
          </a:custGeom>
          <a:noFill/>
          <a:ln>
            <a:solidFill>
              <a:schemeClr val="bg1">
                <a:lumMod val="50000"/>
              </a:schemeClr>
            </a:solidFill>
          </a:ln>
          <a:effectLst/>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lIns="180000" tIns="216000"/>
          <a:lstStyle>
            <a:lvl1pPr marL="0" marR="0" indent="0" algn="l" defTabSz="457200" rtl="0" eaLnBrk="1" fontAlgn="base" latinLnBrk="0" hangingPunct="1">
              <a:lnSpc>
                <a:spcPct val="100000"/>
              </a:lnSpc>
              <a:spcBef>
                <a:spcPct val="20000"/>
              </a:spcBef>
              <a:spcAft>
                <a:spcPct val="0"/>
              </a:spcAft>
              <a:buClr>
                <a:srgbClr val="4E84C4"/>
              </a:buClr>
              <a:buSzTx/>
              <a:buFontTx/>
              <a:buNone/>
              <a:tabLst/>
              <a:defRPr kumimoji="0" lang="en-US" sz="1600" b="1" i="0" u="none" strike="noStrike" kern="1200" cap="none" spc="0" normalizeH="0" baseline="0" noProof="0">
                <a:solidFill>
                  <a:srgbClr val="4E84C4"/>
                </a:solidFill>
                <a:effectLst/>
                <a:uLnTx/>
                <a:uFillTx/>
                <a:ea typeface="ＭＳ Ｐゴシック" charset="0"/>
              </a:defRPr>
            </a:lvl1pPr>
            <a:lvl2pPr marL="265113" marR="0" indent="-265113"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lang="en-US" sz="2000">
                <a:solidFill>
                  <a:schemeClr val="accent4"/>
                </a:solidFill>
              </a:defRPr>
            </a:lvl2pPr>
            <a:lvl3pPr marL="539750" marR="0" indent="-274638"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lang="en-US" sz="2400">
                <a:solidFill>
                  <a:schemeClr val="accent4"/>
                </a:solidFill>
              </a:defRPr>
            </a:lvl3pPr>
            <a:lvl4pPr marL="804863" marR="0" indent="-265113"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lang="en-US" sz="2800">
                <a:solidFill>
                  <a:schemeClr val="accent4"/>
                </a:solidFill>
              </a:defRPr>
            </a:lvl4pPr>
            <a:lvl5pPr marL="1079500" marR="0" indent="-274638" algn="l" defTabSz="430213" rtl="0" eaLnBrk="1" fontAlgn="base" latinLnBrk="0" hangingPunct="1">
              <a:lnSpc>
                <a:spcPct val="100000"/>
              </a:lnSpc>
              <a:spcBef>
                <a:spcPct val="20000"/>
              </a:spcBef>
              <a:spcAft>
                <a:spcPct val="0"/>
              </a:spcAft>
              <a:buClr>
                <a:srgbClr val="4E84C4"/>
              </a:buClr>
              <a:buSzTx/>
              <a:buFont typeface="Arial" pitchFamily="34" charset="0"/>
              <a:buChar char="•"/>
              <a:tabLst/>
              <a:defRPr lang="en-US" sz="3200">
                <a:solidFill>
                  <a:schemeClr val="accent4"/>
                </a:solidFill>
              </a:defRPr>
            </a:lvl5pPr>
          </a:lstStyle>
          <a:p>
            <a:pPr marL="265113" marR="0" lvl="1" indent="-265113"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Second level</a:t>
            </a:r>
          </a:p>
          <a:p>
            <a:pPr marL="539750" marR="0" lvl="2" indent="-274638"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Third level</a:t>
            </a:r>
          </a:p>
          <a:p>
            <a:pPr marL="804863" marR="0" lvl="3" indent="-265113"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Fourth level</a:t>
            </a:r>
          </a:p>
          <a:p>
            <a:pPr marL="1079500" marR="0" lvl="4" indent="-274638" algn="l" defTabSz="430213" rtl="0" eaLnBrk="1" fontAlgn="base" latinLnBrk="0" hangingPunct="1">
              <a:lnSpc>
                <a:spcPct val="100000"/>
              </a:lnSpc>
              <a:spcBef>
                <a:spcPct val="20000"/>
              </a:spcBef>
              <a:spcAft>
                <a:spcPct val="0"/>
              </a:spcAft>
              <a:buClr>
                <a:srgbClr val="4E84C4"/>
              </a:buClr>
              <a:buSzTx/>
              <a:buFont typeface="Arial" pitchFamily="34"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ＭＳ Ｐゴシック" charset="0"/>
                <a:cs typeface="+mn-cs"/>
              </a:rPr>
              <a:t>Fifth level</a:t>
            </a:r>
            <a:endParaRPr kumimoji="0" lang="en-GB" sz="1600" b="0" i="0" u="none" strike="noStrike" kern="1200" cap="none" spc="0" normalizeH="0" baseline="0" noProof="0" dirty="0">
              <a:ln>
                <a:noFill/>
              </a:ln>
              <a:solidFill>
                <a:srgbClr val="000000"/>
              </a:solidFill>
              <a:effectLst/>
              <a:uLnTx/>
              <a:uFillTx/>
              <a:latin typeface="+mn-lt"/>
              <a:ea typeface="ＭＳ Ｐゴシック" charset="0"/>
              <a:cs typeface="+mn-cs"/>
            </a:endParaRPr>
          </a:p>
        </p:txBody>
      </p:sp>
      <p:sp>
        <p:nvSpPr>
          <p:cNvPr id="15" name="Content Placeholder 2"/>
          <p:cNvSpPr>
            <a:spLocks noGrp="1"/>
          </p:cNvSpPr>
          <p:nvPr>
            <p:ph idx="22"/>
          </p:nvPr>
        </p:nvSpPr>
        <p:spPr bwMode="auto">
          <a:xfrm>
            <a:off x="566949" y="1447776"/>
            <a:ext cx="2659585" cy="431799"/>
          </a:xfrm>
          <a:custGeom>
            <a:avLst/>
            <a:gdLst>
              <a:gd name="connsiteX0" fmla="*/ 71174 w 2601300"/>
              <a:gd name="connsiteY0" fmla="*/ 0 h 427036"/>
              <a:gd name="connsiteX1" fmla="*/ 2601300 w 2601300"/>
              <a:gd name="connsiteY1" fmla="*/ 0 h 427036"/>
              <a:gd name="connsiteX2" fmla="*/ 2601300 w 2601300"/>
              <a:gd name="connsiteY2" fmla="*/ 0 h 427036"/>
              <a:gd name="connsiteX3" fmla="*/ 2601300 w 2601300"/>
              <a:gd name="connsiteY3" fmla="*/ 355862 h 427036"/>
              <a:gd name="connsiteX4" fmla="*/ 2530126 w 2601300"/>
              <a:gd name="connsiteY4" fmla="*/ 427036 h 427036"/>
              <a:gd name="connsiteX5" fmla="*/ 0 w 2601300"/>
              <a:gd name="connsiteY5" fmla="*/ 427036 h 427036"/>
              <a:gd name="connsiteX6" fmla="*/ 0 w 2601300"/>
              <a:gd name="connsiteY6" fmla="*/ 427036 h 427036"/>
              <a:gd name="connsiteX7" fmla="*/ 0 w 2601300"/>
              <a:gd name="connsiteY7" fmla="*/ 71174 h 427036"/>
              <a:gd name="connsiteX8" fmla="*/ 71174 w 2601300"/>
              <a:gd name="connsiteY8" fmla="*/ 0 h 427036"/>
              <a:gd name="connsiteX0" fmla="*/ 71174 w 2601300"/>
              <a:gd name="connsiteY0" fmla="*/ 0 h 427036"/>
              <a:gd name="connsiteX1" fmla="*/ 2601300 w 2601300"/>
              <a:gd name="connsiteY1" fmla="*/ 0 h 427036"/>
              <a:gd name="connsiteX2" fmla="*/ 2601300 w 2601300"/>
              <a:gd name="connsiteY2" fmla="*/ 0 h 427036"/>
              <a:gd name="connsiteX3" fmla="*/ 2601300 w 2601300"/>
              <a:gd name="connsiteY3" fmla="*/ 355862 h 427036"/>
              <a:gd name="connsiteX4" fmla="*/ 2444401 w 2601300"/>
              <a:gd name="connsiteY4" fmla="*/ 427036 h 427036"/>
              <a:gd name="connsiteX5" fmla="*/ 0 w 2601300"/>
              <a:gd name="connsiteY5" fmla="*/ 427036 h 427036"/>
              <a:gd name="connsiteX6" fmla="*/ 0 w 2601300"/>
              <a:gd name="connsiteY6" fmla="*/ 427036 h 427036"/>
              <a:gd name="connsiteX7" fmla="*/ 0 w 2601300"/>
              <a:gd name="connsiteY7" fmla="*/ 71174 h 427036"/>
              <a:gd name="connsiteX8" fmla="*/ 71174 w 2601300"/>
              <a:gd name="connsiteY8" fmla="*/ 0 h 427036"/>
              <a:gd name="connsiteX0" fmla="*/ 71174 w 2615588"/>
              <a:gd name="connsiteY0" fmla="*/ 0 h 427036"/>
              <a:gd name="connsiteX1" fmla="*/ 2601300 w 2615588"/>
              <a:gd name="connsiteY1" fmla="*/ 0 h 427036"/>
              <a:gd name="connsiteX2" fmla="*/ 2601300 w 2615588"/>
              <a:gd name="connsiteY2" fmla="*/ 0 h 427036"/>
              <a:gd name="connsiteX3" fmla="*/ 2615588 w 2615588"/>
              <a:gd name="connsiteY3" fmla="*/ 298712 h 427036"/>
              <a:gd name="connsiteX4" fmla="*/ 2444401 w 2615588"/>
              <a:gd name="connsiteY4" fmla="*/ 427036 h 427036"/>
              <a:gd name="connsiteX5" fmla="*/ 0 w 2615588"/>
              <a:gd name="connsiteY5" fmla="*/ 427036 h 427036"/>
              <a:gd name="connsiteX6" fmla="*/ 0 w 2615588"/>
              <a:gd name="connsiteY6" fmla="*/ 427036 h 427036"/>
              <a:gd name="connsiteX7" fmla="*/ 0 w 2615588"/>
              <a:gd name="connsiteY7" fmla="*/ 71174 h 427036"/>
              <a:gd name="connsiteX8" fmla="*/ 71174 w 2615588"/>
              <a:gd name="connsiteY8" fmla="*/ 0 h 427036"/>
              <a:gd name="connsiteX0" fmla="*/ 71174 w 2615588"/>
              <a:gd name="connsiteY0" fmla="*/ 0 h 427036"/>
              <a:gd name="connsiteX1" fmla="*/ 2601300 w 2615588"/>
              <a:gd name="connsiteY1" fmla="*/ 0 h 427036"/>
              <a:gd name="connsiteX2" fmla="*/ 2601300 w 2615588"/>
              <a:gd name="connsiteY2" fmla="*/ 0 h 427036"/>
              <a:gd name="connsiteX3" fmla="*/ 2615588 w 2615588"/>
              <a:gd name="connsiteY3" fmla="*/ 298712 h 427036"/>
              <a:gd name="connsiteX4" fmla="*/ 2444401 w 2615588"/>
              <a:gd name="connsiteY4" fmla="*/ 427036 h 427036"/>
              <a:gd name="connsiteX5" fmla="*/ 0 w 2615588"/>
              <a:gd name="connsiteY5" fmla="*/ 427036 h 427036"/>
              <a:gd name="connsiteX6" fmla="*/ 0 w 2615588"/>
              <a:gd name="connsiteY6" fmla="*/ 427036 h 427036"/>
              <a:gd name="connsiteX7" fmla="*/ 0 w 2615588"/>
              <a:gd name="connsiteY7" fmla="*/ 71174 h 427036"/>
              <a:gd name="connsiteX8" fmla="*/ 71174 w 2615588"/>
              <a:gd name="connsiteY8" fmla="*/ 0 h 427036"/>
              <a:gd name="connsiteX0" fmla="*/ 137849 w 2615588"/>
              <a:gd name="connsiteY0" fmla="*/ 0 h 431799"/>
              <a:gd name="connsiteX1" fmla="*/ 2601300 w 2615588"/>
              <a:gd name="connsiteY1" fmla="*/ 4763 h 431799"/>
              <a:gd name="connsiteX2" fmla="*/ 2601300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0 w 2615588"/>
              <a:gd name="connsiteY7" fmla="*/ 75937 h 431799"/>
              <a:gd name="connsiteX8" fmla="*/ 137849 w 2615588"/>
              <a:gd name="connsiteY8" fmla="*/ 0 h 431799"/>
              <a:gd name="connsiteX0" fmla="*/ 137849 w 2615588"/>
              <a:gd name="connsiteY0" fmla="*/ 0 h 431799"/>
              <a:gd name="connsiteX1" fmla="*/ 2601300 w 2615588"/>
              <a:gd name="connsiteY1" fmla="*/ 4763 h 431799"/>
              <a:gd name="connsiteX2" fmla="*/ 2601300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01300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0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303475 h 431799"/>
              <a:gd name="connsiteX4" fmla="*/ 2444401 w 2615588"/>
              <a:gd name="connsiteY4" fmla="*/ 431799 h 431799"/>
              <a:gd name="connsiteX5" fmla="*/ 0 w 2615588"/>
              <a:gd name="connsiteY5" fmla="*/ 431799 h 431799"/>
              <a:gd name="connsiteX6" fmla="*/ 4763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289187 h 431799"/>
              <a:gd name="connsiteX4" fmla="*/ 2444401 w 2615588"/>
              <a:gd name="connsiteY4" fmla="*/ 431799 h 431799"/>
              <a:gd name="connsiteX5" fmla="*/ 0 w 2615588"/>
              <a:gd name="connsiteY5" fmla="*/ 431799 h 431799"/>
              <a:gd name="connsiteX6" fmla="*/ 4763 w 2615588"/>
              <a:gd name="connsiteY6" fmla="*/ 431799 h 431799"/>
              <a:gd name="connsiteX7" fmla="*/ 4762 w 2615588"/>
              <a:gd name="connsiteY7" fmla="*/ 114037 h 431799"/>
              <a:gd name="connsiteX8" fmla="*/ 137849 w 2615588"/>
              <a:gd name="connsiteY8" fmla="*/ 0 h 431799"/>
              <a:gd name="connsiteX0" fmla="*/ 137849 w 2615588"/>
              <a:gd name="connsiteY0" fmla="*/ 0 h 431799"/>
              <a:gd name="connsiteX1" fmla="*/ 2601300 w 2615588"/>
              <a:gd name="connsiteY1" fmla="*/ 4763 h 431799"/>
              <a:gd name="connsiteX2" fmla="*/ 2615587 w 2615588"/>
              <a:gd name="connsiteY2" fmla="*/ 4763 h 431799"/>
              <a:gd name="connsiteX3" fmla="*/ 2615588 w 2615588"/>
              <a:gd name="connsiteY3" fmla="*/ 289187 h 431799"/>
              <a:gd name="connsiteX4" fmla="*/ 2444401 w 2615588"/>
              <a:gd name="connsiteY4" fmla="*/ 431799 h 431799"/>
              <a:gd name="connsiteX5" fmla="*/ 0 w 2615588"/>
              <a:gd name="connsiteY5" fmla="*/ 431799 h 431799"/>
              <a:gd name="connsiteX6" fmla="*/ 4763 w 2615588"/>
              <a:gd name="connsiteY6" fmla="*/ 431799 h 431799"/>
              <a:gd name="connsiteX7" fmla="*/ 4762 w 2615588"/>
              <a:gd name="connsiteY7" fmla="*/ 114037 h 431799"/>
              <a:gd name="connsiteX8" fmla="*/ 137849 w 2615588"/>
              <a:gd name="connsiteY8" fmla="*/ 0 h 43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5588" h="431799">
                <a:moveTo>
                  <a:pt x="137849" y="0"/>
                </a:moveTo>
                <a:lnTo>
                  <a:pt x="2601300" y="4763"/>
                </a:lnTo>
                <a:lnTo>
                  <a:pt x="2615587" y="4763"/>
                </a:lnTo>
                <a:cubicBezTo>
                  <a:pt x="2615587" y="104334"/>
                  <a:pt x="2615588" y="189616"/>
                  <a:pt x="2615588" y="289187"/>
                </a:cubicBezTo>
                <a:cubicBezTo>
                  <a:pt x="2582251" y="404695"/>
                  <a:pt x="2483709" y="431799"/>
                  <a:pt x="2444401" y="431799"/>
                </a:cubicBezTo>
                <a:lnTo>
                  <a:pt x="0" y="431799"/>
                </a:lnTo>
                <a:lnTo>
                  <a:pt x="4763" y="431799"/>
                </a:lnTo>
                <a:cubicBezTo>
                  <a:pt x="6350" y="325878"/>
                  <a:pt x="3175" y="219958"/>
                  <a:pt x="4762" y="114037"/>
                </a:cubicBezTo>
                <a:cubicBezTo>
                  <a:pt x="-4763" y="50916"/>
                  <a:pt x="98541" y="0"/>
                  <a:pt x="137849" y="0"/>
                </a:cubicBezTo>
                <a:close/>
              </a:path>
            </a:pathLst>
          </a:custGeom>
          <a:solidFill>
            <a:schemeClr val="tx2"/>
          </a:solidFill>
          <a:ln>
            <a:noFill/>
          </a:ln>
          <a:extLs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defRPr lang="en-US" dirty="0" smtClean="0">
                <a:solidFill>
                  <a:schemeClr val="bg1"/>
                </a:solidFill>
                <a:ea typeface="ヒラギノ角ゴ Pro W3" pitchFamily="1" charset="-128"/>
                <a:cs typeface="Arial" pitchFamily="34" charset="0"/>
              </a:defRPr>
            </a:lvl1pPr>
          </a:lstStyle>
          <a:p>
            <a:pPr marL="0" lvl="0" indent="0" fontAlgn="auto">
              <a:spcBef>
                <a:spcPts val="0"/>
              </a:spcBef>
              <a:spcAft>
                <a:spcPts val="0"/>
              </a:spcAft>
              <a:buNone/>
            </a:pPr>
            <a:r>
              <a:rPr lang="en-US" dirty="0" smtClean="0"/>
              <a:t>Click to edit Master text styles</a:t>
            </a:r>
          </a:p>
        </p:txBody>
      </p:sp>
      <p:sp>
        <p:nvSpPr>
          <p:cNvPr id="16" name="Text Placeholder 4"/>
          <p:cNvSpPr>
            <a:spLocks noGrp="1"/>
          </p:cNvSpPr>
          <p:nvPr>
            <p:ph type="body" sz="quarter" idx="10"/>
          </p:nvPr>
        </p:nvSpPr>
        <p:spPr>
          <a:xfrm>
            <a:off x="407827" y="958654"/>
            <a:ext cx="8153562" cy="292229"/>
          </a:xfrm>
          <a:prstGeom prst="rect">
            <a:avLst/>
          </a:prstGeom>
        </p:spPr>
        <p:txBody>
          <a:bodyPr anchor="ctr">
            <a:noAutofit/>
          </a:bodyPr>
          <a:lstStyle>
            <a:lvl1pPr marL="0" indent="0">
              <a:buFontTx/>
              <a:buNone/>
              <a:defRPr sz="1800" b="1" i="0">
                <a:solidFill>
                  <a:schemeClr val="tx1"/>
                </a:solidFill>
                <a:latin typeface="+mn-lt"/>
                <a:cs typeface="Century Gothic"/>
              </a:defRPr>
            </a:lvl1pPr>
          </a:lstStyle>
          <a:p>
            <a:pPr lvl="0"/>
            <a:r>
              <a:rPr lang="en-US" dirty="0" smtClean="0"/>
              <a:t>Click to edit Master text styles</a:t>
            </a:r>
          </a:p>
        </p:txBody>
      </p:sp>
      <p:sp>
        <p:nvSpPr>
          <p:cNvPr id="19" name="Title Placeholder 3"/>
          <p:cNvSpPr>
            <a:spLocks noGrp="1"/>
          </p:cNvSpPr>
          <p:nvPr>
            <p:ph type="title"/>
          </p:nvPr>
        </p:nvSpPr>
        <p:spPr bwMode="auto">
          <a:xfrm>
            <a:off x="397929" y="418375"/>
            <a:ext cx="8163460" cy="48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1" name="Slide Number Placeholder 1"/>
          <p:cNvSpPr>
            <a:spLocks noGrp="1"/>
          </p:cNvSpPr>
          <p:nvPr>
            <p:ph type="sldNum" sz="quarter" idx="4"/>
          </p:nvPr>
        </p:nvSpPr>
        <p:spPr>
          <a:xfrm>
            <a:off x="3563888" y="6597352"/>
            <a:ext cx="1907704" cy="260648"/>
          </a:xfrm>
          <a:prstGeom prst="rect">
            <a:avLst/>
          </a:prstGeom>
        </p:spPr>
        <p:txBody>
          <a:bodyPr vert="horz" lIns="91440" tIns="45720" rIns="91440" bIns="45720" rtlCol="0" anchor="ctr"/>
          <a:lstStyle>
            <a:lvl1pPr algn="ctr">
              <a:defRPr sz="1200">
                <a:solidFill>
                  <a:schemeClr val="tx1">
                    <a:tint val="75000"/>
                  </a:schemeClr>
                </a:solidFill>
              </a:defRPr>
            </a:lvl1pPr>
          </a:lstStyle>
          <a:p>
            <a:fld id="{4BC02638-FD7E-5F48-A94C-F8CD94290332}" type="slidenum">
              <a:rPr lang="en-US" smtClean="0"/>
              <a:pPr/>
              <a:t>‹#›</a:t>
            </a:fld>
            <a:endParaRPr lang="en-US" dirty="0"/>
          </a:p>
        </p:txBody>
      </p:sp>
    </p:spTree>
    <p:extLst>
      <p:ext uri="{BB962C8B-B14F-4D97-AF65-F5344CB8AC3E}">
        <p14:creationId xmlns:p14="http://schemas.microsoft.com/office/powerpoint/2010/main" val="12193895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3.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image" Target="../media/image2.jpeg"/><Relationship Id="rId2" Type="http://schemas.openxmlformats.org/officeDocument/2006/relationships/slideLayout" Target="../slideLayouts/slideLayout5.xml"/><Relationship Id="rId16"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6.pn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395536" y="632678"/>
            <a:ext cx="2157068" cy="5924343"/>
          </a:xfrm>
          <a:prstGeom prst="rect">
            <a:avLst/>
          </a:prstGeom>
        </p:spPr>
      </p:pic>
      <p:sp>
        <p:nvSpPr>
          <p:cNvPr id="4" name="Slide Number Placeholder 6"/>
          <p:cNvSpPr txBox="1">
            <a:spLocks/>
          </p:cNvSpPr>
          <p:nvPr/>
        </p:nvSpPr>
        <p:spPr>
          <a:xfrm>
            <a:off x="8378825" y="6627813"/>
            <a:ext cx="547688" cy="236537"/>
          </a:xfrm>
          <a:prstGeom prst="rect">
            <a:avLst/>
          </a:prstGeom>
        </p:spPr>
        <p:txBody>
          <a:bodyPr/>
          <a:lstStyle>
            <a:defPPr>
              <a:defRPr lang="en-US"/>
            </a:defPPr>
            <a:lvl1pPr marL="0" algn="r" defTabSz="457200" rtl="0" eaLnBrk="1" latinLnBrk="0" hangingPunct="1">
              <a:defRPr sz="1000" b="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835A9CBA-A10E-8046-8271-B42074358125}" type="slidenum">
              <a:rPr lang="en-US" smtClean="0"/>
              <a:pPr fontAlgn="auto">
                <a:spcBef>
                  <a:spcPts val="0"/>
                </a:spcBef>
                <a:spcAft>
                  <a:spcPts val="0"/>
                </a:spcAft>
                <a:defRPr/>
              </a:pPr>
              <a:t>‹#›</a:t>
            </a:fld>
            <a:endParaRPr lang="en-US" dirty="0"/>
          </a:p>
        </p:txBody>
      </p:sp>
      <p:sp>
        <p:nvSpPr>
          <p:cNvPr id="8" name="Rectangle 7"/>
          <p:cNvSpPr/>
          <p:nvPr userDrawn="1"/>
        </p:nvSpPr>
        <p:spPr>
          <a:xfrm>
            <a:off x="2849152" y="6490280"/>
            <a:ext cx="6115336" cy="194925"/>
          </a:xfrm>
          <a:prstGeom prst="rect">
            <a:avLst/>
          </a:prstGeom>
        </p:spPr>
        <p:txBody>
          <a:bodyPr wrap="square">
            <a:spAutoFit/>
          </a:bodyPr>
          <a:lstStyle/>
          <a:p>
            <a:pPr>
              <a:lnSpc>
                <a:spcPts val="800"/>
              </a:lnSpc>
            </a:pPr>
            <a:r>
              <a:rPr kumimoji="0" lang="en-GB" sz="600" b="0" i="0" u="none" strike="noStrike" kern="1200" cap="none" spc="0" normalizeH="0" baseline="0" noProof="0" dirty="0" smtClean="0">
                <a:ln>
                  <a:noFill/>
                </a:ln>
                <a:solidFill>
                  <a:schemeClr val="bg1">
                    <a:lumMod val="75000"/>
                  </a:schemeClr>
                </a:solidFill>
                <a:effectLst/>
                <a:uLnTx/>
                <a:uFillTx/>
                <a:latin typeface="Arial" charset="0"/>
                <a:ea typeface="ＭＳ Ｐゴシック" charset="0"/>
              </a:rPr>
              <a:t>© 2013 Tata Communications Ltd. All rights reserved. TATA COMMUNICATIONS and TATA are trademarks of Tata Sons Limited in certain countries.</a:t>
            </a:r>
            <a:endParaRPr kumimoji="0" lang="en-GB" sz="700" b="0" i="0" u="none" strike="noStrike" kern="1200" cap="none" spc="0" normalizeH="0" baseline="0" noProof="0" dirty="0" smtClean="0">
              <a:ln>
                <a:noFill/>
              </a:ln>
              <a:solidFill>
                <a:schemeClr val="bg1">
                  <a:lumMod val="75000"/>
                </a:schemeClr>
              </a:solidFill>
              <a:effectLst/>
              <a:uLnTx/>
              <a:uFillTx/>
              <a:latin typeface="Arial" charset="0"/>
              <a:ea typeface="ＭＳ Ｐゴシック" charset="0"/>
            </a:endParaRPr>
          </a:p>
        </p:txBody>
      </p:sp>
      <p:sp>
        <p:nvSpPr>
          <p:cNvPr id="9" name="Rectangle 8"/>
          <p:cNvSpPr/>
          <p:nvPr userDrawn="1"/>
        </p:nvSpPr>
        <p:spPr>
          <a:xfrm>
            <a:off x="2851187" y="6171257"/>
            <a:ext cx="4572000" cy="338554"/>
          </a:xfrm>
          <a:prstGeom prst="rect">
            <a:avLst/>
          </a:prstGeom>
        </p:spPr>
        <p:txBody>
          <a:bodyPr>
            <a:spAutoFit/>
          </a:bodyPr>
          <a:lstStyle/>
          <a:p>
            <a:r>
              <a:rPr lang="en-GB" sz="800" b="1" i="0" u="none" strike="noStrike" kern="1200" baseline="0" dirty="0" smtClean="0">
                <a:solidFill>
                  <a:schemeClr val="tx2"/>
                </a:solidFill>
                <a:latin typeface="+mn-lt"/>
                <a:ea typeface="+mn-ea"/>
                <a:cs typeface="+mn-cs"/>
              </a:rPr>
              <a:t>www.tatacommunications.com |	@tata_comm</a:t>
            </a:r>
          </a:p>
          <a:p>
            <a:r>
              <a:rPr lang="en-GB" sz="800" b="1" i="0" u="none" strike="noStrike" kern="1200" baseline="0" dirty="0" smtClean="0">
                <a:solidFill>
                  <a:schemeClr val="tx2"/>
                </a:solidFill>
                <a:latin typeface="+mn-lt"/>
                <a:ea typeface="+mn-ea"/>
                <a:cs typeface="+mn-cs"/>
              </a:rPr>
              <a:t>http://tatacommunications-newworld.com | www.youtube.com/user/tatacomms</a:t>
            </a:r>
            <a:endParaRPr kumimoji="0" lang="en-GB" sz="300" b="1" i="0" u="none" strike="noStrike" kern="1200" cap="none" spc="0" normalizeH="0" baseline="0" noProof="0" dirty="0" smtClean="0">
              <a:ln>
                <a:noFill/>
              </a:ln>
              <a:solidFill>
                <a:schemeClr val="tx2"/>
              </a:solidFill>
              <a:effectLst/>
              <a:uLnTx/>
              <a:uFillTx/>
              <a:latin typeface="Arial" charset="0"/>
              <a:ea typeface="ＭＳ Ｐゴシック" charset="0"/>
              <a:cs typeface="+mn-cs"/>
            </a:endParaRPr>
          </a:p>
        </p:txBody>
      </p:sp>
      <p:pic>
        <p:nvPicPr>
          <p:cNvPr id="14" name="Picture 13" descr="tata_communications_logo_RGB.jp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6015976" y="392884"/>
            <a:ext cx="2700000" cy="239795"/>
          </a:xfrm>
          <a:prstGeom prst="rect">
            <a:avLst/>
          </a:prstGeom>
        </p:spPr>
      </p:pic>
      <p:pic>
        <p:nvPicPr>
          <p:cNvPr id="13" name="Picture 12"/>
          <p:cNvPicPr/>
          <p:nvPr userDrawn="1"/>
        </p:nvPicPr>
        <p:blipFill>
          <a:blip r:embed="rId7" cstate="email">
            <a:extLst>
              <a:ext uri="{28A0092B-C50C-407E-A947-70E740481C1C}">
                <a14:useLocalDpi xmlns:a14="http://schemas.microsoft.com/office/drawing/2010/main" val="0"/>
              </a:ext>
            </a:extLst>
          </a:blip>
          <a:stretch>
            <a:fillRect/>
          </a:stretch>
        </p:blipFill>
        <p:spPr>
          <a:xfrm>
            <a:off x="4572000" y="6232584"/>
            <a:ext cx="132715" cy="107950"/>
          </a:xfrm>
          <a:prstGeom prst="rect">
            <a:avLst/>
          </a:prstGeom>
        </p:spPr>
      </p:pic>
    </p:spTree>
    <p:extLst>
      <p:ext uri="{BB962C8B-B14F-4D97-AF65-F5344CB8AC3E}">
        <p14:creationId xmlns:p14="http://schemas.microsoft.com/office/powerpoint/2010/main" val="4160689995"/>
      </p:ext>
    </p:extLst>
  </p:cSld>
  <p:clrMap bg1="lt1" tx1="dk1" bg2="lt2" tx2="dk2" accent1="accent1" accent2="accent2" accent3="accent3" accent4="accent4" accent5="accent5" accent6="accent6" hlink="hlink" folHlink="folHlink"/>
  <p:sldLayoutIdLst>
    <p:sldLayoutId id="2147483681" r:id="rId1"/>
    <p:sldLayoutId id="2147483661" r:id="rId2"/>
    <p:sldLayoutId id="2147483662" r:id="rId3"/>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2800"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2800">
          <a:solidFill>
            <a:schemeClr val="tx1"/>
          </a:solidFill>
          <a:latin typeface="Arial" charset="0"/>
          <a:ea typeface="ＭＳ Ｐゴシック" charset="0"/>
          <a:cs typeface="ＭＳ Ｐゴシック" charset="0"/>
        </a:defRPr>
      </a:lvl2pPr>
      <a:lvl3pPr algn="l" defTabSz="457200" rtl="0" eaLnBrk="1" fontAlgn="base" hangingPunct="1">
        <a:spcBef>
          <a:spcPct val="0"/>
        </a:spcBef>
        <a:spcAft>
          <a:spcPct val="0"/>
        </a:spcAft>
        <a:defRPr sz="2800">
          <a:solidFill>
            <a:schemeClr val="tx1"/>
          </a:solidFill>
          <a:latin typeface="Arial" charset="0"/>
          <a:ea typeface="ＭＳ Ｐゴシック" charset="0"/>
          <a:cs typeface="ＭＳ Ｐゴシック" charset="0"/>
        </a:defRPr>
      </a:lvl3pPr>
      <a:lvl4pPr algn="l" defTabSz="457200" rtl="0" eaLnBrk="1" fontAlgn="base" hangingPunct="1">
        <a:spcBef>
          <a:spcPct val="0"/>
        </a:spcBef>
        <a:spcAft>
          <a:spcPct val="0"/>
        </a:spcAft>
        <a:defRPr sz="2800">
          <a:solidFill>
            <a:schemeClr val="tx1"/>
          </a:solidFill>
          <a:latin typeface="Arial" charset="0"/>
          <a:ea typeface="ＭＳ Ｐゴシック" charset="0"/>
          <a:cs typeface="ＭＳ Ｐゴシック" charset="0"/>
        </a:defRPr>
      </a:lvl4pPr>
      <a:lvl5pPr algn="l" defTabSz="457200" rtl="0" eaLnBrk="1" fontAlgn="base" hangingPunct="1">
        <a:spcBef>
          <a:spcPct val="0"/>
        </a:spcBef>
        <a:spcAft>
          <a:spcPct val="0"/>
        </a:spcAft>
        <a:defRPr sz="2800">
          <a:solidFill>
            <a:schemeClr val="tx1"/>
          </a:solidFill>
          <a:latin typeface="Arial" charset="0"/>
          <a:ea typeface="ＭＳ Ｐゴシック" charset="0"/>
          <a:cs typeface="ＭＳ Ｐゴシック" charset="0"/>
        </a:defRPr>
      </a:lvl5pPr>
      <a:lvl6pPr marL="457200" algn="l" defTabSz="457200" rtl="0" eaLnBrk="1" fontAlgn="base" hangingPunct="1">
        <a:spcBef>
          <a:spcPct val="0"/>
        </a:spcBef>
        <a:spcAft>
          <a:spcPct val="0"/>
        </a:spcAft>
        <a:defRPr sz="2800">
          <a:solidFill>
            <a:schemeClr val="tx1"/>
          </a:solidFill>
          <a:latin typeface="Arial" charset="0"/>
          <a:ea typeface="ＭＳ Ｐゴシック" charset="0"/>
          <a:cs typeface="ＭＳ Ｐゴシック" charset="0"/>
        </a:defRPr>
      </a:lvl6pPr>
      <a:lvl7pPr marL="914400" algn="l" defTabSz="457200" rtl="0" eaLnBrk="1" fontAlgn="base" hangingPunct="1">
        <a:spcBef>
          <a:spcPct val="0"/>
        </a:spcBef>
        <a:spcAft>
          <a:spcPct val="0"/>
        </a:spcAft>
        <a:defRPr sz="2800">
          <a:solidFill>
            <a:schemeClr val="tx1"/>
          </a:solidFill>
          <a:latin typeface="Arial" charset="0"/>
          <a:ea typeface="ＭＳ Ｐゴシック" charset="0"/>
          <a:cs typeface="ＭＳ Ｐゴシック" charset="0"/>
        </a:defRPr>
      </a:lvl7pPr>
      <a:lvl8pPr marL="1371600" algn="l" defTabSz="457200" rtl="0" eaLnBrk="1" fontAlgn="base" hangingPunct="1">
        <a:spcBef>
          <a:spcPct val="0"/>
        </a:spcBef>
        <a:spcAft>
          <a:spcPct val="0"/>
        </a:spcAft>
        <a:defRPr sz="2800">
          <a:solidFill>
            <a:schemeClr val="tx1"/>
          </a:solidFill>
          <a:latin typeface="Arial" charset="0"/>
          <a:ea typeface="ＭＳ Ｐゴシック" charset="0"/>
          <a:cs typeface="ＭＳ Ｐゴシック" charset="0"/>
        </a:defRPr>
      </a:lvl8pPr>
      <a:lvl9pPr marL="1828800" algn="l" defTabSz="457200" rtl="0" eaLnBrk="1" fontAlgn="base" hangingPunct="1">
        <a:spcBef>
          <a:spcPct val="0"/>
        </a:spcBef>
        <a:spcAft>
          <a:spcPct val="0"/>
        </a:spcAft>
        <a:defRPr sz="2800">
          <a:solidFill>
            <a:schemeClr val="tx1"/>
          </a:solidFill>
          <a:latin typeface="Arial"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b="1" kern="1200">
          <a:solidFill>
            <a:srgbClr val="7F7F7F"/>
          </a:solidFill>
          <a:latin typeface="+mn-lt"/>
          <a:ea typeface="ＭＳ Ｐゴシック" charset="0"/>
          <a:cs typeface="ＭＳ Ｐゴシック" charset="0"/>
        </a:defRPr>
      </a:lvl1pPr>
      <a:lvl2pPr marL="346075" indent="-346075" algn="l" defTabSz="457200" rtl="0" eaLnBrk="1" fontAlgn="base" hangingPunct="1">
        <a:spcBef>
          <a:spcPct val="20000"/>
        </a:spcBef>
        <a:spcAft>
          <a:spcPct val="0"/>
        </a:spcAft>
        <a:buFont typeface="Arial" charset="0"/>
        <a:buChar char="•"/>
        <a:defRPr sz="1600" kern="1200">
          <a:solidFill>
            <a:srgbClr val="7F7F7F"/>
          </a:solidFill>
          <a:latin typeface="+mn-lt"/>
          <a:ea typeface="ＭＳ Ｐゴシック" charset="0"/>
          <a:cs typeface="+mn-cs"/>
        </a:defRPr>
      </a:lvl2pPr>
      <a:lvl3pPr marL="577850" indent="-228600" algn="l" defTabSz="457200" rtl="0" eaLnBrk="1" fontAlgn="base" hangingPunct="1">
        <a:spcBef>
          <a:spcPct val="20000"/>
        </a:spcBef>
        <a:spcAft>
          <a:spcPct val="0"/>
        </a:spcAft>
        <a:buFont typeface="Arial" charset="0"/>
        <a:buChar char="•"/>
        <a:defRPr sz="1400" kern="1200">
          <a:solidFill>
            <a:schemeClr val="tx2"/>
          </a:solidFill>
          <a:latin typeface="+mn-lt"/>
          <a:ea typeface="ＭＳ Ｐゴシック" charset="0"/>
          <a:cs typeface="+mn-cs"/>
        </a:defRPr>
      </a:lvl3pPr>
      <a:lvl4pPr marL="908050" indent="-228600" algn="l" defTabSz="457200" rtl="0" eaLnBrk="1" fontAlgn="base" hangingPunct="1">
        <a:spcBef>
          <a:spcPct val="20000"/>
        </a:spcBef>
        <a:spcAft>
          <a:spcPct val="0"/>
        </a:spcAft>
        <a:buFont typeface="Arial" charset="0"/>
        <a:buChar char="•"/>
        <a:defRPr sz="1200" kern="1200">
          <a:solidFill>
            <a:srgbClr val="7F7F7F"/>
          </a:solidFill>
          <a:latin typeface="+mn-lt"/>
          <a:ea typeface="ＭＳ Ｐゴシック" charset="0"/>
          <a:cs typeface="+mn-cs"/>
        </a:defRPr>
      </a:lvl4pPr>
      <a:lvl5pPr marL="1144588" indent="-228600" algn="l" defTabSz="457200" rtl="0" eaLnBrk="1" fontAlgn="base" hangingPunct="1">
        <a:spcBef>
          <a:spcPct val="20000"/>
        </a:spcBef>
        <a:spcAft>
          <a:spcPct val="0"/>
        </a:spcAft>
        <a:buFont typeface="Arial" charset="0"/>
        <a:buChar char="•"/>
        <a:defRPr sz="1200" kern="1200">
          <a:solidFill>
            <a:srgbClr val="4E84C4"/>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3" name="Title Placeholder 3"/>
          <p:cNvSpPr>
            <a:spLocks noGrp="1"/>
          </p:cNvSpPr>
          <p:nvPr>
            <p:ph type="title"/>
          </p:nvPr>
        </p:nvSpPr>
        <p:spPr bwMode="auto">
          <a:xfrm>
            <a:off x="397928" y="418375"/>
            <a:ext cx="8163459" cy="48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pic>
        <p:nvPicPr>
          <p:cNvPr id="12" name="Picture 11"/>
          <p:cNvPicPr>
            <a:picLocks noChangeAspect="1"/>
          </p:cNvPicPr>
          <p:nvPr userDrawn="1"/>
        </p:nvPicPr>
        <p:blipFill rotWithShape="1">
          <a:blip r:embed="rId15" cstate="print">
            <a:extLst>
              <a:ext uri="{28A0092B-C50C-407E-A947-70E740481C1C}">
                <a14:useLocalDpi xmlns:a14="http://schemas.microsoft.com/office/drawing/2010/main"/>
              </a:ext>
            </a:extLst>
          </a:blip>
          <a:srcRect t="11641"/>
          <a:stretch/>
        </p:blipFill>
        <p:spPr>
          <a:xfrm>
            <a:off x="6047077" y="0"/>
            <a:ext cx="3024000" cy="1191826"/>
          </a:xfrm>
          <a:prstGeom prst="rect">
            <a:avLst/>
          </a:prstGeom>
        </p:spPr>
      </p:pic>
      <p:sp>
        <p:nvSpPr>
          <p:cNvPr id="3" name="Text Placeholder 2"/>
          <p:cNvSpPr>
            <a:spLocks noGrp="1"/>
          </p:cNvSpPr>
          <p:nvPr>
            <p:ph type="body" idx="1"/>
          </p:nvPr>
        </p:nvSpPr>
        <p:spPr>
          <a:xfrm>
            <a:off x="397929" y="1439333"/>
            <a:ext cx="8154910" cy="444128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Rectangle 7"/>
          <p:cNvSpPr/>
          <p:nvPr userDrawn="1"/>
        </p:nvSpPr>
        <p:spPr>
          <a:xfrm>
            <a:off x="800592" y="6479631"/>
            <a:ext cx="5290079" cy="297517"/>
          </a:xfrm>
          <a:prstGeom prst="rect">
            <a:avLst/>
          </a:prstGeom>
        </p:spPr>
        <p:txBody>
          <a:bodyPr wrap="square">
            <a:spAutoFit/>
          </a:bodyPr>
          <a:lstStyle/>
          <a:p>
            <a:pPr>
              <a:lnSpc>
                <a:spcPts val="800"/>
              </a:lnSpc>
            </a:pPr>
            <a:r>
              <a:rPr kumimoji="0" lang="en-GB" sz="600" b="0" i="0" u="none" strike="noStrike" kern="1200" cap="none" spc="0" normalizeH="0" baseline="0" noProof="0" dirty="0" smtClean="0">
                <a:ln>
                  <a:noFill/>
                </a:ln>
                <a:solidFill>
                  <a:schemeClr val="bg1">
                    <a:lumMod val="75000"/>
                  </a:schemeClr>
                </a:solidFill>
                <a:effectLst/>
                <a:uLnTx/>
                <a:uFillTx/>
                <a:latin typeface="Arial" charset="0"/>
                <a:ea typeface="ＭＳ Ｐゴシック" charset="0"/>
              </a:rPr>
              <a:t>© 2013 Tata Communications Ltd. All rights reserved. TATA COMMUNICATIONS and</a:t>
            </a:r>
          </a:p>
          <a:p>
            <a:pPr>
              <a:lnSpc>
                <a:spcPts val="800"/>
              </a:lnSpc>
            </a:pPr>
            <a:r>
              <a:rPr kumimoji="0" lang="en-GB" sz="600" b="0" i="0" u="none" strike="noStrike" kern="1200" cap="none" spc="0" normalizeH="0" baseline="0" noProof="0" dirty="0" smtClean="0">
                <a:ln>
                  <a:noFill/>
                </a:ln>
                <a:solidFill>
                  <a:schemeClr val="bg1">
                    <a:lumMod val="75000"/>
                  </a:schemeClr>
                </a:solidFill>
                <a:effectLst/>
                <a:uLnTx/>
                <a:uFillTx/>
                <a:latin typeface="Arial" charset="0"/>
                <a:ea typeface="ＭＳ Ｐゴシック" charset="0"/>
              </a:rPr>
              <a:t>TATA are trademarks of Tata Sons Limited in certain countries.</a:t>
            </a:r>
            <a:endParaRPr kumimoji="0" lang="en-GB" sz="700" b="0" i="0" u="none" strike="noStrike" kern="1200" cap="none" spc="0" normalizeH="0" baseline="0" noProof="0" dirty="0" smtClean="0">
              <a:ln>
                <a:noFill/>
              </a:ln>
              <a:solidFill>
                <a:schemeClr val="bg1">
                  <a:lumMod val="75000"/>
                </a:schemeClr>
              </a:solidFill>
              <a:effectLst/>
              <a:uLnTx/>
              <a:uFillTx/>
              <a:latin typeface="Arial" charset="0"/>
              <a:ea typeface="ＭＳ Ｐゴシック" charset="0"/>
            </a:endParaRPr>
          </a:p>
        </p:txBody>
      </p:sp>
      <p:sp>
        <p:nvSpPr>
          <p:cNvPr id="5" name="Rectangle 4"/>
          <p:cNvSpPr/>
          <p:nvPr userDrawn="1"/>
        </p:nvSpPr>
        <p:spPr>
          <a:xfrm>
            <a:off x="840602" y="6180493"/>
            <a:ext cx="4572000" cy="338554"/>
          </a:xfrm>
          <a:prstGeom prst="rect">
            <a:avLst/>
          </a:prstGeom>
        </p:spPr>
        <p:txBody>
          <a:bodyPr>
            <a:spAutoFit/>
          </a:bodyPr>
          <a:lstStyle/>
          <a:p>
            <a:r>
              <a:rPr lang="en-GB" sz="800" b="1" i="0" u="none" strike="noStrike" kern="1200" baseline="0" dirty="0" smtClean="0">
                <a:solidFill>
                  <a:schemeClr val="tx2"/>
                </a:solidFill>
                <a:latin typeface="+mn-lt"/>
                <a:ea typeface="+mn-ea"/>
                <a:cs typeface="+mn-cs"/>
              </a:rPr>
              <a:t>www.tatacommunications.com |	@tata_comm</a:t>
            </a:r>
          </a:p>
          <a:p>
            <a:r>
              <a:rPr lang="en-GB" sz="800" b="1" i="0" u="none" strike="noStrike" kern="1200" baseline="0" dirty="0" smtClean="0">
                <a:solidFill>
                  <a:schemeClr val="tx2"/>
                </a:solidFill>
                <a:latin typeface="+mn-lt"/>
                <a:ea typeface="+mn-ea"/>
                <a:cs typeface="+mn-cs"/>
              </a:rPr>
              <a:t>http://tatacommunications-newworld.com | www.youtube.com/user/tatacomms</a:t>
            </a:r>
            <a:endParaRPr kumimoji="0" lang="en-GB" sz="300" b="1" i="0" u="none" strike="noStrike" kern="1200" cap="none" spc="0" normalizeH="0" baseline="0" noProof="0" dirty="0" smtClean="0">
              <a:ln>
                <a:noFill/>
              </a:ln>
              <a:solidFill>
                <a:schemeClr val="tx2"/>
              </a:solidFill>
              <a:effectLst/>
              <a:uLnTx/>
              <a:uFillTx/>
              <a:latin typeface="Arial" charset="0"/>
              <a:ea typeface="ＭＳ Ｐゴシック" charset="0"/>
              <a:cs typeface="+mn-cs"/>
            </a:endParaRPr>
          </a:p>
        </p:txBody>
      </p:sp>
      <p:pic>
        <p:nvPicPr>
          <p:cNvPr id="10" name="Picture 9"/>
          <p:cNvPicPr>
            <a:picLocks noChangeAspect="1"/>
          </p:cNvPicPr>
          <p:nvPr userDrawn="1"/>
        </p:nvPicPr>
        <p:blipFill rotWithShape="1">
          <a:blip r:embed="rId16" cstate="print">
            <a:extLst>
              <a:ext uri="{28A0092B-C50C-407E-A947-70E740481C1C}">
                <a14:useLocalDpi xmlns:a14="http://schemas.microsoft.com/office/drawing/2010/main"/>
              </a:ext>
            </a:extLst>
          </a:blip>
          <a:srcRect l="12527" r="57538" b="35954"/>
          <a:stretch/>
        </p:blipFill>
        <p:spPr>
          <a:xfrm>
            <a:off x="0" y="5877538"/>
            <a:ext cx="905256" cy="989606"/>
          </a:xfrm>
          <a:prstGeom prst="rect">
            <a:avLst/>
          </a:prstGeom>
        </p:spPr>
      </p:pic>
      <p:pic>
        <p:nvPicPr>
          <p:cNvPr id="14" name="Picture 13" descr="tata_communications_logo_RGB.jpg"/>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6030334" y="6377478"/>
            <a:ext cx="2700000" cy="239795"/>
          </a:xfrm>
          <a:prstGeom prst="rect">
            <a:avLst/>
          </a:prstGeom>
        </p:spPr>
      </p:pic>
      <p:sp>
        <p:nvSpPr>
          <p:cNvPr id="11" name="Slide Number Placeholder 1"/>
          <p:cNvSpPr>
            <a:spLocks noGrp="1"/>
          </p:cNvSpPr>
          <p:nvPr>
            <p:ph type="sldNum" sz="quarter" idx="4"/>
          </p:nvPr>
        </p:nvSpPr>
        <p:spPr>
          <a:xfrm>
            <a:off x="3563888" y="6597352"/>
            <a:ext cx="1907704" cy="260648"/>
          </a:xfrm>
          <a:prstGeom prst="rect">
            <a:avLst/>
          </a:prstGeom>
        </p:spPr>
        <p:txBody>
          <a:bodyPr vert="horz" lIns="91440" tIns="45720" rIns="91440" bIns="45720" rtlCol="0" anchor="ctr"/>
          <a:lstStyle>
            <a:lvl1pPr algn="ctr">
              <a:defRPr sz="1200">
                <a:solidFill>
                  <a:schemeClr val="tx1">
                    <a:tint val="75000"/>
                  </a:schemeClr>
                </a:solidFill>
              </a:defRPr>
            </a:lvl1pPr>
          </a:lstStyle>
          <a:p>
            <a:fld id="{4BC02638-FD7E-5F48-A94C-F8CD94290332}" type="slidenum">
              <a:rPr lang="en-US" smtClean="0"/>
              <a:pPr/>
              <a:t>‹#›</a:t>
            </a:fld>
            <a:endParaRPr lang="en-US" dirty="0"/>
          </a:p>
        </p:txBody>
      </p:sp>
      <p:pic>
        <p:nvPicPr>
          <p:cNvPr id="13" name="Picture 12"/>
          <p:cNvPicPr/>
          <p:nvPr userDrawn="1"/>
        </p:nvPicPr>
        <p:blipFill>
          <a:blip r:embed="rId18" cstate="email">
            <a:extLst>
              <a:ext uri="{28A0092B-C50C-407E-A947-70E740481C1C}">
                <a14:useLocalDpi xmlns:a14="http://schemas.microsoft.com/office/drawing/2010/main" val="0"/>
              </a:ext>
            </a:extLst>
          </a:blip>
          <a:stretch>
            <a:fillRect/>
          </a:stretch>
        </p:blipFill>
        <p:spPr>
          <a:xfrm>
            <a:off x="2555776" y="6241820"/>
            <a:ext cx="132715" cy="107950"/>
          </a:xfrm>
          <a:prstGeom prst="rect">
            <a:avLst/>
          </a:prstGeom>
        </p:spPr>
      </p:pic>
    </p:spTree>
    <p:extLst>
      <p:ext uri="{BB962C8B-B14F-4D97-AF65-F5344CB8AC3E}">
        <p14:creationId xmlns:p14="http://schemas.microsoft.com/office/powerpoint/2010/main" val="174372118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timing>
    <p:tnLst>
      <p:par>
        <p:cTn id="1" dur="indefinite" restart="never" nodeType="tmRoot"/>
      </p:par>
    </p:tnLst>
  </p:timing>
  <p:hf hdr="0" ftr="0" dt="0"/>
  <p:txStyles>
    <p:titleStyle>
      <a:lvl1pPr algn="l" defTabSz="457200" rtl="0" fontAlgn="base">
        <a:spcBef>
          <a:spcPct val="0"/>
        </a:spcBef>
        <a:spcAft>
          <a:spcPct val="0"/>
        </a:spcAft>
        <a:defRPr sz="2200" b="1" kern="1200">
          <a:solidFill>
            <a:srgbClr val="4E84C4"/>
          </a:solidFill>
          <a:latin typeface="+mj-lt"/>
          <a:ea typeface="ＭＳ Ｐゴシック" charset="0"/>
          <a:cs typeface="Century Gothic"/>
        </a:defRPr>
      </a:lvl1pPr>
      <a:lvl2pPr algn="l" defTabSz="457200" rtl="0" fontAlgn="base">
        <a:spcBef>
          <a:spcPct val="0"/>
        </a:spcBef>
        <a:spcAft>
          <a:spcPct val="0"/>
        </a:spcAft>
        <a:defRPr sz="2800">
          <a:solidFill>
            <a:srgbClr val="4E84C4"/>
          </a:solidFill>
          <a:latin typeface="Arial" charset="0"/>
          <a:ea typeface="ＭＳ Ｐゴシック" charset="0"/>
        </a:defRPr>
      </a:lvl2pPr>
      <a:lvl3pPr algn="l" defTabSz="457200" rtl="0" fontAlgn="base">
        <a:spcBef>
          <a:spcPct val="0"/>
        </a:spcBef>
        <a:spcAft>
          <a:spcPct val="0"/>
        </a:spcAft>
        <a:defRPr sz="2800">
          <a:solidFill>
            <a:srgbClr val="4E84C4"/>
          </a:solidFill>
          <a:latin typeface="Arial" charset="0"/>
          <a:ea typeface="ＭＳ Ｐゴシック" charset="0"/>
        </a:defRPr>
      </a:lvl3pPr>
      <a:lvl4pPr algn="l" defTabSz="457200" rtl="0" fontAlgn="base">
        <a:spcBef>
          <a:spcPct val="0"/>
        </a:spcBef>
        <a:spcAft>
          <a:spcPct val="0"/>
        </a:spcAft>
        <a:defRPr sz="2800">
          <a:solidFill>
            <a:srgbClr val="4E84C4"/>
          </a:solidFill>
          <a:latin typeface="Arial" charset="0"/>
          <a:ea typeface="ＭＳ Ｐゴシック" charset="0"/>
        </a:defRPr>
      </a:lvl4pPr>
      <a:lvl5pPr algn="l" defTabSz="457200" rtl="0" fontAlgn="base">
        <a:spcBef>
          <a:spcPct val="0"/>
        </a:spcBef>
        <a:spcAft>
          <a:spcPct val="0"/>
        </a:spcAft>
        <a:defRPr sz="2800">
          <a:solidFill>
            <a:srgbClr val="4E84C4"/>
          </a:solidFill>
          <a:latin typeface="Arial" charset="0"/>
          <a:ea typeface="ＭＳ Ｐゴシック" charset="0"/>
        </a:defRPr>
      </a:lvl5pPr>
      <a:lvl6pPr marL="457200" algn="l" defTabSz="457200" rtl="0" fontAlgn="base">
        <a:spcBef>
          <a:spcPct val="0"/>
        </a:spcBef>
        <a:spcAft>
          <a:spcPct val="0"/>
        </a:spcAft>
        <a:defRPr sz="2800">
          <a:solidFill>
            <a:srgbClr val="4E84C4"/>
          </a:solidFill>
          <a:latin typeface="Arial" charset="0"/>
          <a:ea typeface="ＭＳ Ｐゴシック" charset="0"/>
        </a:defRPr>
      </a:lvl6pPr>
      <a:lvl7pPr marL="914400" algn="l" defTabSz="457200" rtl="0" fontAlgn="base">
        <a:spcBef>
          <a:spcPct val="0"/>
        </a:spcBef>
        <a:spcAft>
          <a:spcPct val="0"/>
        </a:spcAft>
        <a:defRPr sz="2800">
          <a:solidFill>
            <a:srgbClr val="4E84C4"/>
          </a:solidFill>
          <a:latin typeface="Arial" charset="0"/>
          <a:ea typeface="ＭＳ Ｐゴシック" charset="0"/>
        </a:defRPr>
      </a:lvl7pPr>
      <a:lvl8pPr marL="1371600" algn="l" defTabSz="457200" rtl="0" fontAlgn="base">
        <a:spcBef>
          <a:spcPct val="0"/>
        </a:spcBef>
        <a:spcAft>
          <a:spcPct val="0"/>
        </a:spcAft>
        <a:defRPr sz="2800">
          <a:solidFill>
            <a:srgbClr val="4E84C4"/>
          </a:solidFill>
          <a:latin typeface="Arial" charset="0"/>
          <a:ea typeface="ＭＳ Ｐゴシック" charset="0"/>
        </a:defRPr>
      </a:lvl8pPr>
      <a:lvl9pPr marL="1828800" algn="l" defTabSz="457200" rtl="0" fontAlgn="base">
        <a:spcBef>
          <a:spcPct val="0"/>
        </a:spcBef>
        <a:spcAft>
          <a:spcPct val="0"/>
        </a:spcAft>
        <a:defRPr sz="2800">
          <a:solidFill>
            <a:srgbClr val="4E84C4"/>
          </a:solidFill>
          <a:latin typeface="Arial" charset="0"/>
          <a:ea typeface="ＭＳ Ｐゴシック" charset="0"/>
        </a:defRPr>
      </a:lvl9pPr>
    </p:titleStyle>
    <p:bodyStyle>
      <a:lvl1pPr marL="0" marR="0" indent="0" algn="l" defTabSz="457200" rtl="0" eaLnBrk="1" fontAlgn="base" latinLnBrk="0" hangingPunct="1">
        <a:lnSpc>
          <a:spcPct val="100000"/>
        </a:lnSpc>
        <a:spcBef>
          <a:spcPct val="20000"/>
        </a:spcBef>
        <a:spcAft>
          <a:spcPct val="0"/>
        </a:spcAft>
        <a:buClr>
          <a:srgbClr val="4E84C4"/>
        </a:buClr>
        <a:buSzTx/>
        <a:buFontTx/>
        <a:buNone/>
        <a:tabLst/>
        <a:defRPr lang="en-US" sz="1600" b="1" kern="1200" baseline="0" noProof="0" dirty="0" smtClean="0">
          <a:solidFill>
            <a:schemeClr val="tx2"/>
          </a:solidFill>
          <a:latin typeface="+mn-lt"/>
          <a:ea typeface="ＭＳ Ｐゴシック" charset="0"/>
          <a:cs typeface="ＭＳ Ｐゴシック" charset="0"/>
        </a:defRPr>
      </a:lvl1pPr>
      <a:lvl2pPr marL="265113" marR="0" indent="-265113"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lang="en-US" sz="1600" b="0" kern="1200" baseline="0" noProof="0" dirty="0" smtClean="0">
          <a:solidFill>
            <a:schemeClr val="tx1"/>
          </a:solidFill>
          <a:latin typeface="+mn-lt"/>
          <a:ea typeface="ＭＳ Ｐゴシック" charset="0"/>
          <a:cs typeface="+mn-cs"/>
        </a:defRPr>
      </a:lvl2pPr>
      <a:lvl3pPr marL="539750" marR="0" indent="-274638"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lang="en-US" sz="1600" b="0" kern="1200" baseline="0" noProof="0" dirty="0" smtClean="0">
          <a:solidFill>
            <a:schemeClr val="tx1"/>
          </a:solidFill>
          <a:latin typeface="+mn-lt"/>
          <a:ea typeface="ＭＳ Ｐゴシック" charset="0"/>
          <a:cs typeface="+mn-cs"/>
        </a:defRPr>
      </a:lvl3pPr>
      <a:lvl4pPr marL="804863" marR="0" indent="-265113" algn="l" defTabSz="457200" rtl="0" eaLnBrk="1" fontAlgn="base" latinLnBrk="0" hangingPunct="1">
        <a:lnSpc>
          <a:spcPct val="100000"/>
        </a:lnSpc>
        <a:spcBef>
          <a:spcPct val="20000"/>
        </a:spcBef>
        <a:spcAft>
          <a:spcPct val="0"/>
        </a:spcAft>
        <a:buClr>
          <a:srgbClr val="4E84C4"/>
        </a:buClr>
        <a:buSzTx/>
        <a:buFont typeface="Arial" pitchFamily="34" charset="0"/>
        <a:buChar char="•"/>
        <a:tabLst/>
        <a:defRPr lang="en-US" sz="1600" b="0" kern="1200" baseline="0" noProof="0" dirty="0" smtClean="0">
          <a:solidFill>
            <a:schemeClr val="tx1"/>
          </a:solidFill>
          <a:latin typeface="+mn-lt"/>
          <a:ea typeface="ＭＳ Ｐゴシック" charset="0"/>
          <a:cs typeface="+mn-cs"/>
        </a:defRPr>
      </a:lvl4pPr>
      <a:lvl5pPr marL="1079500" marR="0" indent="-274638" algn="l" defTabSz="430213" rtl="0" eaLnBrk="1" fontAlgn="base" latinLnBrk="0" hangingPunct="1">
        <a:lnSpc>
          <a:spcPct val="100000"/>
        </a:lnSpc>
        <a:spcBef>
          <a:spcPct val="20000"/>
        </a:spcBef>
        <a:spcAft>
          <a:spcPct val="0"/>
        </a:spcAft>
        <a:buClr>
          <a:srgbClr val="4E84C4"/>
        </a:buClr>
        <a:buSzTx/>
        <a:buFont typeface="Arial" pitchFamily="34" charset="0"/>
        <a:buChar char="•"/>
        <a:tabLst/>
        <a:defRPr lang="en-GB" sz="1600" b="0" kern="1200" baseline="0" noProof="0" dirty="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Understanding our Data Sets</a:t>
            </a:r>
            <a:endParaRPr lang="en-GB" dirty="0"/>
          </a:p>
        </p:txBody>
      </p:sp>
      <p:sp>
        <p:nvSpPr>
          <p:cNvPr id="3" name="Subtitle 2"/>
          <p:cNvSpPr>
            <a:spLocks noGrp="1"/>
          </p:cNvSpPr>
          <p:nvPr>
            <p:ph type="subTitle" idx="1"/>
          </p:nvPr>
        </p:nvSpPr>
        <p:spPr/>
        <p:txBody>
          <a:bodyPr/>
          <a:lstStyle/>
          <a:p>
            <a:r>
              <a:rPr lang="en-US" sz="1800" dirty="0" smtClean="0"/>
              <a:t>Shape the Future at DataHack14</a:t>
            </a:r>
            <a:endParaRPr lang="en-GB" sz="1800" dirty="0"/>
          </a:p>
        </p:txBody>
      </p:sp>
      <p:sp>
        <p:nvSpPr>
          <p:cNvPr id="4" name="Text Placeholder 3"/>
          <p:cNvSpPr>
            <a:spLocks noGrp="1"/>
          </p:cNvSpPr>
          <p:nvPr>
            <p:ph type="body" sz="quarter" idx="10"/>
          </p:nvPr>
        </p:nvSpPr>
        <p:spPr/>
        <p:txBody>
          <a:bodyPr/>
          <a:lstStyle/>
          <a:p>
            <a:r>
              <a:rPr lang="en-US" dirty="0" smtClean="0"/>
              <a:t>Presented by Tata Communications</a:t>
            </a:r>
            <a:endParaRPr lang="en-GB" dirty="0"/>
          </a:p>
        </p:txBody>
      </p:sp>
    </p:spTree>
    <p:extLst>
      <p:ext uri="{BB962C8B-B14F-4D97-AF65-F5344CB8AC3E}">
        <p14:creationId xmlns:p14="http://schemas.microsoft.com/office/powerpoint/2010/main" val="297805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Mobile </a:t>
            </a:r>
            <a:r>
              <a:rPr lang="en-US" dirty="0" err="1" smtClean="0"/>
              <a:t>Signalling</a:t>
            </a:r>
            <a:r>
              <a:rPr lang="en-US" dirty="0" smtClean="0"/>
              <a:t> is used to track user activities on other networks</a:t>
            </a:r>
            <a:endParaRPr lang="en-US" dirty="0"/>
          </a:p>
        </p:txBody>
      </p:sp>
      <p:sp>
        <p:nvSpPr>
          <p:cNvPr id="3" name="Title 2"/>
          <p:cNvSpPr>
            <a:spLocks noGrp="1"/>
          </p:cNvSpPr>
          <p:nvPr>
            <p:ph type="title"/>
          </p:nvPr>
        </p:nvSpPr>
        <p:spPr/>
        <p:txBody>
          <a:bodyPr/>
          <a:lstStyle/>
          <a:p>
            <a:r>
              <a:rPr lang="en-US" dirty="0" smtClean="0"/>
              <a:t>About </a:t>
            </a:r>
            <a:r>
              <a:rPr lang="en-US" dirty="0" err="1" smtClean="0"/>
              <a:t>Signalling</a:t>
            </a:r>
            <a:endParaRPr lang="en-US" dirty="0"/>
          </a:p>
        </p:txBody>
      </p:sp>
      <p:sp>
        <p:nvSpPr>
          <p:cNvPr id="5" name="Slide Number Placeholder 4"/>
          <p:cNvSpPr>
            <a:spLocks noGrp="1"/>
          </p:cNvSpPr>
          <p:nvPr>
            <p:ph type="sldNum" sz="quarter" idx="4"/>
          </p:nvPr>
        </p:nvSpPr>
        <p:spPr/>
        <p:txBody>
          <a:bodyPr/>
          <a:lstStyle/>
          <a:p>
            <a:fld id="{4BC02638-FD7E-5F48-A94C-F8CD94290332}" type="slidenum">
              <a:rPr lang="en-US" smtClean="0"/>
              <a:pPr/>
              <a:t>10</a:t>
            </a:fld>
            <a:endParaRPr lang="en-US" dirty="0"/>
          </a:p>
        </p:txBody>
      </p:sp>
      <p:sp>
        <p:nvSpPr>
          <p:cNvPr id="8" name="Cloud 7"/>
          <p:cNvSpPr/>
          <p:nvPr/>
        </p:nvSpPr>
        <p:spPr>
          <a:xfrm>
            <a:off x="3669727" y="2932512"/>
            <a:ext cx="3114942" cy="1450176"/>
          </a:xfrm>
          <a:prstGeom prst="cloud">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Tata Communications Signaling Network</a:t>
            </a:r>
            <a:endParaRPr lang="en-US" sz="1400" dirty="0"/>
          </a:p>
        </p:txBody>
      </p:sp>
      <p:pic>
        <p:nvPicPr>
          <p:cNvPr id="13" name="Picture 12" descr="Network_Diagrams-17.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92193" y="2743200"/>
            <a:ext cx="427007" cy="612045"/>
          </a:xfrm>
          <a:prstGeom prst="rect">
            <a:avLst/>
          </a:prstGeom>
        </p:spPr>
      </p:pic>
      <p:pic>
        <p:nvPicPr>
          <p:cNvPr id="14" name="Picture 13" descr="Network_Diagrams-09.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73779" y="2594616"/>
            <a:ext cx="545621" cy="759125"/>
          </a:xfrm>
          <a:prstGeom prst="rect">
            <a:avLst/>
          </a:prstGeom>
        </p:spPr>
      </p:pic>
      <p:sp>
        <p:nvSpPr>
          <p:cNvPr id="16" name="Round Diagonal Corner Rectangle 15"/>
          <p:cNvSpPr/>
          <p:nvPr/>
        </p:nvSpPr>
        <p:spPr>
          <a:xfrm>
            <a:off x="342140" y="3393277"/>
            <a:ext cx="1143000" cy="457200"/>
          </a:xfrm>
          <a:prstGeom prst="round2Diag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Mobile User</a:t>
            </a:r>
            <a:endParaRPr lang="en-US" sz="1400" dirty="0"/>
          </a:p>
        </p:txBody>
      </p:sp>
      <p:sp>
        <p:nvSpPr>
          <p:cNvPr id="17" name="Round Diagonal Corner Rectangle 16"/>
          <p:cNvSpPr/>
          <p:nvPr/>
        </p:nvSpPr>
        <p:spPr>
          <a:xfrm>
            <a:off x="1996337" y="3429000"/>
            <a:ext cx="1066800" cy="450396"/>
          </a:xfrm>
          <a:prstGeom prst="round2Diag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Visited Network </a:t>
            </a:r>
            <a:endParaRPr lang="en-US" sz="1400" dirty="0"/>
          </a:p>
        </p:txBody>
      </p:sp>
      <p:sp>
        <p:nvSpPr>
          <p:cNvPr id="18" name="Round Diagonal Corner Rectangle 17"/>
          <p:cNvSpPr/>
          <p:nvPr/>
        </p:nvSpPr>
        <p:spPr>
          <a:xfrm>
            <a:off x="7391400" y="3429000"/>
            <a:ext cx="1066800" cy="457200"/>
          </a:xfrm>
          <a:prstGeom prst="round2Diag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Home Network</a:t>
            </a:r>
            <a:endParaRPr lang="en-US" sz="1400" dirty="0"/>
          </a:p>
        </p:txBody>
      </p:sp>
      <p:pic>
        <p:nvPicPr>
          <p:cNvPr id="19" name="Picture 18" descr="Network_Diagrams-09.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20000" y="2634152"/>
            <a:ext cx="545621" cy="759125"/>
          </a:xfrm>
          <a:prstGeom prst="rect">
            <a:avLst/>
          </a:prstGeom>
        </p:spPr>
      </p:pic>
      <p:cxnSp>
        <p:nvCxnSpPr>
          <p:cNvPr id="27" name="Straight Arrow Connector 26"/>
          <p:cNvCxnSpPr>
            <a:stCxn id="18" idx="2"/>
            <a:endCxn id="8" idx="0"/>
          </p:cNvCxnSpPr>
          <p:nvPr/>
        </p:nvCxnSpPr>
        <p:spPr>
          <a:xfrm flipH="1">
            <a:off x="6782073" y="3657600"/>
            <a:ext cx="60932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3063137" y="3654198"/>
            <a:ext cx="60932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1485140" y="3654198"/>
            <a:ext cx="511198" cy="771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127716" y="4800600"/>
            <a:ext cx="3330483" cy="1015371"/>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Reference the word doc included with the data set to understand the signaling messages passed back and forth between visited and home network.</a:t>
            </a:r>
            <a:endParaRPr lang="en-US" sz="1400" dirty="0"/>
          </a:p>
        </p:txBody>
      </p:sp>
    </p:spTree>
    <p:extLst>
      <p:ext uri="{BB962C8B-B14F-4D97-AF65-F5344CB8AC3E}">
        <p14:creationId xmlns:p14="http://schemas.microsoft.com/office/powerpoint/2010/main" val="2925202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p:txBody>
          <a:bodyPr/>
          <a:lstStyle/>
          <a:p>
            <a:r>
              <a:rPr lang="en-GB" dirty="0" smtClean="0"/>
              <a:t>Thank you</a:t>
            </a:r>
            <a:endParaRPr lang="en-GB" dirty="0"/>
          </a:p>
        </p:txBody>
      </p:sp>
    </p:spTree>
    <p:extLst>
      <p:ext uri="{BB962C8B-B14F-4D97-AF65-F5344CB8AC3E}">
        <p14:creationId xmlns:p14="http://schemas.microsoft.com/office/powerpoint/2010/main" val="3099522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H="1" flipV="1">
            <a:off x="6542298" y="3124200"/>
            <a:ext cx="486264" cy="39094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flipV="1">
            <a:off x="6371737" y="4661769"/>
            <a:ext cx="486264" cy="39094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flipV="1">
            <a:off x="2268003" y="3142026"/>
            <a:ext cx="635181" cy="1128803"/>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955064" y="1676400"/>
            <a:ext cx="0" cy="4419600"/>
          </a:xfrm>
          <a:prstGeom prst="line">
            <a:avLst/>
          </a:prstGeom>
          <a:ln>
            <a:solidFill>
              <a:srgbClr val="9B9B9B"/>
            </a:solidFill>
            <a:prstDash val="dash"/>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065490" y="1676400"/>
            <a:ext cx="0" cy="4419600"/>
          </a:xfrm>
          <a:prstGeom prst="line">
            <a:avLst/>
          </a:prstGeom>
          <a:ln>
            <a:solidFill>
              <a:srgbClr val="9B9B9B"/>
            </a:solidFill>
            <a:prstDash val="dash"/>
          </a:ln>
        </p:spPr>
        <p:style>
          <a:lnRef idx="2">
            <a:schemeClr val="accent1"/>
          </a:lnRef>
          <a:fillRef idx="0">
            <a:schemeClr val="accent1"/>
          </a:fillRef>
          <a:effectRef idx="1">
            <a:schemeClr val="accent1"/>
          </a:effectRef>
          <a:fontRef idx="minor">
            <a:schemeClr val="tx1"/>
          </a:fontRef>
        </p:style>
      </p:cxnSp>
      <p:sp>
        <p:nvSpPr>
          <p:cNvPr id="20" name="Round Diagonal Corner Rectangle 19"/>
          <p:cNvSpPr/>
          <p:nvPr/>
        </p:nvSpPr>
        <p:spPr>
          <a:xfrm>
            <a:off x="6661658" y="4661769"/>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Streaming video site</a:t>
            </a:r>
            <a:endParaRPr lang="en-US" sz="1400" dirty="0"/>
          </a:p>
        </p:txBody>
      </p:sp>
      <p:sp>
        <p:nvSpPr>
          <p:cNvPr id="21" name="Round Diagonal Corner Rectangle 20"/>
          <p:cNvSpPr/>
          <p:nvPr/>
        </p:nvSpPr>
        <p:spPr>
          <a:xfrm>
            <a:off x="6858001" y="3142025"/>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Social network</a:t>
            </a:r>
            <a:endParaRPr lang="en-US" sz="1400" dirty="0"/>
          </a:p>
        </p:txBody>
      </p:sp>
      <p:sp>
        <p:nvSpPr>
          <p:cNvPr id="19" name="Round Diagonal Corner Rectangle 18"/>
          <p:cNvSpPr/>
          <p:nvPr/>
        </p:nvSpPr>
        <p:spPr>
          <a:xfrm>
            <a:off x="671285" y="4661769"/>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Internet Service Provider</a:t>
            </a:r>
            <a:endParaRPr lang="en-US" sz="1400" dirty="0"/>
          </a:p>
        </p:txBody>
      </p:sp>
      <p:sp>
        <p:nvSpPr>
          <p:cNvPr id="18" name="Round Diagonal Corner Rectangle 17"/>
          <p:cNvSpPr/>
          <p:nvPr/>
        </p:nvSpPr>
        <p:spPr>
          <a:xfrm>
            <a:off x="457200" y="2895600"/>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Mobile Operator</a:t>
            </a:r>
            <a:endParaRPr lang="en-US" sz="1400" dirty="0"/>
          </a:p>
        </p:txBody>
      </p:sp>
      <p:sp>
        <p:nvSpPr>
          <p:cNvPr id="8" name="Cloud 7"/>
          <p:cNvSpPr/>
          <p:nvPr/>
        </p:nvSpPr>
        <p:spPr>
          <a:xfrm>
            <a:off x="2895600" y="2895600"/>
            <a:ext cx="3581400" cy="1981200"/>
          </a:xfrm>
          <a:prstGeom prst="cloud">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Tata Communications’ IP Network</a:t>
            </a:r>
            <a:endParaRPr lang="en-US" dirty="0"/>
          </a:p>
        </p:txBody>
      </p:sp>
      <p:sp>
        <p:nvSpPr>
          <p:cNvPr id="2" name="Text Placeholder 1"/>
          <p:cNvSpPr>
            <a:spLocks noGrp="1"/>
          </p:cNvSpPr>
          <p:nvPr>
            <p:ph type="body" sz="quarter" idx="10"/>
          </p:nvPr>
        </p:nvSpPr>
        <p:spPr/>
        <p:txBody>
          <a:bodyPr/>
          <a:lstStyle/>
          <a:p>
            <a:r>
              <a:rPr lang="en-US" dirty="0" smtClean="0"/>
              <a:t>IP Transit is used to carry information across the Internet</a:t>
            </a:r>
            <a:endParaRPr lang="en-US" dirty="0"/>
          </a:p>
        </p:txBody>
      </p:sp>
      <p:sp>
        <p:nvSpPr>
          <p:cNvPr id="3" name="Title 2"/>
          <p:cNvSpPr>
            <a:spLocks noGrp="1"/>
          </p:cNvSpPr>
          <p:nvPr>
            <p:ph type="title"/>
          </p:nvPr>
        </p:nvSpPr>
        <p:spPr/>
        <p:txBody>
          <a:bodyPr/>
          <a:lstStyle/>
          <a:p>
            <a:r>
              <a:rPr lang="en-US" dirty="0" smtClean="0"/>
              <a:t>About IP Transit</a:t>
            </a:r>
            <a:endParaRPr lang="en-US" dirty="0"/>
          </a:p>
        </p:txBody>
      </p:sp>
      <p:sp>
        <p:nvSpPr>
          <p:cNvPr id="5" name="Slide Number Placeholder 4"/>
          <p:cNvSpPr>
            <a:spLocks noGrp="1"/>
          </p:cNvSpPr>
          <p:nvPr>
            <p:ph type="sldNum" sz="quarter" idx="4"/>
          </p:nvPr>
        </p:nvSpPr>
        <p:spPr/>
        <p:txBody>
          <a:bodyPr/>
          <a:lstStyle/>
          <a:p>
            <a:fld id="{4BC02638-FD7E-5F48-A94C-F8CD94290332}" type="slidenum">
              <a:rPr lang="en-US" smtClean="0"/>
              <a:pPr/>
              <a:t>2</a:t>
            </a:fld>
            <a:endParaRPr lang="en-US" dirty="0"/>
          </a:p>
        </p:txBody>
      </p:sp>
      <p:pic>
        <p:nvPicPr>
          <p:cNvPr id="9" name="Picture 8" descr="Network_Diagrams-25.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57315" y="2667000"/>
            <a:ext cx="748285" cy="781881"/>
          </a:xfrm>
          <a:prstGeom prst="rect">
            <a:avLst/>
          </a:prstGeom>
        </p:spPr>
      </p:pic>
      <p:pic>
        <p:nvPicPr>
          <p:cNvPr id="10" name="Picture 9" descr="Network_Diagrams-25.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43229" y="4270829"/>
            <a:ext cx="748285" cy="781881"/>
          </a:xfrm>
          <a:prstGeom prst="rect">
            <a:avLst/>
          </a:prstGeom>
        </p:spPr>
      </p:pic>
      <p:sp>
        <p:nvSpPr>
          <p:cNvPr id="25" name="TextBox 24"/>
          <p:cNvSpPr txBox="1"/>
          <p:nvPr/>
        </p:nvSpPr>
        <p:spPr>
          <a:xfrm>
            <a:off x="6117371" y="1752600"/>
            <a:ext cx="2444018" cy="381000"/>
          </a:xfrm>
          <a:prstGeom prst="rect">
            <a:avLst/>
          </a:prstGeom>
          <a:noFill/>
        </p:spPr>
        <p:txBody>
          <a:bodyPr wrap="square" rtlCol="0">
            <a:spAutoFit/>
          </a:bodyPr>
          <a:lstStyle/>
          <a:p>
            <a:r>
              <a:rPr lang="en-US" dirty="0" smtClean="0"/>
              <a:t>Content Owners</a:t>
            </a:r>
            <a:endParaRPr lang="en-US" dirty="0"/>
          </a:p>
        </p:txBody>
      </p:sp>
      <p:sp>
        <p:nvSpPr>
          <p:cNvPr id="26" name="TextBox 25"/>
          <p:cNvSpPr txBox="1"/>
          <p:nvPr/>
        </p:nvSpPr>
        <p:spPr>
          <a:xfrm>
            <a:off x="573592" y="1714500"/>
            <a:ext cx="2444018" cy="381000"/>
          </a:xfrm>
          <a:prstGeom prst="rect">
            <a:avLst/>
          </a:prstGeom>
          <a:noFill/>
        </p:spPr>
        <p:txBody>
          <a:bodyPr wrap="square" rtlCol="0">
            <a:spAutoFit/>
          </a:bodyPr>
          <a:lstStyle/>
          <a:p>
            <a:r>
              <a:rPr lang="en-US" dirty="0" smtClean="0"/>
              <a:t>“Eyeballs” (end users)</a:t>
            </a:r>
            <a:endParaRPr lang="en-US" dirty="0"/>
          </a:p>
        </p:txBody>
      </p:sp>
      <p:sp>
        <p:nvSpPr>
          <p:cNvPr id="27" name="TextBox 26"/>
          <p:cNvSpPr txBox="1"/>
          <p:nvPr/>
        </p:nvSpPr>
        <p:spPr>
          <a:xfrm>
            <a:off x="3351789" y="1736513"/>
            <a:ext cx="2444018" cy="381000"/>
          </a:xfrm>
          <a:prstGeom prst="rect">
            <a:avLst/>
          </a:prstGeom>
          <a:noFill/>
        </p:spPr>
        <p:txBody>
          <a:bodyPr wrap="square" rtlCol="0">
            <a:spAutoFit/>
          </a:bodyPr>
          <a:lstStyle/>
          <a:p>
            <a:pPr algn="ctr"/>
            <a:r>
              <a:rPr lang="en-US" dirty="0" smtClean="0"/>
              <a:t>IP Transit</a:t>
            </a:r>
            <a:endParaRPr lang="en-US" dirty="0"/>
          </a:p>
        </p:txBody>
      </p:sp>
      <p:cxnSp>
        <p:nvCxnSpPr>
          <p:cNvPr id="30" name="Straight Connector 29"/>
          <p:cNvCxnSpPr>
            <a:endCxn id="19" idx="0"/>
          </p:cNvCxnSpPr>
          <p:nvPr/>
        </p:nvCxnSpPr>
        <p:spPr>
          <a:xfrm flipH="1">
            <a:off x="2576284" y="4419600"/>
            <a:ext cx="359115" cy="553281"/>
          </a:xfrm>
          <a:prstGeom prst="line">
            <a:avLst/>
          </a:prstGeom>
          <a:ln w="38100"/>
        </p:spPr>
        <p:style>
          <a:lnRef idx="2">
            <a:schemeClr val="accent1"/>
          </a:lnRef>
          <a:fillRef idx="0">
            <a:schemeClr val="accent1"/>
          </a:fillRef>
          <a:effectRef idx="1">
            <a:schemeClr val="accent1"/>
          </a:effectRef>
          <a:fontRef idx="minor">
            <a:schemeClr val="tx1"/>
          </a:fontRef>
        </p:style>
      </p:cxnSp>
      <p:pic>
        <p:nvPicPr>
          <p:cNvPr id="7" name="Picture 6" descr="Network_Diagrams-25.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03504" y="3752019"/>
            <a:ext cx="748285" cy="781881"/>
          </a:xfrm>
          <a:prstGeom prst="rect">
            <a:avLst/>
          </a:prstGeom>
        </p:spPr>
      </p:pic>
    </p:spTree>
    <p:extLst>
      <p:ext uri="{BB962C8B-B14F-4D97-AF65-F5344CB8AC3E}">
        <p14:creationId xmlns:p14="http://schemas.microsoft.com/office/powerpoint/2010/main" val="3620325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endParaRPr lang="en-CA" sz="2000" dirty="0"/>
          </a:p>
        </p:txBody>
      </p:sp>
      <p:sp>
        <p:nvSpPr>
          <p:cNvPr id="3" name="Title 2"/>
          <p:cNvSpPr>
            <a:spLocks noGrp="1"/>
          </p:cNvSpPr>
          <p:nvPr>
            <p:ph type="title"/>
          </p:nvPr>
        </p:nvSpPr>
        <p:spPr/>
        <p:txBody>
          <a:bodyPr/>
          <a:lstStyle/>
          <a:p>
            <a:r>
              <a:rPr lang="en-US" dirty="0" smtClean="0"/>
              <a:t>Common IP Transit Terms</a:t>
            </a:r>
            <a:endParaRPr lang="en-US" dirty="0"/>
          </a:p>
        </p:txBody>
      </p:sp>
      <p:sp>
        <p:nvSpPr>
          <p:cNvPr id="4" name="Slide Number Placeholder 3"/>
          <p:cNvSpPr>
            <a:spLocks noGrp="1"/>
          </p:cNvSpPr>
          <p:nvPr>
            <p:ph type="sldNum" sz="quarter" idx="4"/>
          </p:nvPr>
        </p:nvSpPr>
        <p:spPr/>
        <p:txBody>
          <a:bodyPr/>
          <a:lstStyle/>
          <a:p>
            <a:pPr>
              <a:defRPr/>
            </a:pPr>
            <a:fld id="{B335A8A1-2C94-1A4D-ADDA-C40D19E275CC}" type="slidenum">
              <a:rPr lang="en-US" smtClean="0"/>
              <a:pPr>
                <a:defRPr/>
              </a:pPr>
              <a:t>3</a:t>
            </a:fld>
            <a:endParaRPr lang="en-US" dirty="0"/>
          </a:p>
        </p:txBody>
      </p:sp>
      <p:grpSp>
        <p:nvGrpSpPr>
          <p:cNvPr id="11" name="Group 10"/>
          <p:cNvGrpSpPr/>
          <p:nvPr/>
        </p:nvGrpSpPr>
        <p:grpSpPr>
          <a:xfrm>
            <a:off x="990600" y="1715869"/>
            <a:ext cx="3657600" cy="1078061"/>
            <a:chOff x="914400" y="1976238"/>
            <a:chExt cx="3657600" cy="1078061"/>
          </a:xfrm>
        </p:grpSpPr>
        <p:sp>
          <p:nvSpPr>
            <p:cNvPr id="12" name="TextBox 11"/>
            <p:cNvSpPr txBox="1"/>
            <p:nvPr/>
          </p:nvSpPr>
          <p:spPr>
            <a:xfrm>
              <a:off x="914400" y="1976238"/>
              <a:ext cx="1300741" cy="584775"/>
            </a:xfrm>
            <a:prstGeom prst="rect">
              <a:avLst/>
            </a:prstGeom>
            <a:noFill/>
            <a:effectLst>
              <a:reflection blurRad="12700" stA="46000" endPos="20000" dir="5400000" sy="-100000" algn="bl" rotWithShape="0"/>
            </a:effectLst>
          </p:spPr>
          <p:txBody>
            <a:bodyPr wrap="none" rtlCol="0">
              <a:spAutoFit/>
            </a:bodyPr>
            <a:lstStyle>
              <a:defPPr>
                <a:defRPr lang="en-US"/>
              </a:defPPr>
              <a:lvl1pPr>
                <a:defRPr sz="3600" b="1">
                  <a:solidFill>
                    <a:schemeClr val="tx2"/>
                  </a:solidFill>
                  <a:effectLst>
                    <a:reflection blurRad="6350" stA="40000" endPos="30000" dir="5400000" sy="-100000" algn="bl" rotWithShape="0"/>
                  </a:effectLst>
                  <a:latin typeface="Calibri" pitchFamily="34" charset="0"/>
                  <a:cs typeface="Calibri" pitchFamily="34" charset="0"/>
                </a:defRPr>
              </a:lvl1pPr>
            </a:lstStyle>
            <a:p>
              <a:r>
                <a:rPr lang="fr-CA" sz="3200" dirty="0" err="1" smtClean="0"/>
                <a:t>Packet</a:t>
              </a:r>
              <a:endParaRPr lang="en-CA" sz="3200" dirty="0"/>
            </a:p>
          </p:txBody>
        </p:sp>
        <p:sp>
          <p:nvSpPr>
            <p:cNvPr id="13" name="TextBox 12"/>
            <p:cNvSpPr txBox="1"/>
            <p:nvPr/>
          </p:nvSpPr>
          <p:spPr>
            <a:xfrm>
              <a:off x="914400" y="2531079"/>
              <a:ext cx="3657600" cy="523220"/>
            </a:xfrm>
            <a:prstGeom prst="rect">
              <a:avLst/>
            </a:prstGeom>
            <a:noFill/>
          </p:spPr>
          <p:txBody>
            <a:bodyPr wrap="square" rtlCol="0">
              <a:spAutoFit/>
            </a:bodyPr>
            <a:lstStyle/>
            <a:p>
              <a:r>
                <a:rPr lang="en-US" sz="1400" dirty="0" smtClean="0">
                  <a:solidFill>
                    <a:schemeClr val="accent5"/>
                  </a:solidFill>
                </a:rPr>
                <a:t>A formatted unit of information carried across the network</a:t>
              </a:r>
              <a:endParaRPr lang="en-US" sz="1400" dirty="0">
                <a:solidFill>
                  <a:schemeClr val="accent5"/>
                </a:solidFill>
              </a:endParaRPr>
            </a:p>
          </p:txBody>
        </p:sp>
      </p:grpSp>
      <p:grpSp>
        <p:nvGrpSpPr>
          <p:cNvPr id="14" name="Group 13"/>
          <p:cNvGrpSpPr/>
          <p:nvPr/>
        </p:nvGrpSpPr>
        <p:grpSpPr>
          <a:xfrm>
            <a:off x="960620" y="3284839"/>
            <a:ext cx="2986790" cy="1285673"/>
            <a:chOff x="914400" y="1984070"/>
            <a:chExt cx="2986790" cy="1285673"/>
          </a:xfrm>
        </p:grpSpPr>
        <p:sp>
          <p:nvSpPr>
            <p:cNvPr id="15" name="TextBox 14"/>
            <p:cNvSpPr txBox="1"/>
            <p:nvPr/>
          </p:nvSpPr>
          <p:spPr>
            <a:xfrm>
              <a:off x="914400" y="1984070"/>
              <a:ext cx="1485535" cy="584775"/>
            </a:xfrm>
            <a:prstGeom prst="rect">
              <a:avLst/>
            </a:prstGeom>
            <a:noFill/>
            <a:effectLst>
              <a:reflection blurRad="12700" stA="46000" endPos="20000" dir="5400000" sy="-100000" algn="bl" rotWithShape="0"/>
            </a:effectLst>
          </p:spPr>
          <p:txBody>
            <a:bodyPr wrap="none" rtlCol="0">
              <a:spAutoFit/>
            </a:bodyPr>
            <a:lstStyle>
              <a:defPPr>
                <a:defRPr lang="en-US"/>
              </a:defPPr>
              <a:lvl1pPr>
                <a:defRPr sz="3600" b="1">
                  <a:solidFill>
                    <a:schemeClr val="tx2"/>
                  </a:solidFill>
                  <a:effectLst>
                    <a:reflection blurRad="6350" stA="40000" endPos="30000" dir="5400000" sy="-100000" algn="bl" rotWithShape="0"/>
                  </a:effectLst>
                  <a:latin typeface="Calibri" pitchFamily="34" charset="0"/>
                  <a:cs typeface="Calibri" pitchFamily="34" charset="0"/>
                </a:defRPr>
              </a:lvl1pPr>
            </a:lstStyle>
            <a:p>
              <a:r>
                <a:rPr lang="fr-CA" sz="3200" dirty="0" err="1" smtClean="0"/>
                <a:t>Latency</a:t>
              </a:r>
              <a:endParaRPr lang="en-CA" sz="3200" dirty="0"/>
            </a:p>
          </p:txBody>
        </p:sp>
        <p:sp>
          <p:nvSpPr>
            <p:cNvPr id="16" name="TextBox 15"/>
            <p:cNvSpPr txBox="1"/>
            <p:nvPr/>
          </p:nvSpPr>
          <p:spPr>
            <a:xfrm>
              <a:off x="914400" y="2531079"/>
              <a:ext cx="2986790" cy="738664"/>
            </a:xfrm>
            <a:prstGeom prst="rect">
              <a:avLst/>
            </a:prstGeom>
            <a:noFill/>
          </p:spPr>
          <p:txBody>
            <a:bodyPr wrap="square" rtlCol="0">
              <a:spAutoFit/>
            </a:bodyPr>
            <a:lstStyle/>
            <a:p>
              <a:r>
                <a:rPr lang="en-US" sz="1400" dirty="0" smtClean="0">
                  <a:solidFill>
                    <a:schemeClr val="accent5"/>
                  </a:solidFill>
                </a:rPr>
                <a:t>The amount of time it takes a packet to travel between two network destinations</a:t>
              </a:r>
              <a:endParaRPr lang="en-US" sz="1400" dirty="0">
                <a:solidFill>
                  <a:schemeClr val="accent5"/>
                </a:solidFill>
              </a:endParaRPr>
            </a:p>
          </p:txBody>
        </p:sp>
      </p:grpSp>
      <p:grpSp>
        <p:nvGrpSpPr>
          <p:cNvPr id="17" name="Group 16"/>
          <p:cNvGrpSpPr/>
          <p:nvPr/>
        </p:nvGrpSpPr>
        <p:grpSpPr>
          <a:xfrm>
            <a:off x="975610" y="4875550"/>
            <a:ext cx="2986790" cy="1074349"/>
            <a:chOff x="914400" y="1979950"/>
            <a:chExt cx="2986790" cy="1074349"/>
          </a:xfrm>
        </p:grpSpPr>
        <p:sp>
          <p:nvSpPr>
            <p:cNvPr id="18" name="TextBox 17"/>
            <p:cNvSpPr txBox="1"/>
            <p:nvPr/>
          </p:nvSpPr>
          <p:spPr>
            <a:xfrm>
              <a:off x="914400" y="1979950"/>
              <a:ext cx="1050096" cy="584775"/>
            </a:xfrm>
            <a:prstGeom prst="rect">
              <a:avLst/>
            </a:prstGeom>
            <a:noFill/>
            <a:effectLst>
              <a:reflection blurRad="12700" stA="46000" endPos="20000" dir="5400000" sy="-100000" algn="bl" rotWithShape="0"/>
            </a:effectLst>
          </p:spPr>
          <p:txBody>
            <a:bodyPr wrap="none" rtlCol="0">
              <a:spAutoFit/>
            </a:bodyPr>
            <a:lstStyle>
              <a:defPPr>
                <a:defRPr lang="en-US"/>
              </a:defPPr>
              <a:lvl1pPr>
                <a:defRPr sz="3600" b="1">
                  <a:solidFill>
                    <a:schemeClr val="tx2"/>
                  </a:solidFill>
                  <a:effectLst>
                    <a:reflection blurRad="6350" stA="40000" endPos="30000" dir="5400000" sy="-100000" algn="bl" rotWithShape="0"/>
                  </a:effectLst>
                  <a:latin typeface="Calibri" pitchFamily="34" charset="0"/>
                  <a:cs typeface="Calibri" pitchFamily="34" charset="0"/>
                </a:defRPr>
              </a:lvl1pPr>
            </a:lstStyle>
            <a:p>
              <a:r>
                <a:rPr lang="fr-CA" sz="3200" dirty="0" err="1" smtClean="0"/>
                <a:t>Jitter</a:t>
              </a:r>
              <a:endParaRPr lang="en-CA" sz="3200" dirty="0"/>
            </a:p>
          </p:txBody>
        </p:sp>
        <p:sp>
          <p:nvSpPr>
            <p:cNvPr id="19" name="TextBox 18"/>
            <p:cNvSpPr txBox="1"/>
            <p:nvPr/>
          </p:nvSpPr>
          <p:spPr>
            <a:xfrm>
              <a:off x="914400" y="2531079"/>
              <a:ext cx="2986790" cy="523220"/>
            </a:xfrm>
            <a:prstGeom prst="rect">
              <a:avLst/>
            </a:prstGeom>
            <a:noFill/>
          </p:spPr>
          <p:txBody>
            <a:bodyPr wrap="square" rtlCol="0">
              <a:spAutoFit/>
            </a:bodyPr>
            <a:lstStyle/>
            <a:p>
              <a:r>
                <a:rPr lang="en-US" sz="1400" dirty="0" smtClean="0">
                  <a:solidFill>
                    <a:schemeClr val="accent5"/>
                  </a:solidFill>
                </a:rPr>
                <a:t>The variation in packet latency between two network destinations</a:t>
              </a:r>
              <a:endParaRPr lang="en-US" sz="1400" dirty="0">
                <a:solidFill>
                  <a:schemeClr val="accent5"/>
                </a:solidFill>
              </a:endParaRPr>
            </a:p>
          </p:txBody>
        </p:sp>
      </p:grpSp>
      <p:grpSp>
        <p:nvGrpSpPr>
          <p:cNvPr id="20" name="Group 19"/>
          <p:cNvGrpSpPr/>
          <p:nvPr/>
        </p:nvGrpSpPr>
        <p:grpSpPr>
          <a:xfrm>
            <a:off x="4740638" y="1715869"/>
            <a:ext cx="3657600" cy="1078061"/>
            <a:chOff x="914400" y="1976238"/>
            <a:chExt cx="3657600" cy="1078061"/>
          </a:xfrm>
        </p:grpSpPr>
        <p:sp>
          <p:nvSpPr>
            <p:cNvPr id="21" name="TextBox 20"/>
            <p:cNvSpPr txBox="1"/>
            <p:nvPr/>
          </p:nvSpPr>
          <p:spPr>
            <a:xfrm>
              <a:off x="914400" y="1976238"/>
              <a:ext cx="2115066" cy="584775"/>
            </a:xfrm>
            <a:prstGeom prst="rect">
              <a:avLst/>
            </a:prstGeom>
            <a:noFill/>
            <a:effectLst>
              <a:reflection blurRad="12700" stA="46000" endPos="20000" dir="5400000" sy="-100000" algn="bl" rotWithShape="0"/>
            </a:effectLst>
          </p:spPr>
          <p:txBody>
            <a:bodyPr wrap="none" rtlCol="0">
              <a:spAutoFit/>
            </a:bodyPr>
            <a:lstStyle>
              <a:defPPr>
                <a:defRPr lang="en-US"/>
              </a:defPPr>
              <a:lvl1pPr>
                <a:defRPr sz="3600" b="1">
                  <a:solidFill>
                    <a:schemeClr val="tx2"/>
                  </a:solidFill>
                  <a:effectLst>
                    <a:reflection blurRad="6350" stA="35000" endPos="25000" dir="5400000" sy="-100000" algn="bl" rotWithShape="0"/>
                  </a:effectLst>
                  <a:latin typeface="Calibri" pitchFamily="34" charset="0"/>
                  <a:cs typeface="Calibri" pitchFamily="34" charset="0"/>
                </a:defRPr>
              </a:lvl1pPr>
            </a:lstStyle>
            <a:p>
              <a:r>
                <a:rPr lang="fr-CA" sz="3200" dirty="0" err="1" smtClean="0">
                  <a:effectLst>
                    <a:reflection blurRad="6350" stA="40000" endPos="30000" dir="5400000" sy="-100000" algn="bl" rotWithShape="0"/>
                  </a:effectLst>
                </a:rPr>
                <a:t>Packet</a:t>
              </a:r>
              <a:r>
                <a:rPr lang="fr-CA" sz="3200" dirty="0" smtClean="0">
                  <a:effectLst>
                    <a:reflection blurRad="6350" stA="40000" endPos="30000" dir="5400000" sy="-100000" algn="bl" rotWithShape="0"/>
                  </a:effectLst>
                </a:rPr>
                <a:t> </a:t>
              </a:r>
              <a:r>
                <a:rPr lang="fr-CA" sz="3200" dirty="0" err="1" smtClean="0">
                  <a:effectLst>
                    <a:reflection blurRad="6350" stA="40000" endPos="30000" dir="5400000" sy="-100000" algn="bl" rotWithShape="0"/>
                  </a:effectLst>
                </a:rPr>
                <a:t>Loss</a:t>
              </a:r>
              <a:endParaRPr lang="en-CA" sz="3200" dirty="0">
                <a:effectLst>
                  <a:reflection blurRad="6350" stA="40000" endPos="30000" dir="5400000" sy="-100000" algn="bl" rotWithShape="0"/>
                </a:effectLst>
              </a:endParaRPr>
            </a:p>
          </p:txBody>
        </p:sp>
        <p:sp>
          <p:nvSpPr>
            <p:cNvPr id="22" name="TextBox 21"/>
            <p:cNvSpPr txBox="1"/>
            <p:nvPr/>
          </p:nvSpPr>
          <p:spPr>
            <a:xfrm>
              <a:off x="914400" y="2531079"/>
              <a:ext cx="3657600" cy="523220"/>
            </a:xfrm>
            <a:prstGeom prst="rect">
              <a:avLst/>
            </a:prstGeom>
            <a:noFill/>
          </p:spPr>
          <p:txBody>
            <a:bodyPr wrap="square" rtlCol="0">
              <a:spAutoFit/>
            </a:bodyPr>
            <a:lstStyle/>
            <a:p>
              <a:r>
                <a:rPr lang="en-US" sz="1400" dirty="0" smtClean="0">
                  <a:solidFill>
                    <a:schemeClr val="accent5"/>
                  </a:solidFill>
                </a:rPr>
                <a:t>The number of packets that are lost due to network overload</a:t>
              </a:r>
              <a:endParaRPr lang="en-US" sz="1400" dirty="0">
                <a:solidFill>
                  <a:schemeClr val="accent5"/>
                </a:solidFill>
              </a:endParaRPr>
            </a:p>
          </p:txBody>
        </p:sp>
      </p:grpSp>
      <p:grpSp>
        <p:nvGrpSpPr>
          <p:cNvPr id="23" name="Group 22"/>
          <p:cNvGrpSpPr/>
          <p:nvPr/>
        </p:nvGrpSpPr>
        <p:grpSpPr>
          <a:xfrm>
            <a:off x="4724400" y="3301079"/>
            <a:ext cx="3673838" cy="1330988"/>
            <a:chOff x="898162" y="2000310"/>
            <a:chExt cx="3673838" cy="1330988"/>
          </a:xfrm>
        </p:grpSpPr>
        <p:sp>
          <p:nvSpPr>
            <p:cNvPr id="24" name="TextBox 23"/>
            <p:cNvSpPr txBox="1"/>
            <p:nvPr/>
          </p:nvSpPr>
          <p:spPr>
            <a:xfrm>
              <a:off x="898162" y="2000310"/>
              <a:ext cx="835293" cy="584775"/>
            </a:xfrm>
            <a:prstGeom prst="rect">
              <a:avLst/>
            </a:prstGeom>
            <a:noFill/>
            <a:effectLst>
              <a:reflection blurRad="12700" stA="46000" endPos="20000" dir="5400000" sy="-100000" algn="bl" rotWithShape="0"/>
            </a:effectLst>
          </p:spPr>
          <p:txBody>
            <a:bodyPr wrap="none" rtlCol="0">
              <a:spAutoFit/>
            </a:bodyPr>
            <a:lstStyle>
              <a:defPPr>
                <a:defRPr lang="en-US"/>
              </a:defPPr>
              <a:lvl1pPr>
                <a:defRPr sz="3600" b="1">
                  <a:solidFill>
                    <a:schemeClr val="tx2"/>
                  </a:solidFill>
                  <a:effectLst>
                    <a:reflection blurRad="6350" stA="40000" endPos="30000" dir="5400000" sy="-100000" algn="bl" rotWithShape="0"/>
                  </a:effectLst>
                  <a:latin typeface="Calibri" pitchFamily="34" charset="0"/>
                  <a:cs typeface="Calibri" pitchFamily="34" charset="0"/>
                </a:defRPr>
              </a:lvl1pPr>
            </a:lstStyle>
            <a:p>
              <a:r>
                <a:rPr lang="fr-CA" sz="3200" dirty="0" err="1" smtClean="0"/>
                <a:t>PoP</a:t>
              </a:r>
              <a:endParaRPr lang="en-CA" sz="3200" dirty="0"/>
            </a:p>
          </p:txBody>
        </p:sp>
        <p:sp>
          <p:nvSpPr>
            <p:cNvPr id="25" name="TextBox 24"/>
            <p:cNvSpPr txBox="1"/>
            <p:nvPr/>
          </p:nvSpPr>
          <p:spPr>
            <a:xfrm>
              <a:off x="914400" y="2531079"/>
              <a:ext cx="3657600" cy="800219"/>
            </a:xfrm>
            <a:prstGeom prst="rect">
              <a:avLst/>
            </a:prstGeom>
            <a:noFill/>
          </p:spPr>
          <p:txBody>
            <a:bodyPr wrap="square" rtlCol="0">
              <a:spAutoFit/>
            </a:bodyPr>
            <a:lstStyle/>
            <a:p>
              <a:r>
                <a:rPr lang="en-CA" b="1" dirty="0" smtClean="0">
                  <a:solidFill>
                    <a:schemeClr val="accent5"/>
                  </a:solidFill>
                </a:rPr>
                <a:t>Point of Presence</a:t>
              </a:r>
              <a:endParaRPr lang="en-CA" b="1" dirty="0">
                <a:solidFill>
                  <a:schemeClr val="accent5"/>
                </a:solidFill>
              </a:endParaRPr>
            </a:p>
            <a:p>
              <a:r>
                <a:rPr lang="en-US" sz="1400" dirty="0" smtClean="0">
                  <a:solidFill>
                    <a:schemeClr val="accent5"/>
                  </a:solidFill>
                </a:rPr>
                <a:t>A physical place where networks can interconnect</a:t>
              </a:r>
              <a:endParaRPr lang="en-US" sz="1400" dirty="0">
                <a:solidFill>
                  <a:schemeClr val="accent5"/>
                </a:solidFill>
              </a:endParaRPr>
            </a:p>
          </p:txBody>
        </p:sp>
      </p:grpSp>
    </p:spTree>
    <p:extLst>
      <p:ext uri="{BB962C8B-B14F-4D97-AF65-F5344CB8AC3E}">
        <p14:creationId xmlns:p14="http://schemas.microsoft.com/office/powerpoint/2010/main" val="3766917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H="1" flipV="1">
            <a:off x="6542298" y="3124200"/>
            <a:ext cx="486264" cy="39094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flipV="1">
            <a:off x="6371737" y="4661769"/>
            <a:ext cx="486264" cy="39094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flipV="1">
            <a:off x="2268003" y="3142026"/>
            <a:ext cx="635181" cy="1128803"/>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955064" y="1676400"/>
            <a:ext cx="0" cy="4419600"/>
          </a:xfrm>
          <a:prstGeom prst="line">
            <a:avLst/>
          </a:prstGeom>
          <a:ln>
            <a:solidFill>
              <a:srgbClr val="9B9B9B"/>
            </a:solidFill>
            <a:prstDash val="dash"/>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065490" y="1676400"/>
            <a:ext cx="0" cy="4419600"/>
          </a:xfrm>
          <a:prstGeom prst="line">
            <a:avLst/>
          </a:prstGeom>
          <a:ln>
            <a:solidFill>
              <a:srgbClr val="9B9B9B"/>
            </a:solidFill>
            <a:prstDash val="dash"/>
          </a:ln>
        </p:spPr>
        <p:style>
          <a:lnRef idx="2">
            <a:schemeClr val="accent1"/>
          </a:lnRef>
          <a:fillRef idx="0">
            <a:schemeClr val="accent1"/>
          </a:fillRef>
          <a:effectRef idx="1">
            <a:schemeClr val="accent1"/>
          </a:effectRef>
          <a:fontRef idx="minor">
            <a:schemeClr val="tx1"/>
          </a:fontRef>
        </p:style>
      </p:cxnSp>
      <p:sp>
        <p:nvSpPr>
          <p:cNvPr id="20" name="Round Diagonal Corner Rectangle 19"/>
          <p:cNvSpPr/>
          <p:nvPr/>
        </p:nvSpPr>
        <p:spPr>
          <a:xfrm>
            <a:off x="6661658" y="4661769"/>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Streaming video site</a:t>
            </a:r>
            <a:endParaRPr lang="en-US" sz="1400" dirty="0"/>
          </a:p>
        </p:txBody>
      </p:sp>
      <p:sp>
        <p:nvSpPr>
          <p:cNvPr id="21" name="Round Diagonal Corner Rectangle 20"/>
          <p:cNvSpPr/>
          <p:nvPr/>
        </p:nvSpPr>
        <p:spPr>
          <a:xfrm>
            <a:off x="6858001" y="3142025"/>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Social network</a:t>
            </a:r>
            <a:endParaRPr lang="en-US" sz="1400" dirty="0"/>
          </a:p>
        </p:txBody>
      </p:sp>
      <p:sp>
        <p:nvSpPr>
          <p:cNvPr id="19" name="Round Diagonal Corner Rectangle 18"/>
          <p:cNvSpPr/>
          <p:nvPr/>
        </p:nvSpPr>
        <p:spPr>
          <a:xfrm>
            <a:off x="671285" y="4661769"/>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Internet Service Provider</a:t>
            </a:r>
            <a:endParaRPr lang="en-US" sz="1400" dirty="0"/>
          </a:p>
        </p:txBody>
      </p:sp>
      <p:sp>
        <p:nvSpPr>
          <p:cNvPr id="18" name="Round Diagonal Corner Rectangle 17"/>
          <p:cNvSpPr/>
          <p:nvPr/>
        </p:nvSpPr>
        <p:spPr>
          <a:xfrm>
            <a:off x="457200" y="2895600"/>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Mobile Operator</a:t>
            </a:r>
            <a:endParaRPr lang="en-US" sz="1400" dirty="0"/>
          </a:p>
        </p:txBody>
      </p:sp>
      <p:sp>
        <p:nvSpPr>
          <p:cNvPr id="8" name="Cloud 7"/>
          <p:cNvSpPr/>
          <p:nvPr/>
        </p:nvSpPr>
        <p:spPr>
          <a:xfrm>
            <a:off x="2895600" y="2895600"/>
            <a:ext cx="3581400" cy="1981200"/>
          </a:xfrm>
          <a:prstGeom prst="cloud">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Tata Communications’ IP Network</a:t>
            </a:r>
            <a:endParaRPr lang="en-US" dirty="0"/>
          </a:p>
        </p:txBody>
      </p:sp>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smtClean="0"/>
              <a:t>Data Set – IPT Customer Information</a:t>
            </a:r>
            <a:endParaRPr lang="en-US" dirty="0"/>
          </a:p>
        </p:txBody>
      </p:sp>
      <p:sp>
        <p:nvSpPr>
          <p:cNvPr id="5" name="Slide Number Placeholder 4"/>
          <p:cNvSpPr>
            <a:spLocks noGrp="1"/>
          </p:cNvSpPr>
          <p:nvPr>
            <p:ph type="sldNum" sz="quarter" idx="4"/>
          </p:nvPr>
        </p:nvSpPr>
        <p:spPr/>
        <p:txBody>
          <a:bodyPr/>
          <a:lstStyle/>
          <a:p>
            <a:fld id="{4BC02638-FD7E-5F48-A94C-F8CD94290332}" type="slidenum">
              <a:rPr lang="en-US" smtClean="0"/>
              <a:pPr/>
              <a:t>4</a:t>
            </a:fld>
            <a:endParaRPr lang="en-US" dirty="0"/>
          </a:p>
        </p:txBody>
      </p:sp>
      <p:pic>
        <p:nvPicPr>
          <p:cNvPr id="9" name="Picture 8" descr="Network_Diagrams-25.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57315" y="2667000"/>
            <a:ext cx="748285" cy="781881"/>
          </a:xfrm>
          <a:prstGeom prst="rect">
            <a:avLst/>
          </a:prstGeom>
        </p:spPr>
      </p:pic>
      <p:pic>
        <p:nvPicPr>
          <p:cNvPr id="10" name="Picture 9" descr="Network_Diagrams-25.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43229" y="4270829"/>
            <a:ext cx="748285" cy="781881"/>
          </a:xfrm>
          <a:prstGeom prst="rect">
            <a:avLst/>
          </a:prstGeom>
        </p:spPr>
      </p:pic>
      <p:sp>
        <p:nvSpPr>
          <p:cNvPr id="25" name="TextBox 24"/>
          <p:cNvSpPr txBox="1"/>
          <p:nvPr/>
        </p:nvSpPr>
        <p:spPr>
          <a:xfrm>
            <a:off x="6117371" y="1752600"/>
            <a:ext cx="2444018" cy="381000"/>
          </a:xfrm>
          <a:prstGeom prst="rect">
            <a:avLst/>
          </a:prstGeom>
          <a:noFill/>
        </p:spPr>
        <p:txBody>
          <a:bodyPr wrap="square" rtlCol="0">
            <a:spAutoFit/>
          </a:bodyPr>
          <a:lstStyle/>
          <a:p>
            <a:r>
              <a:rPr lang="en-US" dirty="0" smtClean="0"/>
              <a:t>Content Owners</a:t>
            </a:r>
            <a:endParaRPr lang="en-US" dirty="0"/>
          </a:p>
        </p:txBody>
      </p:sp>
      <p:sp>
        <p:nvSpPr>
          <p:cNvPr id="26" name="TextBox 25"/>
          <p:cNvSpPr txBox="1"/>
          <p:nvPr/>
        </p:nvSpPr>
        <p:spPr>
          <a:xfrm>
            <a:off x="573592" y="1714500"/>
            <a:ext cx="2444018" cy="381000"/>
          </a:xfrm>
          <a:prstGeom prst="rect">
            <a:avLst/>
          </a:prstGeom>
          <a:noFill/>
        </p:spPr>
        <p:txBody>
          <a:bodyPr wrap="square" rtlCol="0">
            <a:spAutoFit/>
          </a:bodyPr>
          <a:lstStyle/>
          <a:p>
            <a:r>
              <a:rPr lang="en-US" dirty="0" smtClean="0"/>
              <a:t>“Eyeballs” (end users)</a:t>
            </a:r>
            <a:endParaRPr lang="en-US" dirty="0"/>
          </a:p>
        </p:txBody>
      </p:sp>
      <p:sp>
        <p:nvSpPr>
          <p:cNvPr id="27" name="TextBox 26"/>
          <p:cNvSpPr txBox="1"/>
          <p:nvPr/>
        </p:nvSpPr>
        <p:spPr>
          <a:xfrm>
            <a:off x="3351789" y="1736513"/>
            <a:ext cx="2444018" cy="381000"/>
          </a:xfrm>
          <a:prstGeom prst="rect">
            <a:avLst/>
          </a:prstGeom>
          <a:noFill/>
        </p:spPr>
        <p:txBody>
          <a:bodyPr wrap="square" rtlCol="0">
            <a:spAutoFit/>
          </a:bodyPr>
          <a:lstStyle/>
          <a:p>
            <a:pPr algn="ctr"/>
            <a:r>
              <a:rPr lang="en-US" dirty="0" smtClean="0"/>
              <a:t>IP Transit</a:t>
            </a:r>
            <a:endParaRPr lang="en-US" dirty="0"/>
          </a:p>
        </p:txBody>
      </p:sp>
      <p:cxnSp>
        <p:nvCxnSpPr>
          <p:cNvPr id="30" name="Straight Connector 29"/>
          <p:cNvCxnSpPr>
            <a:endCxn id="19" idx="0"/>
          </p:cNvCxnSpPr>
          <p:nvPr/>
        </p:nvCxnSpPr>
        <p:spPr>
          <a:xfrm flipH="1">
            <a:off x="2576284" y="4419600"/>
            <a:ext cx="359115" cy="553281"/>
          </a:xfrm>
          <a:prstGeom prst="line">
            <a:avLst/>
          </a:prstGeom>
          <a:ln w="38100"/>
        </p:spPr>
        <p:style>
          <a:lnRef idx="2">
            <a:schemeClr val="accent1"/>
          </a:lnRef>
          <a:fillRef idx="0">
            <a:schemeClr val="accent1"/>
          </a:fillRef>
          <a:effectRef idx="1">
            <a:schemeClr val="accent1"/>
          </a:effectRef>
          <a:fontRef idx="minor">
            <a:schemeClr val="tx1"/>
          </a:fontRef>
        </p:style>
      </p:cxnSp>
      <p:pic>
        <p:nvPicPr>
          <p:cNvPr id="7" name="Picture 6" descr="Network_Diagrams-25.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03504" y="3752019"/>
            <a:ext cx="748285" cy="781881"/>
          </a:xfrm>
          <a:prstGeom prst="rect">
            <a:avLst/>
          </a:prstGeom>
        </p:spPr>
      </p:pic>
      <p:sp>
        <p:nvSpPr>
          <p:cNvPr id="22" name="Rectangle 21"/>
          <p:cNvSpPr/>
          <p:nvPr/>
        </p:nvSpPr>
        <p:spPr>
          <a:xfrm>
            <a:off x="66835" y="2609608"/>
            <a:ext cx="1600200" cy="3810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Customer ID</a:t>
            </a:r>
            <a:endParaRPr lang="en-US" sz="1400" dirty="0"/>
          </a:p>
        </p:txBody>
      </p:sp>
      <p:sp>
        <p:nvSpPr>
          <p:cNvPr id="28" name="Rectangle 27"/>
          <p:cNvSpPr/>
          <p:nvPr/>
        </p:nvSpPr>
        <p:spPr>
          <a:xfrm>
            <a:off x="7340920" y="4390335"/>
            <a:ext cx="1600200" cy="3810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Customer ID</a:t>
            </a:r>
            <a:endParaRPr lang="en-US" sz="1400" dirty="0"/>
          </a:p>
        </p:txBody>
      </p:sp>
      <p:sp>
        <p:nvSpPr>
          <p:cNvPr id="31" name="Rectangle 30"/>
          <p:cNvSpPr/>
          <p:nvPr/>
        </p:nvSpPr>
        <p:spPr>
          <a:xfrm>
            <a:off x="2962619" y="4186041"/>
            <a:ext cx="3042631" cy="910249"/>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Router Name, Port, </a:t>
            </a:r>
            <a:r>
              <a:rPr lang="en-US" sz="1400" dirty="0" err="1" smtClean="0"/>
              <a:t>PoP</a:t>
            </a:r>
            <a:r>
              <a:rPr lang="en-US" sz="1400" dirty="0" smtClean="0"/>
              <a:t>, Country</a:t>
            </a:r>
          </a:p>
        </p:txBody>
      </p:sp>
      <p:sp>
        <p:nvSpPr>
          <p:cNvPr id="32" name="Rectangle 31"/>
          <p:cNvSpPr/>
          <p:nvPr/>
        </p:nvSpPr>
        <p:spPr>
          <a:xfrm>
            <a:off x="4317471" y="5199762"/>
            <a:ext cx="2152903" cy="910249"/>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Circuit designation</a:t>
            </a:r>
          </a:p>
        </p:txBody>
      </p:sp>
      <p:cxnSp>
        <p:nvCxnSpPr>
          <p:cNvPr id="33" name="Straight Arrow Connector 32"/>
          <p:cNvCxnSpPr/>
          <p:nvPr/>
        </p:nvCxnSpPr>
        <p:spPr>
          <a:xfrm flipV="1">
            <a:off x="6477000" y="4857239"/>
            <a:ext cx="65298" cy="312194"/>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2347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H="1" flipV="1">
            <a:off x="6542298" y="3124200"/>
            <a:ext cx="486264" cy="39094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flipV="1">
            <a:off x="6371737" y="4661769"/>
            <a:ext cx="486264" cy="39094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flipV="1">
            <a:off x="2268003" y="3142026"/>
            <a:ext cx="635181" cy="1128803"/>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955064" y="1676400"/>
            <a:ext cx="0" cy="4419600"/>
          </a:xfrm>
          <a:prstGeom prst="line">
            <a:avLst/>
          </a:prstGeom>
          <a:ln>
            <a:solidFill>
              <a:srgbClr val="9B9B9B"/>
            </a:solidFill>
            <a:prstDash val="dash"/>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065490" y="1676400"/>
            <a:ext cx="0" cy="4419600"/>
          </a:xfrm>
          <a:prstGeom prst="line">
            <a:avLst/>
          </a:prstGeom>
          <a:ln>
            <a:solidFill>
              <a:srgbClr val="9B9B9B"/>
            </a:solidFill>
            <a:prstDash val="dash"/>
          </a:ln>
        </p:spPr>
        <p:style>
          <a:lnRef idx="2">
            <a:schemeClr val="accent1"/>
          </a:lnRef>
          <a:fillRef idx="0">
            <a:schemeClr val="accent1"/>
          </a:fillRef>
          <a:effectRef idx="1">
            <a:schemeClr val="accent1"/>
          </a:effectRef>
          <a:fontRef idx="minor">
            <a:schemeClr val="tx1"/>
          </a:fontRef>
        </p:style>
      </p:cxnSp>
      <p:sp>
        <p:nvSpPr>
          <p:cNvPr id="20" name="Round Diagonal Corner Rectangle 19"/>
          <p:cNvSpPr/>
          <p:nvPr/>
        </p:nvSpPr>
        <p:spPr>
          <a:xfrm>
            <a:off x="6661658" y="4661769"/>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Streaming video site</a:t>
            </a:r>
            <a:endParaRPr lang="en-US" sz="1400" dirty="0"/>
          </a:p>
        </p:txBody>
      </p:sp>
      <p:sp>
        <p:nvSpPr>
          <p:cNvPr id="21" name="Round Diagonal Corner Rectangle 20"/>
          <p:cNvSpPr/>
          <p:nvPr/>
        </p:nvSpPr>
        <p:spPr>
          <a:xfrm>
            <a:off x="6858001" y="3142025"/>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Social network</a:t>
            </a:r>
            <a:endParaRPr lang="en-US" sz="1400" dirty="0"/>
          </a:p>
        </p:txBody>
      </p:sp>
      <p:sp>
        <p:nvSpPr>
          <p:cNvPr id="19" name="Round Diagonal Corner Rectangle 18"/>
          <p:cNvSpPr/>
          <p:nvPr/>
        </p:nvSpPr>
        <p:spPr>
          <a:xfrm>
            <a:off x="671285" y="4661769"/>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Internet Service Provider</a:t>
            </a:r>
            <a:endParaRPr lang="en-US" sz="1400" dirty="0"/>
          </a:p>
        </p:txBody>
      </p:sp>
      <p:sp>
        <p:nvSpPr>
          <p:cNvPr id="18" name="Round Diagonal Corner Rectangle 17"/>
          <p:cNvSpPr/>
          <p:nvPr/>
        </p:nvSpPr>
        <p:spPr>
          <a:xfrm>
            <a:off x="457200" y="2895600"/>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Mobile Operator</a:t>
            </a:r>
            <a:endParaRPr lang="en-US" sz="1400" dirty="0"/>
          </a:p>
        </p:txBody>
      </p:sp>
      <p:sp>
        <p:nvSpPr>
          <p:cNvPr id="8" name="Cloud 7"/>
          <p:cNvSpPr/>
          <p:nvPr/>
        </p:nvSpPr>
        <p:spPr>
          <a:xfrm>
            <a:off x="2895600" y="2895600"/>
            <a:ext cx="3581400" cy="1981200"/>
          </a:xfrm>
          <a:prstGeom prst="cloud">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Tata Communications’ IP Network</a:t>
            </a:r>
            <a:endParaRPr lang="en-US" dirty="0"/>
          </a:p>
        </p:txBody>
      </p:sp>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smtClean="0"/>
              <a:t>Data Set – IPT Traffic</a:t>
            </a:r>
            <a:endParaRPr lang="en-US" dirty="0"/>
          </a:p>
        </p:txBody>
      </p:sp>
      <p:sp>
        <p:nvSpPr>
          <p:cNvPr id="5" name="Slide Number Placeholder 4"/>
          <p:cNvSpPr>
            <a:spLocks noGrp="1"/>
          </p:cNvSpPr>
          <p:nvPr>
            <p:ph type="sldNum" sz="quarter" idx="4"/>
          </p:nvPr>
        </p:nvSpPr>
        <p:spPr/>
        <p:txBody>
          <a:bodyPr/>
          <a:lstStyle/>
          <a:p>
            <a:fld id="{4BC02638-FD7E-5F48-A94C-F8CD94290332}" type="slidenum">
              <a:rPr lang="en-US" smtClean="0"/>
              <a:pPr/>
              <a:t>5</a:t>
            </a:fld>
            <a:endParaRPr lang="en-US" dirty="0"/>
          </a:p>
        </p:txBody>
      </p:sp>
      <p:pic>
        <p:nvPicPr>
          <p:cNvPr id="9" name="Picture 8" descr="Network_Diagrams-25.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57315" y="2667000"/>
            <a:ext cx="748285" cy="781881"/>
          </a:xfrm>
          <a:prstGeom prst="rect">
            <a:avLst/>
          </a:prstGeom>
        </p:spPr>
      </p:pic>
      <p:pic>
        <p:nvPicPr>
          <p:cNvPr id="10" name="Picture 9" descr="Network_Diagrams-25.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43229" y="4270829"/>
            <a:ext cx="748285" cy="781881"/>
          </a:xfrm>
          <a:prstGeom prst="rect">
            <a:avLst/>
          </a:prstGeom>
        </p:spPr>
      </p:pic>
      <p:sp>
        <p:nvSpPr>
          <p:cNvPr id="25" name="TextBox 24"/>
          <p:cNvSpPr txBox="1"/>
          <p:nvPr/>
        </p:nvSpPr>
        <p:spPr>
          <a:xfrm>
            <a:off x="6117371" y="1752600"/>
            <a:ext cx="2444018" cy="381000"/>
          </a:xfrm>
          <a:prstGeom prst="rect">
            <a:avLst/>
          </a:prstGeom>
          <a:noFill/>
        </p:spPr>
        <p:txBody>
          <a:bodyPr wrap="square" rtlCol="0">
            <a:spAutoFit/>
          </a:bodyPr>
          <a:lstStyle/>
          <a:p>
            <a:r>
              <a:rPr lang="en-US" dirty="0" smtClean="0"/>
              <a:t>Content Owners</a:t>
            </a:r>
            <a:endParaRPr lang="en-US" dirty="0"/>
          </a:p>
        </p:txBody>
      </p:sp>
      <p:sp>
        <p:nvSpPr>
          <p:cNvPr id="26" name="TextBox 25"/>
          <p:cNvSpPr txBox="1"/>
          <p:nvPr/>
        </p:nvSpPr>
        <p:spPr>
          <a:xfrm>
            <a:off x="573592" y="1714500"/>
            <a:ext cx="2444018" cy="381000"/>
          </a:xfrm>
          <a:prstGeom prst="rect">
            <a:avLst/>
          </a:prstGeom>
          <a:noFill/>
        </p:spPr>
        <p:txBody>
          <a:bodyPr wrap="square" rtlCol="0">
            <a:spAutoFit/>
          </a:bodyPr>
          <a:lstStyle/>
          <a:p>
            <a:r>
              <a:rPr lang="en-US" dirty="0" smtClean="0"/>
              <a:t>“Eyeballs” (end users)</a:t>
            </a:r>
            <a:endParaRPr lang="en-US" dirty="0"/>
          </a:p>
        </p:txBody>
      </p:sp>
      <p:sp>
        <p:nvSpPr>
          <p:cNvPr id="27" name="TextBox 26"/>
          <p:cNvSpPr txBox="1"/>
          <p:nvPr/>
        </p:nvSpPr>
        <p:spPr>
          <a:xfrm>
            <a:off x="3351789" y="1736513"/>
            <a:ext cx="2444018" cy="381000"/>
          </a:xfrm>
          <a:prstGeom prst="rect">
            <a:avLst/>
          </a:prstGeom>
          <a:noFill/>
        </p:spPr>
        <p:txBody>
          <a:bodyPr wrap="square" rtlCol="0">
            <a:spAutoFit/>
          </a:bodyPr>
          <a:lstStyle/>
          <a:p>
            <a:pPr algn="ctr"/>
            <a:r>
              <a:rPr lang="en-US" dirty="0" smtClean="0"/>
              <a:t>IP Transit</a:t>
            </a:r>
            <a:endParaRPr lang="en-US" dirty="0"/>
          </a:p>
        </p:txBody>
      </p:sp>
      <p:cxnSp>
        <p:nvCxnSpPr>
          <p:cNvPr id="30" name="Straight Connector 29"/>
          <p:cNvCxnSpPr>
            <a:endCxn id="19" idx="0"/>
          </p:cNvCxnSpPr>
          <p:nvPr/>
        </p:nvCxnSpPr>
        <p:spPr>
          <a:xfrm flipH="1">
            <a:off x="2576284" y="4419600"/>
            <a:ext cx="359115" cy="553281"/>
          </a:xfrm>
          <a:prstGeom prst="line">
            <a:avLst/>
          </a:prstGeom>
          <a:ln w="38100"/>
        </p:spPr>
        <p:style>
          <a:lnRef idx="2">
            <a:schemeClr val="accent1"/>
          </a:lnRef>
          <a:fillRef idx="0">
            <a:schemeClr val="accent1"/>
          </a:fillRef>
          <a:effectRef idx="1">
            <a:schemeClr val="accent1"/>
          </a:effectRef>
          <a:fontRef idx="minor">
            <a:schemeClr val="tx1"/>
          </a:fontRef>
        </p:style>
      </p:cxnSp>
      <p:pic>
        <p:nvPicPr>
          <p:cNvPr id="7" name="Picture 6" descr="Network_Diagrams-25.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03504" y="3752019"/>
            <a:ext cx="748285" cy="781881"/>
          </a:xfrm>
          <a:prstGeom prst="rect">
            <a:avLst/>
          </a:prstGeom>
        </p:spPr>
      </p:pic>
      <p:sp>
        <p:nvSpPr>
          <p:cNvPr id="28" name="Rectangle 27"/>
          <p:cNvSpPr/>
          <p:nvPr/>
        </p:nvSpPr>
        <p:spPr>
          <a:xfrm>
            <a:off x="7340920" y="4390335"/>
            <a:ext cx="1600200" cy="3810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Customer ID</a:t>
            </a:r>
            <a:endParaRPr lang="en-US" sz="1400" dirty="0"/>
          </a:p>
        </p:txBody>
      </p:sp>
      <p:sp>
        <p:nvSpPr>
          <p:cNvPr id="31" name="Rectangle 30"/>
          <p:cNvSpPr/>
          <p:nvPr/>
        </p:nvSpPr>
        <p:spPr>
          <a:xfrm>
            <a:off x="4317471" y="5199762"/>
            <a:ext cx="2152903" cy="910249"/>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Circuit designation, Speed, Minimum Commitment</a:t>
            </a:r>
          </a:p>
        </p:txBody>
      </p:sp>
      <p:cxnSp>
        <p:nvCxnSpPr>
          <p:cNvPr id="6" name="Straight Arrow Connector 5"/>
          <p:cNvCxnSpPr/>
          <p:nvPr/>
        </p:nvCxnSpPr>
        <p:spPr>
          <a:xfrm flipV="1">
            <a:off x="6477000" y="4857239"/>
            <a:ext cx="65298" cy="312194"/>
          </a:xfrm>
          <a:prstGeom prst="straightConnector1">
            <a:avLst/>
          </a:prstGeom>
          <a:ln>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5590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flipH="1" flipV="1">
            <a:off x="6542298" y="3124200"/>
            <a:ext cx="486264" cy="39094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H="1" flipV="1">
            <a:off x="6371737" y="4661769"/>
            <a:ext cx="486264" cy="390941"/>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flipV="1">
            <a:off x="2268003" y="3142026"/>
            <a:ext cx="635181" cy="1128803"/>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955064" y="1676400"/>
            <a:ext cx="0" cy="4419600"/>
          </a:xfrm>
          <a:prstGeom prst="line">
            <a:avLst/>
          </a:prstGeom>
          <a:ln>
            <a:solidFill>
              <a:srgbClr val="9B9B9B"/>
            </a:solidFill>
            <a:prstDash val="dash"/>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065490" y="1676400"/>
            <a:ext cx="0" cy="4419600"/>
          </a:xfrm>
          <a:prstGeom prst="line">
            <a:avLst/>
          </a:prstGeom>
          <a:ln>
            <a:solidFill>
              <a:srgbClr val="9B9B9B"/>
            </a:solidFill>
            <a:prstDash val="dash"/>
          </a:ln>
        </p:spPr>
        <p:style>
          <a:lnRef idx="2">
            <a:schemeClr val="accent1"/>
          </a:lnRef>
          <a:fillRef idx="0">
            <a:schemeClr val="accent1"/>
          </a:fillRef>
          <a:effectRef idx="1">
            <a:schemeClr val="accent1"/>
          </a:effectRef>
          <a:fontRef idx="minor">
            <a:schemeClr val="tx1"/>
          </a:fontRef>
        </p:style>
      </p:cxnSp>
      <p:sp>
        <p:nvSpPr>
          <p:cNvPr id="20" name="Round Diagonal Corner Rectangle 19"/>
          <p:cNvSpPr/>
          <p:nvPr/>
        </p:nvSpPr>
        <p:spPr>
          <a:xfrm>
            <a:off x="6661658" y="4661769"/>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Streaming video site</a:t>
            </a:r>
            <a:endParaRPr lang="en-US" sz="1400" dirty="0"/>
          </a:p>
        </p:txBody>
      </p:sp>
      <p:sp>
        <p:nvSpPr>
          <p:cNvPr id="21" name="Round Diagonal Corner Rectangle 20"/>
          <p:cNvSpPr/>
          <p:nvPr/>
        </p:nvSpPr>
        <p:spPr>
          <a:xfrm>
            <a:off x="6858001" y="3142025"/>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Social network</a:t>
            </a:r>
            <a:endParaRPr lang="en-US" sz="1400" dirty="0"/>
          </a:p>
        </p:txBody>
      </p:sp>
      <p:sp>
        <p:nvSpPr>
          <p:cNvPr id="19" name="Round Diagonal Corner Rectangle 18"/>
          <p:cNvSpPr/>
          <p:nvPr/>
        </p:nvSpPr>
        <p:spPr>
          <a:xfrm>
            <a:off x="671285" y="4661769"/>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Internet Service Provider</a:t>
            </a:r>
            <a:endParaRPr lang="en-US" sz="1400" dirty="0"/>
          </a:p>
        </p:txBody>
      </p:sp>
      <p:sp>
        <p:nvSpPr>
          <p:cNvPr id="18" name="Round Diagonal Corner Rectangle 17"/>
          <p:cNvSpPr/>
          <p:nvPr/>
        </p:nvSpPr>
        <p:spPr>
          <a:xfrm>
            <a:off x="457200" y="2895600"/>
            <a:ext cx="1904999" cy="622223"/>
          </a:xfrm>
          <a:prstGeom prst="round2Diag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Mobile Operator</a:t>
            </a:r>
            <a:endParaRPr lang="en-US" sz="1400" dirty="0"/>
          </a:p>
        </p:txBody>
      </p:sp>
      <p:sp>
        <p:nvSpPr>
          <p:cNvPr id="8" name="Cloud 7"/>
          <p:cNvSpPr/>
          <p:nvPr/>
        </p:nvSpPr>
        <p:spPr>
          <a:xfrm>
            <a:off x="2895600" y="2895600"/>
            <a:ext cx="3581400" cy="1981200"/>
          </a:xfrm>
          <a:prstGeom prst="cloud">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Tata Communications’ IP Network</a:t>
            </a:r>
            <a:endParaRPr lang="en-US" dirty="0"/>
          </a:p>
        </p:txBody>
      </p:sp>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smtClean="0"/>
              <a:t>Data Set – IPT </a:t>
            </a:r>
            <a:r>
              <a:rPr lang="en-US" dirty="0" err="1" smtClean="0"/>
              <a:t>QoS</a:t>
            </a:r>
            <a:r>
              <a:rPr lang="en-US" dirty="0" smtClean="0"/>
              <a:t> Performance</a:t>
            </a:r>
            <a:endParaRPr lang="en-US" dirty="0"/>
          </a:p>
        </p:txBody>
      </p:sp>
      <p:sp>
        <p:nvSpPr>
          <p:cNvPr id="5" name="Slide Number Placeholder 4"/>
          <p:cNvSpPr>
            <a:spLocks noGrp="1"/>
          </p:cNvSpPr>
          <p:nvPr>
            <p:ph type="sldNum" sz="quarter" idx="4"/>
          </p:nvPr>
        </p:nvSpPr>
        <p:spPr/>
        <p:txBody>
          <a:bodyPr/>
          <a:lstStyle/>
          <a:p>
            <a:fld id="{4BC02638-FD7E-5F48-A94C-F8CD94290332}" type="slidenum">
              <a:rPr lang="en-US" smtClean="0"/>
              <a:pPr/>
              <a:t>6</a:t>
            </a:fld>
            <a:endParaRPr lang="en-US" dirty="0"/>
          </a:p>
        </p:txBody>
      </p:sp>
      <p:pic>
        <p:nvPicPr>
          <p:cNvPr id="9" name="Picture 8" descr="Network_Diagrams-25.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57315" y="2667000"/>
            <a:ext cx="748285" cy="781881"/>
          </a:xfrm>
          <a:prstGeom prst="rect">
            <a:avLst/>
          </a:prstGeom>
        </p:spPr>
      </p:pic>
      <p:pic>
        <p:nvPicPr>
          <p:cNvPr id="10" name="Picture 9" descr="Network_Diagrams-25.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43229" y="4270829"/>
            <a:ext cx="748285" cy="781881"/>
          </a:xfrm>
          <a:prstGeom prst="rect">
            <a:avLst/>
          </a:prstGeom>
        </p:spPr>
      </p:pic>
      <p:sp>
        <p:nvSpPr>
          <p:cNvPr id="25" name="TextBox 24"/>
          <p:cNvSpPr txBox="1"/>
          <p:nvPr/>
        </p:nvSpPr>
        <p:spPr>
          <a:xfrm>
            <a:off x="6117371" y="1752600"/>
            <a:ext cx="2444018" cy="381000"/>
          </a:xfrm>
          <a:prstGeom prst="rect">
            <a:avLst/>
          </a:prstGeom>
          <a:noFill/>
        </p:spPr>
        <p:txBody>
          <a:bodyPr wrap="square" rtlCol="0">
            <a:spAutoFit/>
          </a:bodyPr>
          <a:lstStyle/>
          <a:p>
            <a:r>
              <a:rPr lang="en-US" dirty="0" smtClean="0"/>
              <a:t>Content Owners</a:t>
            </a:r>
            <a:endParaRPr lang="en-US" dirty="0"/>
          </a:p>
        </p:txBody>
      </p:sp>
      <p:sp>
        <p:nvSpPr>
          <p:cNvPr id="26" name="TextBox 25"/>
          <p:cNvSpPr txBox="1"/>
          <p:nvPr/>
        </p:nvSpPr>
        <p:spPr>
          <a:xfrm>
            <a:off x="573592" y="1714500"/>
            <a:ext cx="2444018" cy="381000"/>
          </a:xfrm>
          <a:prstGeom prst="rect">
            <a:avLst/>
          </a:prstGeom>
          <a:noFill/>
        </p:spPr>
        <p:txBody>
          <a:bodyPr wrap="square" rtlCol="0">
            <a:spAutoFit/>
          </a:bodyPr>
          <a:lstStyle/>
          <a:p>
            <a:r>
              <a:rPr lang="en-US" dirty="0" smtClean="0"/>
              <a:t>“Eyeballs” (end users)</a:t>
            </a:r>
            <a:endParaRPr lang="en-US" dirty="0"/>
          </a:p>
        </p:txBody>
      </p:sp>
      <p:sp>
        <p:nvSpPr>
          <p:cNvPr id="27" name="TextBox 26"/>
          <p:cNvSpPr txBox="1"/>
          <p:nvPr/>
        </p:nvSpPr>
        <p:spPr>
          <a:xfrm>
            <a:off x="3351789" y="1736513"/>
            <a:ext cx="2444018" cy="381000"/>
          </a:xfrm>
          <a:prstGeom prst="rect">
            <a:avLst/>
          </a:prstGeom>
          <a:noFill/>
        </p:spPr>
        <p:txBody>
          <a:bodyPr wrap="square" rtlCol="0">
            <a:spAutoFit/>
          </a:bodyPr>
          <a:lstStyle/>
          <a:p>
            <a:pPr algn="ctr"/>
            <a:r>
              <a:rPr lang="en-US" dirty="0" smtClean="0"/>
              <a:t>IP Transit</a:t>
            </a:r>
            <a:endParaRPr lang="en-US" dirty="0"/>
          </a:p>
        </p:txBody>
      </p:sp>
      <p:cxnSp>
        <p:nvCxnSpPr>
          <p:cNvPr id="30" name="Straight Connector 29"/>
          <p:cNvCxnSpPr>
            <a:endCxn id="19" idx="0"/>
          </p:cNvCxnSpPr>
          <p:nvPr/>
        </p:nvCxnSpPr>
        <p:spPr>
          <a:xfrm flipH="1">
            <a:off x="2576284" y="4419600"/>
            <a:ext cx="359115" cy="553281"/>
          </a:xfrm>
          <a:prstGeom prst="line">
            <a:avLst/>
          </a:prstGeom>
          <a:ln w="38100"/>
        </p:spPr>
        <p:style>
          <a:lnRef idx="2">
            <a:schemeClr val="accent1"/>
          </a:lnRef>
          <a:fillRef idx="0">
            <a:schemeClr val="accent1"/>
          </a:fillRef>
          <a:effectRef idx="1">
            <a:schemeClr val="accent1"/>
          </a:effectRef>
          <a:fontRef idx="minor">
            <a:schemeClr val="tx1"/>
          </a:fontRef>
        </p:style>
      </p:cxnSp>
      <p:pic>
        <p:nvPicPr>
          <p:cNvPr id="7" name="Picture 6" descr="Network_Diagrams-25.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03504" y="3752019"/>
            <a:ext cx="748285" cy="781881"/>
          </a:xfrm>
          <a:prstGeom prst="rect">
            <a:avLst/>
          </a:prstGeom>
        </p:spPr>
      </p:pic>
      <p:cxnSp>
        <p:nvCxnSpPr>
          <p:cNvPr id="11" name="Curved Connector 10"/>
          <p:cNvCxnSpPr>
            <a:stCxn id="7" idx="3"/>
          </p:cNvCxnSpPr>
          <p:nvPr/>
        </p:nvCxnSpPr>
        <p:spPr>
          <a:xfrm flipV="1">
            <a:off x="3351789" y="3124200"/>
            <a:ext cx="2603275" cy="1018760"/>
          </a:xfrm>
          <a:prstGeom prst="curvedConnector3">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771537" y="2719690"/>
            <a:ext cx="1600200" cy="280627"/>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Site A</a:t>
            </a:r>
            <a:endParaRPr lang="en-US" sz="1400" dirty="0"/>
          </a:p>
        </p:txBody>
      </p:sp>
      <p:sp>
        <p:nvSpPr>
          <p:cNvPr id="33" name="Rectangle 32"/>
          <p:cNvSpPr/>
          <p:nvPr/>
        </p:nvSpPr>
        <p:spPr>
          <a:xfrm>
            <a:off x="1467903" y="4232011"/>
            <a:ext cx="1600200" cy="280627"/>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Site B</a:t>
            </a:r>
            <a:endParaRPr lang="en-US" sz="1400" dirty="0"/>
          </a:p>
        </p:txBody>
      </p:sp>
      <p:sp>
        <p:nvSpPr>
          <p:cNvPr id="28" name="Rectangle 27"/>
          <p:cNvSpPr/>
          <p:nvPr/>
        </p:nvSpPr>
        <p:spPr>
          <a:xfrm>
            <a:off x="3856155" y="3553072"/>
            <a:ext cx="1600200" cy="638117"/>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Latency, Jitter, Packet Loss</a:t>
            </a:r>
            <a:endParaRPr lang="en-US" sz="1400" dirty="0"/>
          </a:p>
        </p:txBody>
      </p:sp>
    </p:spTree>
    <p:extLst>
      <p:ext uri="{BB962C8B-B14F-4D97-AF65-F5344CB8AC3E}">
        <p14:creationId xmlns:p14="http://schemas.microsoft.com/office/powerpoint/2010/main" val="3516086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p:cNvCxnSpPr/>
          <p:nvPr/>
        </p:nvCxnSpPr>
        <p:spPr>
          <a:xfrm flipV="1">
            <a:off x="6162942" y="3674436"/>
            <a:ext cx="39025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7387565" y="3676812"/>
            <a:ext cx="39025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 Placeholder 1"/>
          <p:cNvSpPr>
            <a:spLocks noGrp="1"/>
          </p:cNvSpPr>
          <p:nvPr>
            <p:ph type="body" sz="quarter" idx="10"/>
          </p:nvPr>
        </p:nvSpPr>
        <p:spPr/>
        <p:txBody>
          <a:bodyPr/>
          <a:lstStyle/>
          <a:p>
            <a:r>
              <a:rPr lang="en-US" dirty="0" smtClean="0"/>
              <a:t>International voice is used to connect phone calls across borders</a:t>
            </a:r>
            <a:endParaRPr lang="en-US" dirty="0"/>
          </a:p>
        </p:txBody>
      </p:sp>
      <p:sp>
        <p:nvSpPr>
          <p:cNvPr id="3" name="Title 2"/>
          <p:cNvSpPr>
            <a:spLocks noGrp="1"/>
          </p:cNvSpPr>
          <p:nvPr>
            <p:ph type="title"/>
          </p:nvPr>
        </p:nvSpPr>
        <p:spPr/>
        <p:txBody>
          <a:bodyPr/>
          <a:lstStyle/>
          <a:p>
            <a:r>
              <a:rPr lang="en-US" dirty="0" smtClean="0"/>
              <a:t>About International Voice</a:t>
            </a:r>
            <a:endParaRPr lang="en-US" dirty="0"/>
          </a:p>
        </p:txBody>
      </p:sp>
      <p:sp>
        <p:nvSpPr>
          <p:cNvPr id="4" name="Content Placeholder 3"/>
          <p:cNvSpPr>
            <a:spLocks noGrp="1"/>
          </p:cNvSpPr>
          <p:nvPr>
            <p:ph idx="1"/>
          </p:nvPr>
        </p:nvSpPr>
        <p:spPr/>
        <p:txBody>
          <a:bodyPr/>
          <a:lstStyle/>
          <a:p>
            <a:endParaRPr lang="en-US" dirty="0"/>
          </a:p>
        </p:txBody>
      </p:sp>
      <p:sp>
        <p:nvSpPr>
          <p:cNvPr id="5" name="Slide Number Placeholder 4"/>
          <p:cNvSpPr>
            <a:spLocks noGrp="1"/>
          </p:cNvSpPr>
          <p:nvPr>
            <p:ph type="sldNum" sz="quarter" idx="4"/>
          </p:nvPr>
        </p:nvSpPr>
        <p:spPr/>
        <p:txBody>
          <a:bodyPr/>
          <a:lstStyle/>
          <a:p>
            <a:fld id="{4BC02638-FD7E-5F48-A94C-F8CD94290332}" type="slidenum">
              <a:rPr lang="en-US" smtClean="0"/>
              <a:pPr/>
              <a:t>7</a:t>
            </a:fld>
            <a:endParaRPr lang="en-US" dirty="0"/>
          </a:p>
        </p:txBody>
      </p:sp>
      <p:sp>
        <p:nvSpPr>
          <p:cNvPr id="8" name="Cloud 7"/>
          <p:cNvSpPr/>
          <p:nvPr/>
        </p:nvSpPr>
        <p:spPr>
          <a:xfrm>
            <a:off x="3209658" y="2895600"/>
            <a:ext cx="3114942" cy="1450176"/>
          </a:xfrm>
          <a:prstGeom prst="cloud">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Tata Communications International Wholesale Voice Network</a:t>
            </a:r>
            <a:endParaRPr lang="en-US" sz="1400" dirty="0"/>
          </a:p>
        </p:txBody>
      </p:sp>
      <p:pic>
        <p:nvPicPr>
          <p:cNvPr id="12" name="Picture 11" descr="Network_Diagrams-0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31613" y="2771744"/>
            <a:ext cx="531387" cy="621533"/>
          </a:xfrm>
          <a:prstGeom prst="rect">
            <a:avLst/>
          </a:prstGeom>
        </p:spPr>
      </p:pic>
      <p:pic>
        <p:nvPicPr>
          <p:cNvPr id="13" name="Picture 12" descr="Network_Diagrams-17.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86633" y="2743200"/>
            <a:ext cx="427007" cy="612045"/>
          </a:xfrm>
          <a:prstGeom prst="rect">
            <a:avLst/>
          </a:prstGeom>
        </p:spPr>
      </p:pic>
      <p:pic>
        <p:nvPicPr>
          <p:cNvPr id="14" name="Picture 13" descr="Network_Diagrams-09.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076876" y="2594616"/>
            <a:ext cx="545621" cy="759125"/>
          </a:xfrm>
          <a:prstGeom prst="rect">
            <a:avLst/>
          </a:prstGeom>
        </p:spPr>
      </p:pic>
      <p:sp>
        <p:nvSpPr>
          <p:cNvPr id="16" name="Round Diagonal Corner Rectangle 15"/>
          <p:cNvSpPr/>
          <p:nvPr/>
        </p:nvSpPr>
        <p:spPr>
          <a:xfrm>
            <a:off x="381000" y="3505200"/>
            <a:ext cx="1066800" cy="338473"/>
          </a:xfrm>
          <a:prstGeom prst="round2Diag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Caller</a:t>
            </a:r>
            <a:endParaRPr lang="en-US" sz="1400" dirty="0"/>
          </a:p>
        </p:txBody>
      </p:sp>
      <p:sp>
        <p:nvSpPr>
          <p:cNvPr id="17" name="Round Diagonal Corner Rectangle 16"/>
          <p:cNvSpPr/>
          <p:nvPr/>
        </p:nvSpPr>
        <p:spPr>
          <a:xfrm>
            <a:off x="1752600" y="3505200"/>
            <a:ext cx="1066800" cy="338473"/>
          </a:xfrm>
          <a:prstGeom prst="round2Diag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Customer </a:t>
            </a:r>
            <a:endParaRPr lang="en-US" sz="1400" dirty="0"/>
          </a:p>
        </p:txBody>
      </p:sp>
      <p:sp>
        <p:nvSpPr>
          <p:cNvPr id="18" name="Round Diagonal Corner Rectangle 17"/>
          <p:cNvSpPr/>
          <p:nvPr/>
        </p:nvSpPr>
        <p:spPr>
          <a:xfrm>
            <a:off x="6553200" y="3505200"/>
            <a:ext cx="1066800" cy="338473"/>
          </a:xfrm>
          <a:prstGeom prst="round2Diag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Supplier</a:t>
            </a:r>
            <a:endParaRPr lang="en-US" sz="1400" dirty="0"/>
          </a:p>
        </p:txBody>
      </p:sp>
      <p:pic>
        <p:nvPicPr>
          <p:cNvPr id="19" name="Picture 18" descr="Network_Diagrams-09.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781800" y="2634152"/>
            <a:ext cx="545621" cy="759125"/>
          </a:xfrm>
          <a:prstGeom prst="rect">
            <a:avLst/>
          </a:prstGeom>
        </p:spPr>
      </p:pic>
      <p:sp>
        <p:nvSpPr>
          <p:cNvPr id="20" name="Round Diagonal Corner Rectangle 19"/>
          <p:cNvSpPr/>
          <p:nvPr/>
        </p:nvSpPr>
        <p:spPr>
          <a:xfrm>
            <a:off x="7772400" y="3505200"/>
            <a:ext cx="1066800" cy="338473"/>
          </a:xfrm>
          <a:prstGeom prst="round2Diag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Recipient</a:t>
            </a:r>
            <a:endParaRPr lang="en-US" sz="1400" dirty="0"/>
          </a:p>
        </p:txBody>
      </p:sp>
      <p:cxnSp>
        <p:nvCxnSpPr>
          <p:cNvPr id="22" name="Straight Arrow Connector 21"/>
          <p:cNvCxnSpPr>
            <a:stCxn id="16" idx="0"/>
            <a:endCxn id="17" idx="2"/>
          </p:cNvCxnSpPr>
          <p:nvPr/>
        </p:nvCxnSpPr>
        <p:spPr>
          <a:xfrm>
            <a:off x="1447800" y="3674437"/>
            <a:ext cx="304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7" idx="0"/>
          </p:cNvCxnSpPr>
          <p:nvPr/>
        </p:nvCxnSpPr>
        <p:spPr>
          <a:xfrm flipV="1">
            <a:off x="2819400" y="3674436"/>
            <a:ext cx="39025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275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Common voice terms</a:t>
            </a:r>
            <a:endParaRPr lang="en-US" dirty="0"/>
          </a:p>
        </p:txBody>
      </p:sp>
      <p:sp>
        <p:nvSpPr>
          <p:cNvPr id="4" name="Slide Number Placeholder 3"/>
          <p:cNvSpPr>
            <a:spLocks noGrp="1"/>
          </p:cNvSpPr>
          <p:nvPr>
            <p:ph type="sldNum" sz="quarter" idx="4"/>
          </p:nvPr>
        </p:nvSpPr>
        <p:spPr/>
        <p:txBody>
          <a:bodyPr/>
          <a:lstStyle/>
          <a:p>
            <a:pPr>
              <a:defRPr/>
            </a:pPr>
            <a:fld id="{B335A8A1-2C94-1A4D-ADDA-C40D19E275CC}" type="slidenum">
              <a:rPr lang="en-US" smtClean="0"/>
              <a:pPr>
                <a:defRPr/>
              </a:pPr>
              <a:t>8</a:t>
            </a:fld>
            <a:endParaRPr lang="en-US" dirty="0"/>
          </a:p>
        </p:txBody>
      </p:sp>
      <p:grpSp>
        <p:nvGrpSpPr>
          <p:cNvPr id="10" name="Group 9"/>
          <p:cNvGrpSpPr/>
          <p:nvPr/>
        </p:nvGrpSpPr>
        <p:grpSpPr>
          <a:xfrm>
            <a:off x="4740638" y="4875550"/>
            <a:ext cx="3657600" cy="1074349"/>
            <a:chOff x="914400" y="1979950"/>
            <a:chExt cx="3657600" cy="1074349"/>
          </a:xfrm>
        </p:grpSpPr>
        <p:sp>
          <p:nvSpPr>
            <p:cNvPr id="6" name="TextBox 5"/>
            <p:cNvSpPr txBox="1"/>
            <p:nvPr/>
          </p:nvSpPr>
          <p:spPr>
            <a:xfrm>
              <a:off x="914400" y="1979950"/>
              <a:ext cx="1592103" cy="584775"/>
            </a:xfrm>
            <a:prstGeom prst="rect">
              <a:avLst/>
            </a:prstGeom>
            <a:noFill/>
            <a:effectLst>
              <a:reflection blurRad="12700" stA="46000" endPos="20000" dir="5400000" sy="-100000" algn="bl" rotWithShape="0"/>
            </a:effectLst>
          </p:spPr>
          <p:txBody>
            <a:bodyPr wrap="none" rtlCol="0">
              <a:spAutoFit/>
            </a:bodyPr>
            <a:lstStyle>
              <a:defPPr>
                <a:defRPr lang="en-US"/>
              </a:defPPr>
              <a:lvl1pPr>
                <a:defRPr sz="3600" b="1">
                  <a:solidFill>
                    <a:schemeClr val="tx2"/>
                  </a:solidFill>
                  <a:effectLst>
                    <a:reflection blurRad="6350" stA="40000" endPos="30000" dir="5400000" sy="-100000" algn="bl" rotWithShape="0"/>
                  </a:effectLst>
                  <a:latin typeface="Calibri" pitchFamily="34" charset="0"/>
                  <a:cs typeface="Calibri" pitchFamily="34" charset="0"/>
                </a:defRPr>
              </a:lvl1pPr>
            </a:lstStyle>
            <a:p>
              <a:r>
                <a:rPr lang="fr-CA" sz="3200" dirty="0" smtClean="0">
                  <a:effectLst>
                    <a:reflection blurRad="6350" stA="44000" endPos="37000" dir="5400000" sy="-100000" algn="bl" rotWithShape="0"/>
                  </a:effectLst>
                </a:rPr>
                <a:t>Supplier</a:t>
              </a:r>
              <a:endParaRPr lang="en-CA" sz="3200" dirty="0">
                <a:effectLst>
                  <a:reflection blurRad="6350" stA="44000" endPos="37000" dir="5400000" sy="-100000" algn="bl" rotWithShape="0"/>
                </a:effectLst>
              </a:endParaRPr>
            </a:p>
          </p:txBody>
        </p:sp>
        <p:sp>
          <p:nvSpPr>
            <p:cNvPr id="9" name="TextBox 8"/>
            <p:cNvSpPr txBox="1"/>
            <p:nvPr/>
          </p:nvSpPr>
          <p:spPr>
            <a:xfrm>
              <a:off x="914400" y="2531079"/>
              <a:ext cx="3657600" cy="523220"/>
            </a:xfrm>
            <a:prstGeom prst="rect">
              <a:avLst/>
            </a:prstGeom>
            <a:noFill/>
          </p:spPr>
          <p:txBody>
            <a:bodyPr wrap="square" rtlCol="0">
              <a:spAutoFit/>
            </a:bodyPr>
            <a:lstStyle/>
            <a:p>
              <a:r>
                <a:rPr lang="en-CA" sz="1400" dirty="0" smtClean="0">
                  <a:solidFill>
                    <a:schemeClr val="accent5"/>
                  </a:solidFill>
                </a:rPr>
                <a:t>A voice network that can reach the </a:t>
              </a:r>
              <a:r>
                <a:rPr lang="en-CA" sz="1400" smtClean="0">
                  <a:solidFill>
                    <a:schemeClr val="accent5"/>
                  </a:solidFill>
                </a:rPr>
                <a:t>called number</a:t>
              </a:r>
              <a:endParaRPr lang="fr-FR" sz="1400" dirty="0">
                <a:solidFill>
                  <a:schemeClr val="accent5"/>
                </a:solidFill>
              </a:endParaRPr>
            </a:p>
          </p:txBody>
        </p:sp>
      </p:grpSp>
      <p:grpSp>
        <p:nvGrpSpPr>
          <p:cNvPr id="11" name="Group 10"/>
          <p:cNvGrpSpPr/>
          <p:nvPr/>
        </p:nvGrpSpPr>
        <p:grpSpPr>
          <a:xfrm>
            <a:off x="990600" y="1715869"/>
            <a:ext cx="3657600" cy="1139616"/>
            <a:chOff x="914400" y="1976238"/>
            <a:chExt cx="3657600" cy="1139616"/>
          </a:xfrm>
        </p:grpSpPr>
        <p:sp>
          <p:nvSpPr>
            <p:cNvPr id="12" name="TextBox 11"/>
            <p:cNvSpPr txBox="1"/>
            <p:nvPr/>
          </p:nvSpPr>
          <p:spPr>
            <a:xfrm>
              <a:off x="914400" y="1976238"/>
              <a:ext cx="857927" cy="584775"/>
            </a:xfrm>
            <a:prstGeom prst="rect">
              <a:avLst/>
            </a:prstGeom>
            <a:noFill/>
            <a:effectLst>
              <a:reflection blurRad="12700" stA="46000" endPos="20000" dir="5400000" sy="-100000" algn="bl" rotWithShape="0"/>
            </a:effectLst>
          </p:spPr>
          <p:txBody>
            <a:bodyPr wrap="none" rtlCol="0">
              <a:spAutoFit/>
            </a:bodyPr>
            <a:lstStyle>
              <a:defPPr>
                <a:defRPr lang="en-US"/>
              </a:defPPr>
              <a:lvl1pPr>
                <a:defRPr sz="3600" b="1">
                  <a:solidFill>
                    <a:schemeClr val="tx2"/>
                  </a:solidFill>
                  <a:effectLst>
                    <a:reflection blurRad="6350" stA="40000" endPos="30000" dir="5400000" sy="-100000" algn="bl" rotWithShape="0"/>
                  </a:effectLst>
                  <a:latin typeface="Calibri" pitchFamily="34" charset="0"/>
                  <a:cs typeface="Calibri" pitchFamily="34" charset="0"/>
                </a:defRPr>
              </a:lvl1pPr>
            </a:lstStyle>
            <a:p>
              <a:r>
                <a:rPr lang="fr-CA" sz="3200" dirty="0"/>
                <a:t>ASR</a:t>
              </a:r>
              <a:endParaRPr lang="en-CA" sz="3200" dirty="0"/>
            </a:p>
          </p:txBody>
        </p:sp>
        <p:sp>
          <p:nvSpPr>
            <p:cNvPr id="13" name="TextBox 12"/>
            <p:cNvSpPr txBox="1"/>
            <p:nvPr/>
          </p:nvSpPr>
          <p:spPr>
            <a:xfrm>
              <a:off x="914400" y="2531079"/>
              <a:ext cx="3657600" cy="584775"/>
            </a:xfrm>
            <a:prstGeom prst="rect">
              <a:avLst/>
            </a:prstGeom>
            <a:noFill/>
          </p:spPr>
          <p:txBody>
            <a:bodyPr wrap="square" rtlCol="0">
              <a:spAutoFit/>
            </a:bodyPr>
            <a:lstStyle/>
            <a:p>
              <a:r>
                <a:rPr lang="en-CA" b="1" dirty="0">
                  <a:solidFill>
                    <a:schemeClr val="accent5"/>
                  </a:solidFill>
                </a:rPr>
                <a:t>Answer Seizure Ratio</a:t>
              </a:r>
            </a:p>
            <a:p>
              <a:r>
                <a:rPr lang="en-US" sz="1400" dirty="0" smtClean="0">
                  <a:solidFill>
                    <a:schemeClr val="accent5"/>
                  </a:solidFill>
                </a:rPr>
                <a:t>Measures ability </a:t>
              </a:r>
              <a:r>
                <a:rPr lang="en-US" sz="1400" dirty="0">
                  <a:solidFill>
                    <a:schemeClr val="accent5"/>
                  </a:solidFill>
                </a:rPr>
                <a:t>to complete the call </a:t>
              </a:r>
            </a:p>
          </p:txBody>
        </p:sp>
      </p:grpSp>
      <p:grpSp>
        <p:nvGrpSpPr>
          <p:cNvPr id="14" name="Group 13"/>
          <p:cNvGrpSpPr/>
          <p:nvPr/>
        </p:nvGrpSpPr>
        <p:grpSpPr>
          <a:xfrm>
            <a:off x="960620" y="3284839"/>
            <a:ext cx="2986790" cy="1347228"/>
            <a:chOff x="914400" y="1984070"/>
            <a:chExt cx="2986790" cy="1347228"/>
          </a:xfrm>
        </p:grpSpPr>
        <p:sp>
          <p:nvSpPr>
            <p:cNvPr id="15" name="TextBox 14"/>
            <p:cNvSpPr txBox="1"/>
            <p:nvPr/>
          </p:nvSpPr>
          <p:spPr>
            <a:xfrm>
              <a:off x="914400" y="1984070"/>
              <a:ext cx="904415" cy="584775"/>
            </a:xfrm>
            <a:prstGeom prst="rect">
              <a:avLst/>
            </a:prstGeom>
            <a:noFill/>
            <a:effectLst>
              <a:reflection blurRad="12700" stA="46000" endPos="20000" dir="5400000" sy="-100000" algn="bl" rotWithShape="0"/>
            </a:effectLst>
          </p:spPr>
          <p:txBody>
            <a:bodyPr wrap="none" rtlCol="0">
              <a:spAutoFit/>
            </a:bodyPr>
            <a:lstStyle>
              <a:defPPr>
                <a:defRPr lang="en-US"/>
              </a:defPPr>
              <a:lvl1pPr>
                <a:defRPr sz="3600" b="1">
                  <a:solidFill>
                    <a:schemeClr val="tx2"/>
                  </a:solidFill>
                  <a:effectLst>
                    <a:reflection blurRad="6350" stA="40000" endPos="30000" dir="5400000" sy="-100000" algn="bl" rotWithShape="0"/>
                  </a:effectLst>
                  <a:latin typeface="Calibri" pitchFamily="34" charset="0"/>
                  <a:cs typeface="Calibri" pitchFamily="34" charset="0"/>
                </a:defRPr>
              </a:lvl1pPr>
            </a:lstStyle>
            <a:p>
              <a:r>
                <a:rPr lang="fr-CA" sz="3200" dirty="0"/>
                <a:t>ACD</a:t>
              </a:r>
              <a:endParaRPr lang="en-CA" sz="3200" dirty="0"/>
            </a:p>
          </p:txBody>
        </p:sp>
        <p:sp>
          <p:nvSpPr>
            <p:cNvPr id="16" name="TextBox 15"/>
            <p:cNvSpPr txBox="1"/>
            <p:nvPr/>
          </p:nvSpPr>
          <p:spPr>
            <a:xfrm>
              <a:off x="914400" y="2531079"/>
              <a:ext cx="2986790" cy="800219"/>
            </a:xfrm>
            <a:prstGeom prst="rect">
              <a:avLst/>
            </a:prstGeom>
            <a:noFill/>
          </p:spPr>
          <p:txBody>
            <a:bodyPr wrap="square" rtlCol="0">
              <a:spAutoFit/>
            </a:bodyPr>
            <a:lstStyle/>
            <a:p>
              <a:r>
                <a:rPr lang="en-CA" b="1" dirty="0">
                  <a:solidFill>
                    <a:schemeClr val="accent5"/>
                  </a:solidFill>
                </a:rPr>
                <a:t>Average Call Duration</a:t>
              </a:r>
            </a:p>
            <a:p>
              <a:r>
                <a:rPr lang="en-US" sz="1400" dirty="0">
                  <a:solidFill>
                    <a:schemeClr val="accent5"/>
                  </a:solidFill>
                </a:rPr>
                <a:t>Length of the call can give insight into overall quality</a:t>
              </a:r>
            </a:p>
          </p:txBody>
        </p:sp>
      </p:grpSp>
      <p:grpSp>
        <p:nvGrpSpPr>
          <p:cNvPr id="17" name="Group 16"/>
          <p:cNvGrpSpPr/>
          <p:nvPr/>
        </p:nvGrpSpPr>
        <p:grpSpPr>
          <a:xfrm>
            <a:off x="975610" y="4875550"/>
            <a:ext cx="2986790" cy="858906"/>
            <a:chOff x="914400" y="1979950"/>
            <a:chExt cx="2986790" cy="858906"/>
          </a:xfrm>
        </p:grpSpPr>
        <p:sp>
          <p:nvSpPr>
            <p:cNvPr id="18" name="TextBox 17"/>
            <p:cNvSpPr txBox="1"/>
            <p:nvPr/>
          </p:nvSpPr>
          <p:spPr>
            <a:xfrm>
              <a:off x="914400" y="1979950"/>
              <a:ext cx="2454903" cy="584775"/>
            </a:xfrm>
            <a:prstGeom prst="rect">
              <a:avLst/>
            </a:prstGeom>
            <a:noFill/>
            <a:effectLst>
              <a:reflection blurRad="12700" stA="46000" endPos="20000" dir="5400000" sy="-100000" algn="bl" rotWithShape="0"/>
            </a:effectLst>
          </p:spPr>
          <p:txBody>
            <a:bodyPr wrap="none" rtlCol="0">
              <a:spAutoFit/>
            </a:bodyPr>
            <a:lstStyle>
              <a:defPPr>
                <a:defRPr lang="en-US"/>
              </a:defPPr>
              <a:lvl1pPr>
                <a:defRPr sz="3600" b="1">
                  <a:solidFill>
                    <a:schemeClr val="tx2"/>
                  </a:solidFill>
                  <a:effectLst>
                    <a:reflection blurRad="6350" stA="40000" endPos="30000" dir="5400000" sy="-100000" algn="bl" rotWithShape="0"/>
                  </a:effectLst>
                  <a:latin typeface="Calibri" pitchFamily="34" charset="0"/>
                  <a:cs typeface="Calibri" pitchFamily="34" charset="0"/>
                </a:defRPr>
              </a:lvl1pPr>
            </a:lstStyle>
            <a:p>
              <a:r>
                <a:rPr lang="fr-CA" sz="3200" dirty="0" smtClean="0"/>
                <a:t>Release Code</a:t>
              </a:r>
              <a:endParaRPr lang="en-CA" sz="3200" dirty="0"/>
            </a:p>
          </p:txBody>
        </p:sp>
        <p:sp>
          <p:nvSpPr>
            <p:cNvPr id="19" name="TextBox 18"/>
            <p:cNvSpPr txBox="1"/>
            <p:nvPr/>
          </p:nvSpPr>
          <p:spPr>
            <a:xfrm>
              <a:off x="914400" y="2531079"/>
              <a:ext cx="2986790" cy="307777"/>
            </a:xfrm>
            <a:prstGeom prst="rect">
              <a:avLst/>
            </a:prstGeom>
            <a:noFill/>
          </p:spPr>
          <p:txBody>
            <a:bodyPr wrap="square" rtlCol="0">
              <a:spAutoFit/>
            </a:bodyPr>
            <a:lstStyle/>
            <a:p>
              <a:r>
                <a:rPr lang="en-US" sz="1400" dirty="0" smtClean="0">
                  <a:solidFill>
                    <a:schemeClr val="accent5"/>
                  </a:solidFill>
                </a:rPr>
                <a:t>Designates how a call ended</a:t>
              </a:r>
              <a:endParaRPr lang="en-US" sz="1400" dirty="0">
                <a:solidFill>
                  <a:schemeClr val="accent5"/>
                </a:solidFill>
              </a:endParaRPr>
            </a:p>
          </p:txBody>
        </p:sp>
      </p:grpSp>
      <p:grpSp>
        <p:nvGrpSpPr>
          <p:cNvPr id="20" name="Group 19"/>
          <p:cNvGrpSpPr/>
          <p:nvPr/>
        </p:nvGrpSpPr>
        <p:grpSpPr>
          <a:xfrm>
            <a:off x="4740638" y="1715869"/>
            <a:ext cx="3657600" cy="1355060"/>
            <a:chOff x="914400" y="1976238"/>
            <a:chExt cx="3657600" cy="1355060"/>
          </a:xfrm>
        </p:grpSpPr>
        <p:sp>
          <p:nvSpPr>
            <p:cNvPr id="21" name="TextBox 20"/>
            <p:cNvSpPr txBox="1"/>
            <p:nvPr/>
          </p:nvSpPr>
          <p:spPr>
            <a:xfrm>
              <a:off x="914400" y="1976238"/>
              <a:ext cx="891591" cy="584775"/>
            </a:xfrm>
            <a:prstGeom prst="rect">
              <a:avLst/>
            </a:prstGeom>
            <a:noFill/>
            <a:effectLst>
              <a:reflection blurRad="12700" stA="46000" endPos="20000" dir="5400000" sy="-100000" algn="bl" rotWithShape="0"/>
            </a:effectLst>
          </p:spPr>
          <p:txBody>
            <a:bodyPr wrap="none" rtlCol="0">
              <a:spAutoFit/>
            </a:bodyPr>
            <a:lstStyle>
              <a:defPPr>
                <a:defRPr lang="en-US"/>
              </a:defPPr>
              <a:lvl1pPr>
                <a:defRPr sz="3600" b="1">
                  <a:solidFill>
                    <a:schemeClr val="tx2"/>
                  </a:solidFill>
                  <a:effectLst>
                    <a:reflection blurRad="6350" stA="35000" endPos="25000" dir="5400000" sy="-100000" algn="bl" rotWithShape="0"/>
                  </a:effectLst>
                  <a:latin typeface="Calibri" pitchFamily="34" charset="0"/>
                  <a:cs typeface="Calibri" pitchFamily="34" charset="0"/>
                </a:defRPr>
              </a:lvl1pPr>
            </a:lstStyle>
            <a:p>
              <a:r>
                <a:rPr lang="fr-CA" sz="3200" dirty="0" smtClean="0">
                  <a:effectLst>
                    <a:reflection blurRad="6350" stA="40000" endPos="30000" dir="5400000" sy="-100000" algn="bl" rotWithShape="0"/>
                  </a:effectLst>
                </a:rPr>
                <a:t>CDR</a:t>
              </a:r>
              <a:endParaRPr lang="en-CA" sz="3200" dirty="0">
                <a:effectLst>
                  <a:reflection blurRad="6350" stA="40000" endPos="30000" dir="5400000" sy="-100000" algn="bl" rotWithShape="0"/>
                </a:effectLst>
              </a:endParaRPr>
            </a:p>
          </p:txBody>
        </p:sp>
        <p:sp>
          <p:nvSpPr>
            <p:cNvPr id="22" name="TextBox 21"/>
            <p:cNvSpPr txBox="1"/>
            <p:nvPr/>
          </p:nvSpPr>
          <p:spPr>
            <a:xfrm>
              <a:off x="914400" y="2531079"/>
              <a:ext cx="3657600" cy="800219"/>
            </a:xfrm>
            <a:prstGeom prst="rect">
              <a:avLst/>
            </a:prstGeom>
            <a:noFill/>
          </p:spPr>
          <p:txBody>
            <a:bodyPr wrap="square" rtlCol="0">
              <a:spAutoFit/>
            </a:bodyPr>
            <a:lstStyle/>
            <a:p>
              <a:r>
                <a:rPr lang="en-CA" b="1" dirty="0" smtClean="0">
                  <a:solidFill>
                    <a:schemeClr val="accent5"/>
                  </a:solidFill>
                </a:rPr>
                <a:t>Call Detail Record</a:t>
              </a:r>
              <a:endParaRPr lang="en-CA" b="1" dirty="0">
                <a:solidFill>
                  <a:schemeClr val="accent5"/>
                </a:solidFill>
              </a:endParaRPr>
            </a:p>
            <a:p>
              <a:r>
                <a:rPr lang="en-US" sz="1400" dirty="0" smtClean="0">
                  <a:solidFill>
                    <a:schemeClr val="accent5"/>
                  </a:solidFill>
                </a:rPr>
                <a:t>All of the information available about an individual voice call</a:t>
              </a:r>
              <a:endParaRPr lang="en-US" sz="1400" dirty="0">
                <a:solidFill>
                  <a:schemeClr val="accent5"/>
                </a:solidFill>
              </a:endParaRPr>
            </a:p>
          </p:txBody>
        </p:sp>
      </p:grpSp>
      <p:grpSp>
        <p:nvGrpSpPr>
          <p:cNvPr id="23" name="Group 22"/>
          <p:cNvGrpSpPr/>
          <p:nvPr/>
        </p:nvGrpSpPr>
        <p:grpSpPr>
          <a:xfrm>
            <a:off x="4724400" y="3301079"/>
            <a:ext cx="3673838" cy="1053989"/>
            <a:chOff x="898162" y="2000310"/>
            <a:chExt cx="3673838" cy="1053989"/>
          </a:xfrm>
        </p:grpSpPr>
        <p:sp>
          <p:nvSpPr>
            <p:cNvPr id="24" name="TextBox 23"/>
            <p:cNvSpPr txBox="1"/>
            <p:nvPr/>
          </p:nvSpPr>
          <p:spPr>
            <a:xfrm>
              <a:off x="898162" y="2000310"/>
              <a:ext cx="1827103" cy="584775"/>
            </a:xfrm>
            <a:prstGeom prst="rect">
              <a:avLst/>
            </a:prstGeom>
            <a:noFill/>
            <a:effectLst>
              <a:reflection blurRad="12700" stA="46000" endPos="20000" dir="5400000" sy="-100000" algn="bl" rotWithShape="0"/>
            </a:effectLst>
          </p:spPr>
          <p:txBody>
            <a:bodyPr wrap="none" rtlCol="0">
              <a:spAutoFit/>
            </a:bodyPr>
            <a:lstStyle>
              <a:defPPr>
                <a:defRPr lang="en-US"/>
              </a:defPPr>
              <a:lvl1pPr>
                <a:defRPr sz="3600" b="1">
                  <a:solidFill>
                    <a:schemeClr val="tx2"/>
                  </a:solidFill>
                  <a:effectLst>
                    <a:reflection blurRad="6350" stA="40000" endPos="30000" dir="5400000" sy="-100000" algn="bl" rotWithShape="0"/>
                  </a:effectLst>
                  <a:latin typeface="Calibri" pitchFamily="34" charset="0"/>
                  <a:cs typeface="Calibri" pitchFamily="34" charset="0"/>
                </a:defRPr>
              </a:lvl1pPr>
            </a:lstStyle>
            <a:p>
              <a:r>
                <a:rPr lang="fr-CA" sz="3200" dirty="0" smtClean="0"/>
                <a:t>Customer</a:t>
              </a:r>
              <a:endParaRPr lang="en-CA" sz="3200" dirty="0"/>
            </a:p>
          </p:txBody>
        </p:sp>
        <p:sp>
          <p:nvSpPr>
            <p:cNvPr id="25" name="TextBox 24"/>
            <p:cNvSpPr txBox="1"/>
            <p:nvPr/>
          </p:nvSpPr>
          <p:spPr>
            <a:xfrm>
              <a:off x="914400" y="2531079"/>
              <a:ext cx="3657600" cy="523220"/>
            </a:xfrm>
            <a:prstGeom prst="rect">
              <a:avLst/>
            </a:prstGeom>
            <a:noFill/>
          </p:spPr>
          <p:txBody>
            <a:bodyPr wrap="square" rtlCol="0">
              <a:spAutoFit/>
            </a:bodyPr>
            <a:lstStyle/>
            <a:p>
              <a:r>
                <a:rPr lang="en-US" sz="1400" dirty="0" smtClean="0">
                  <a:solidFill>
                    <a:schemeClr val="accent5"/>
                  </a:solidFill>
                </a:rPr>
                <a:t>The voice operator of the person who initiates a telephone call</a:t>
              </a:r>
              <a:endParaRPr lang="en-US" sz="1400" dirty="0">
                <a:solidFill>
                  <a:schemeClr val="accent5"/>
                </a:solidFill>
              </a:endParaRPr>
            </a:p>
          </p:txBody>
        </p:sp>
      </p:grpSp>
    </p:spTree>
    <p:extLst>
      <p:ext uri="{BB962C8B-B14F-4D97-AF65-F5344CB8AC3E}">
        <p14:creationId xmlns:p14="http://schemas.microsoft.com/office/powerpoint/2010/main" val="203701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p:cNvCxnSpPr/>
          <p:nvPr/>
        </p:nvCxnSpPr>
        <p:spPr>
          <a:xfrm flipV="1">
            <a:off x="6162942" y="3674436"/>
            <a:ext cx="39025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7387565" y="3676812"/>
            <a:ext cx="39025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 Placeholder 1"/>
          <p:cNvSpPr>
            <a:spLocks noGrp="1"/>
          </p:cNvSpPr>
          <p:nvPr>
            <p:ph type="body" sz="quarter" idx="10"/>
          </p:nvPr>
        </p:nvSpPr>
        <p:spPr/>
        <p:txBody>
          <a:bodyPr/>
          <a:lstStyle/>
          <a:p>
            <a:r>
              <a:rPr lang="en-US" dirty="0" smtClean="0"/>
              <a:t>International voice is used to connect phone calls across borders</a:t>
            </a:r>
            <a:endParaRPr lang="en-US" dirty="0"/>
          </a:p>
        </p:txBody>
      </p:sp>
      <p:sp>
        <p:nvSpPr>
          <p:cNvPr id="3" name="Title 2"/>
          <p:cNvSpPr>
            <a:spLocks noGrp="1"/>
          </p:cNvSpPr>
          <p:nvPr>
            <p:ph type="title"/>
          </p:nvPr>
        </p:nvSpPr>
        <p:spPr/>
        <p:txBody>
          <a:bodyPr/>
          <a:lstStyle/>
          <a:p>
            <a:r>
              <a:rPr lang="en-US" dirty="0" smtClean="0"/>
              <a:t>Data set - CDRs</a:t>
            </a:r>
            <a:endParaRPr lang="en-US" dirty="0"/>
          </a:p>
        </p:txBody>
      </p:sp>
      <p:sp>
        <p:nvSpPr>
          <p:cNvPr id="4" name="Content Placeholder 3"/>
          <p:cNvSpPr>
            <a:spLocks noGrp="1"/>
          </p:cNvSpPr>
          <p:nvPr>
            <p:ph idx="1"/>
          </p:nvPr>
        </p:nvSpPr>
        <p:spPr/>
        <p:txBody>
          <a:bodyPr/>
          <a:lstStyle/>
          <a:p>
            <a:endParaRPr lang="en-US" dirty="0"/>
          </a:p>
        </p:txBody>
      </p:sp>
      <p:sp>
        <p:nvSpPr>
          <p:cNvPr id="5" name="Slide Number Placeholder 4"/>
          <p:cNvSpPr>
            <a:spLocks noGrp="1"/>
          </p:cNvSpPr>
          <p:nvPr>
            <p:ph type="sldNum" sz="quarter" idx="4"/>
          </p:nvPr>
        </p:nvSpPr>
        <p:spPr/>
        <p:txBody>
          <a:bodyPr/>
          <a:lstStyle/>
          <a:p>
            <a:fld id="{4BC02638-FD7E-5F48-A94C-F8CD94290332}" type="slidenum">
              <a:rPr lang="en-US" smtClean="0"/>
              <a:pPr/>
              <a:t>9</a:t>
            </a:fld>
            <a:endParaRPr lang="en-US" dirty="0"/>
          </a:p>
        </p:txBody>
      </p:sp>
      <p:sp>
        <p:nvSpPr>
          <p:cNvPr id="8" name="Cloud 7"/>
          <p:cNvSpPr/>
          <p:nvPr/>
        </p:nvSpPr>
        <p:spPr>
          <a:xfrm>
            <a:off x="3209658" y="2895600"/>
            <a:ext cx="3114942" cy="1450176"/>
          </a:xfrm>
          <a:prstGeom prst="cloud">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Tata Communications International Wholesale Voice Network</a:t>
            </a:r>
            <a:endParaRPr lang="en-US" sz="1400" dirty="0"/>
          </a:p>
        </p:txBody>
      </p:sp>
      <p:pic>
        <p:nvPicPr>
          <p:cNvPr id="12" name="Picture 11" descr="Network_Diagrams-0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31613" y="2771744"/>
            <a:ext cx="531387" cy="621533"/>
          </a:xfrm>
          <a:prstGeom prst="rect">
            <a:avLst/>
          </a:prstGeom>
        </p:spPr>
      </p:pic>
      <p:pic>
        <p:nvPicPr>
          <p:cNvPr id="13" name="Picture 12" descr="Network_Diagrams-17.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86633" y="2743200"/>
            <a:ext cx="427007" cy="612045"/>
          </a:xfrm>
          <a:prstGeom prst="rect">
            <a:avLst/>
          </a:prstGeom>
        </p:spPr>
      </p:pic>
      <p:pic>
        <p:nvPicPr>
          <p:cNvPr id="14" name="Picture 13" descr="Network_Diagrams-09.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076876" y="2594616"/>
            <a:ext cx="545621" cy="759125"/>
          </a:xfrm>
          <a:prstGeom prst="rect">
            <a:avLst/>
          </a:prstGeom>
        </p:spPr>
      </p:pic>
      <p:sp>
        <p:nvSpPr>
          <p:cNvPr id="16" name="Round Diagonal Corner Rectangle 15"/>
          <p:cNvSpPr/>
          <p:nvPr/>
        </p:nvSpPr>
        <p:spPr>
          <a:xfrm>
            <a:off x="381000" y="3505200"/>
            <a:ext cx="1066800" cy="338473"/>
          </a:xfrm>
          <a:prstGeom prst="round2Diag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Caller</a:t>
            </a:r>
            <a:endParaRPr lang="en-US" sz="1400" dirty="0"/>
          </a:p>
        </p:txBody>
      </p:sp>
      <p:sp>
        <p:nvSpPr>
          <p:cNvPr id="17" name="Round Diagonal Corner Rectangle 16"/>
          <p:cNvSpPr/>
          <p:nvPr/>
        </p:nvSpPr>
        <p:spPr>
          <a:xfrm>
            <a:off x="1752600" y="3505200"/>
            <a:ext cx="1066800" cy="338473"/>
          </a:xfrm>
          <a:prstGeom prst="round2Diag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Customer </a:t>
            </a:r>
            <a:endParaRPr lang="en-US" sz="1400" dirty="0"/>
          </a:p>
        </p:txBody>
      </p:sp>
      <p:sp>
        <p:nvSpPr>
          <p:cNvPr id="18" name="Round Diagonal Corner Rectangle 17"/>
          <p:cNvSpPr/>
          <p:nvPr/>
        </p:nvSpPr>
        <p:spPr>
          <a:xfrm>
            <a:off x="6553200" y="3505200"/>
            <a:ext cx="1066800" cy="338473"/>
          </a:xfrm>
          <a:prstGeom prst="round2Diag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Supplier</a:t>
            </a:r>
            <a:endParaRPr lang="en-US" sz="1400" dirty="0"/>
          </a:p>
        </p:txBody>
      </p:sp>
      <p:pic>
        <p:nvPicPr>
          <p:cNvPr id="19" name="Picture 18" descr="Network_Diagrams-09.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781800" y="2634152"/>
            <a:ext cx="545621" cy="759125"/>
          </a:xfrm>
          <a:prstGeom prst="rect">
            <a:avLst/>
          </a:prstGeom>
        </p:spPr>
      </p:pic>
      <p:sp>
        <p:nvSpPr>
          <p:cNvPr id="20" name="Round Diagonal Corner Rectangle 19"/>
          <p:cNvSpPr/>
          <p:nvPr/>
        </p:nvSpPr>
        <p:spPr>
          <a:xfrm>
            <a:off x="7772400" y="3505200"/>
            <a:ext cx="1066800" cy="338473"/>
          </a:xfrm>
          <a:prstGeom prst="round2Diag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Recipient</a:t>
            </a:r>
            <a:endParaRPr lang="en-US" sz="1400" dirty="0"/>
          </a:p>
        </p:txBody>
      </p:sp>
      <p:cxnSp>
        <p:nvCxnSpPr>
          <p:cNvPr id="22" name="Straight Arrow Connector 21"/>
          <p:cNvCxnSpPr>
            <a:stCxn id="16" idx="0"/>
            <a:endCxn id="17" idx="2"/>
          </p:cNvCxnSpPr>
          <p:nvPr/>
        </p:nvCxnSpPr>
        <p:spPr>
          <a:xfrm>
            <a:off x="1447800" y="3674437"/>
            <a:ext cx="304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7" idx="0"/>
          </p:cNvCxnSpPr>
          <p:nvPr/>
        </p:nvCxnSpPr>
        <p:spPr>
          <a:xfrm flipV="1">
            <a:off x="2819400" y="3674436"/>
            <a:ext cx="39025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69329" y="3773423"/>
            <a:ext cx="1020236" cy="295181"/>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t>Callgno</a:t>
            </a:r>
            <a:endParaRPr lang="en-US" sz="1400" dirty="0"/>
          </a:p>
        </p:txBody>
      </p:sp>
      <p:sp>
        <p:nvSpPr>
          <p:cNvPr id="23" name="Rectangle 22"/>
          <p:cNvSpPr/>
          <p:nvPr/>
        </p:nvSpPr>
        <p:spPr>
          <a:xfrm>
            <a:off x="1647559" y="3787977"/>
            <a:ext cx="1600200" cy="280627"/>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t>Cust_orgno</a:t>
            </a:r>
            <a:r>
              <a:rPr lang="en-US" sz="1400" dirty="0" smtClean="0"/>
              <a:t> </a:t>
            </a:r>
            <a:endParaRPr lang="en-US" sz="1400" dirty="0"/>
          </a:p>
        </p:txBody>
      </p:sp>
      <p:sp>
        <p:nvSpPr>
          <p:cNvPr id="27" name="Rectangle 26"/>
          <p:cNvSpPr/>
          <p:nvPr/>
        </p:nvSpPr>
        <p:spPr>
          <a:xfrm>
            <a:off x="3705753" y="3802531"/>
            <a:ext cx="1600200" cy="280627"/>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t>Servabbr</a:t>
            </a:r>
            <a:endParaRPr lang="en-US" sz="1400" dirty="0"/>
          </a:p>
        </p:txBody>
      </p:sp>
      <p:sp>
        <p:nvSpPr>
          <p:cNvPr id="28" name="Rectangle 27"/>
          <p:cNvSpPr/>
          <p:nvPr/>
        </p:nvSpPr>
        <p:spPr>
          <a:xfrm>
            <a:off x="5715000" y="3834173"/>
            <a:ext cx="1600200" cy="1015371"/>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t>Supp_orgno</a:t>
            </a:r>
            <a:r>
              <a:rPr lang="en-US" sz="1400" dirty="0" smtClean="0"/>
              <a:t>, </a:t>
            </a:r>
            <a:r>
              <a:rPr lang="en-US" sz="1400" dirty="0" err="1" smtClean="0"/>
              <a:t>pricingdestid</a:t>
            </a:r>
            <a:r>
              <a:rPr lang="en-US" sz="1400" dirty="0" smtClean="0"/>
              <a:t>, </a:t>
            </a:r>
            <a:r>
              <a:rPr lang="en-US" sz="1400" dirty="0" err="1" smtClean="0"/>
              <a:t>routingdestcd</a:t>
            </a:r>
            <a:endParaRPr lang="en-US" sz="1400" dirty="0"/>
          </a:p>
        </p:txBody>
      </p:sp>
      <p:sp>
        <p:nvSpPr>
          <p:cNvPr id="30" name="Rectangle 29"/>
          <p:cNvSpPr/>
          <p:nvPr/>
        </p:nvSpPr>
        <p:spPr>
          <a:xfrm>
            <a:off x="7848600" y="3810001"/>
            <a:ext cx="1220788" cy="273158"/>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t>Calldno</a:t>
            </a:r>
            <a:endParaRPr lang="en-US" sz="1400" dirty="0"/>
          </a:p>
        </p:txBody>
      </p:sp>
    </p:spTree>
    <p:extLst>
      <p:ext uri="{BB962C8B-B14F-4D97-AF65-F5344CB8AC3E}">
        <p14:creationId xmlns:p14="http://schemas.microsoft.com/office/powerpoint/2010/main" val="2868315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C-PPT-template2012_v9">
  <a:themeElements>
    <a:clrScheme name="Tata">
      <a:dk1>
        <a:srgbClr val="4E84C4"/>
      </a:dk1>
      <a:lt1>
        <a:sysClr val="window" lastClr="FFFFFF"/>
      </a:lt1>
      <a:dk2>
        <a:srgbClr val="4E84C4"/>
      </a:dk2>
      <a:lt2>
        <a:srgbClr val="FFFFFF"/>
      </a:lt2>
      <a:accent1>
        <a:srgbClr val="AFBD22"/>
      </a:accent1>
      <a:accent2>
        <a:srgbClr val="4C4C4C"/>
      </a:accent2>
      <a:accent3>
        <a:srgbClr val="F5A01A"/>
      </a:accent3>
      <a:accent4>
        <a:srgbClr val="000000"/>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PT Template 2012">
  <a:themeElements>
    <a:clrScheme name="Tata">
      <a:dk1>
        <a:srgbClr val="000000"/>
      </a:dk1>
      <a:lt1>
        <a:sysClr val="window" lastClr="FFFFFF"/>
      </a:lt1>
      <a:dk2>
        <a:srgbClr val="4E84C4"/>
      </a:dk2>
      <a:lt2>
        <a:srgbClr val="FFFFFF"/>
      </a:lt2>
      <a:accent1>
        <a:srgbClr val="4E84C4"/>
      </a:accent1>
      <a:accent2>
        <a:srgbClr val="B0BC25"/>
      </a:accent2>
      <a:accent3>
        <a:srgbClr val="FBA91E"/>
      </a:accent3>
      <a:accent4>
        <a:srgbClr val="BB006F"/>
      </a:accent4>
      <a:accent5>
        <a:srgbClr val="717171"/>
      </a:accent5>
      <a:accent6>
        <a:srgbClr val="09BDDD"/>
      </a:accent6>
      <a:hlink>
        <a:srgbClr val="4E84C4"/>
      </a:hlink>
      <a:folHlink>
        <a:srgbClr val="09BDD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Tata Communications ppt template  - composite v3b</Template>
  <TotalTime>153</TotalTime>
  <Words>1418</Words>
  <Application>Microsoft Office PowerPoint</Application>
  <PresentationFormat>On-screen Show (4:3)</PresentationFormat>
  <Paragraphs>157</Paragraphs>
  <Slides>11</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ＭＳ Ｐゴシック</vt:lpstr>
      <vt:lpstr>Arial</vt:lpstr>
      <vt:lpstr>Calibri</vt:lpstr>
      <vt:lpstr>Century Gothic</vt:lpstr>
      <vt:lpstr>ヒラギノ角ゴ Pro W3</vt:lpstr>
      <vt:lpstr>TC-PPT-template2012_v9</vt:lpstr>
      <vt:lpstr>1_PPT Template 2012</vt:lpstr>
      <vt:lpstr>Understanding our Data Sets</vt:lpstr>
      <vt:lpstr>About IP Transit</vt:lpstr>
      <vt:lpstr>Common IP Transit Terms</vt:lpstr>
      <vt:lpstr>Data Set – IPT Customer Information</vt:lpstr>
      <vt:lpstr>Data Set – IPT Traffic</vt:lpstr>
      <vt:lpstr>Data Set – IPT QoS Performance</vt:lpstr>
      <vt:lpstr>About International Voice</vt:lpstr>
      <vt:lpstr>Common voice terms</vt:lpstr>
      <vt:lpstr>Data set - CDRs</vt:lpstr>
      <vt:lpstr>About Signalling</vt:lpstr>
      <vt:lpstr>Thank you</vt:lpstr>
    </vt:vector>
  </TitlesOfParts>
  <Company>Tata Communications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Lamboley</dc:creator>
  <cp:lastModifiedBy>Jane Nevins</cp:lastModifiedBy>
  <cp:revision>16</cp:revision>
  <dcterms:created xsi:type="dcterms:W3CDTF">2014-07-07T20:32:05Z</dcterms:created>
  <dcterms:modified xsi:type="dcterms:W3CDTF">2014-07-09T18:49:23Z</dcterms:modified>
</cp:coreProperties>
</file>