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</p:sldIdLst>
  <p:sldSz cy="5143500" cx="9144000"/>
  <p:notesSz cx="7010400" cy="9296400"/>
  <p:embeddedFontLst>
    <p:embeddedFont>
      <p:font typeface="Roboto"/>
      <p:regular r:id="rId109"/>
      <p:bold r:id="rId110"/>
      <p:italic r:id="rId111"/>
      <p:boldItalic r:id="rId112"/>
    </p:embeddedFont>
    <p:embeddedFont>
      <p:font typeface="Google Sans"/>
      <p:regular r:id="rId113"/>
      <p:bold r:id="rId114"/>
      <p:italic r:id="rId115"/>
      <p:boldItalic r:id="rId116"/>
    </p:embeddedFont>
    <p:embeddedFont>
      <p:font typeface="Open Sans"/>
      <p:regular r:id="rId117"/>
      <p:bold r:id="rId118"/>
      <p:italic r:id="rId119"/>
      <p:boldItalic r:id="rId1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76">
          <p15:clr>
            <a:srgbClr val="9AA0A6"/>
          </p15:clr>
        </p15:guide>
        <p15:guide id="2" pos="288">
          <p15:clr>
            <a:srgbClr val="9AA0A6"/>
          </p15:clr>
        </p15:guide>
        <p15:guide id="3" orient="horz" pos="1141">
          <p15:clr>
            <a:srgbClr val="9AA0A6"/>
          </p15:clr>
        </p15:guide>
        <p15:guide id="4" orient="horz" pos="1706">
          <p15:clr>
            <a:srgbClr val="9AA0A6"/>
          </p15:clr>
        </p15:guide>
        <p15:guide id="5" orient="horz" pos="2304">
          <p15:clr>
            <a:srgbClr val="9AA0A6"/>
          </p15:clr>
        </p15:guide>
        <p15:guide id="6" pos="4323">
          <p15:clr>
            <a:srgbClr val="9AA0A6"/>
          </p15:clr>
        </p15:guide>
        <p15:guide id="7" pos="4896">
          <p15:clr>
            <a:srgbClr val="9AA0A6"/>
          </p15:clr>
        </p15:guide>
        <p15:guide id="8" pos="867">
          <p15:clr>
            <a:srgbClr val="9AA0A6"/>
          </p15:clr>
        </p15:guide>
        <p15:guide id="9" pos="1422">
          <p15:clr>
            <a:srgbClr val="9AA0A6"/>
          </p15:clr>
        </p15:guide>
        <p15:guide id="10" pos="2016">
          <p15:clr>
            <a:srgbClr val="9AA0A6"/>
          </p15:clr>
        </p15:guide>
        <p15:guide id="11" pos="2610">
          <p15:clr>
            <a:srgbClr val="9AA0A6"/>
          </p15:clr>
        </p15:guide>
        <p15:guide id="12" pos="3168">
          <p15:clr>
            <a:srgbClr val="9AA0A6"/>
          </p15:clr>
        </p15:guide>
        <p15:guide id="13" pos="3744">
          <p15:clr>
            <a:srgbClr val="9AA0A6"/>
          </p15:clr>
        </p15:guide>
        <p15:guide id="14" pos="5472">
          <p15:clr>
            <a:srgbClr val="9AA0A6"/>
          </p15:clr>
        </p15:guide>
        <p15:guide id="15" orient="horz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76" orient="horz"/>
        <p:guide pos="288"/>
        <p:guide pos="1141" orient="horz"/>
        <p:guide pos="1706" orient="horz"/>
        <p:guide pos="2304" orient="horz"/>
        <p:guide pos="4323"/>
        <p:guide pos="4896"/>
        <p:guide pos="867"/>
        <p:guide pos="1422"/>
        <p:guide pos="2016"/>
        <p:guide pos="2610"/>
        <p:guide pos="3168"/>
        <p:guide pos="3744"/>
        <p:guide pos="5472"/>
        <p:guide pos="28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font" Target="fonts/Roboto-regular.fntdata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120" Type="http://schemas.openxmlformats.org/officeDocument/2006/relationships/font" Target="fonts/OpenSans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font" Target="fonts/OpenSans-bold.fntdata"/><Relationship Id="rId117" Type="http://schemas.openxmlformats.org/officeDocument/2006/relationships/font" Target="fonts/OpenSans-regular.fntdata"/><Relationship Id="rId116" Type="http://schemas.openxmlformats.org/officeDocument/2006/relationships/font" Target="fonts/GoogleSans-boldItalic.fntdata"/><Relationship Id="rId115" Type="http://schemas.openxmlformats.org/officeDocument/2006/relationships/font" Target="fonts/GoogleSans-italic.fntdata"/><Relationship Id="rId119" Type="http://schemas.openxmlformats.org/officeDocument/2006/relationships/font" Target="fonts/OpenSans-italic.fntdata"/><Relationship Id="rId15" Type="http://schemas.openxmlformats.org/officeDocument/2006/relationships/slide" Target="slides/slide10.xml"/><Relationship Id="rId110" Type="http://schemas.openxmlformats.org/officeDocument/2006/relationships/font" Target="fonts/Roboto-bold.fntdata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font" Target="fonts/GoogleSans-bold.fntdata"/><Relationship Id="rId18" Type="http://schemas.openxmlformats.org/officeDocument/2006/relationships/slide" Target="slides/slide13.xml"/><Relationship Id="rId113" Type="http://schemas.openxmlformats.org/officeDocument/2006/relationships/font" Target="fonts/GoogleSans-regular.fntdata"/><Relationship Id="rId112" Type="http://schemas.openxmlformats.org/officeDocument/2006/relationships/font" Target="fonts/Roboto-boldItalic.fntdata"/><Relationship Id="rId111" Type="http://schemas.openxmlformats.org/officeDocument/2006/relationships/font" Target="fonts/Roboto-italic.fntdata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7" y="0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7181" y="696912"/>
            <a:ext cx="6195899" cy="34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a472c7d3d1_3_834:notes"/>
          <p:cNvSpPr/>
          <p:nvPr>
            <p:ph idx="2" type="sldImg"/>
          </p:nvPr>
        </p:nvSpPr>
        <p:spPr>
          <a:xfrm>
            <a:off x="389773" y="697230"/>
            <a:ext cx="62316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a472c7d3d1_3_834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275" lIns="93275" spcFirstLastPara="1" rIns="93275" wrap="square" tIns="93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f77ca97a2_427_143:notes"/>
          <p:cNvSpPr/>
          <p:nvPr>
            <p:ph idx="2" type="sldImg"/>
          </p:nvPr>
        </p:nvSpPr>
        <p:spPr>
          <a:xfrm>
            <a:off x="407181" y="696912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f77ca97a2_427_143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5f77ca97a2_427_143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4" name="Shape 5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5" name="Google Shape;5495;p171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6" name="Google Shape;5496;p171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7" name="Google Shape;5497;p171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6" name="Shape 5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7" name="Google Shape;5537;p207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8" name="Google Shape;5538;p207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9" name="Google Shape;5539;p207:notes"/>
          <p:cNvSpPr txBox="1"/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3" name="Shape 5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4" name="Google Shape;5544;p215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5" name="Google Shape;5545;p215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6" name="Google Shape;5546;p215:notes"/>
          <p:cNvSpPr txBox="1"/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0" name="Shape 5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1" name="Google Shape;5551;g5f8d158107_705_0:notes"/>
          <p:cNvSpPr/>
          <p:nvPr>
            <p:ph idx="2" type="sldImg"/>
          </p:nvPr>
        </p:nvSpPr>
        <p:spPr>
          <a:xfrm>
            <a:off x="407181" y="696912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2" name="Google Shape;5552;g5f8d158107_705_0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3" name="Google Shape;5553;g5f8d158107_705_0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f77ca97a2_427_162:notes"/>
          <p:cNvSpPr/>
          <p:nvPr>
            <p:ph idx="2" type="sldImg"/>
          </p:nvPr>
        </p:nvSpPr>
        <p:spPr>
          <a:xfrm>
            <a:off x="407181" y="696912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5f77ca97a2_427_162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g5f77ca97a2_427_162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3a3ad4420_0_1051:notes"/>
          <p:cNvSpPr/>
          <p:nvPr>
            <p:ph idx="2" type="sldImg"/>
          </p:nvPr>
        </p:nvSpPr>
        <p:spPr>
          <a:xfrm>
            <a:off x="407181" y="696912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3a3ad4420_0_1051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23a3ad4420_0_1051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f8d158107_325_0:notes"/>
          <p:cNvSpPr/>
          <p:nvPr>
            <p:ph idx="2" type="sldImg"/>
          </p:nvPr>
        </p:nvSpPr>
        <p:spPr>
          <a:xfrm>
            <a:off x="406400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g5f8d158107_325_0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g5f8d158107_325_0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9bd855f64_0_292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275" lIns="93275" spcFirstLastPara="1" rIns="93275" wrap="square" tIns="93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19bd855f64_0_292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1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275" lIns="93275" spcFirstLastPara="1" rIns="93275" wrap="square" tIns="93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1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7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275" lIns="93275" spcFirstLastPara="1" rIns="93275" wrap="square" tIns="93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7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3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275" lIns="93275" spcFirstLastPara="1" rIns="93275" wrap="square" tIns="93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3" name="Google Shape;623;p2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5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275" lIns="93275" spcFirstLastPara="1" rIns="93275" wrap="square" tIns="93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25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29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275" lIns="93275" spcFirstLastPara="1" rIns="93275" wrap="square" tIns="93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29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9a830e0af_5_0:notes"/>
          <p:cNvSpPr/>
          <p:nvPr>
            <p:ph idx="2" type="sldImg"/>
          </p:nvPr>
        </p:nvSpPr>
        <p:spPr>
          <a:xfrm>
            <a:off x="407181" y="696912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19a830e0af_5_0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19a830e0af_5_0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31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275" lIns="93275" spcFirstLastPara="1" rIns="93275" wrap="square" tIns="93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31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9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3" name="Google Shape;913;p39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39:notes"/>
          <p:cNvSpPr txBox="1"/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41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4" name="Google Shape;934;p41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35" name="Google Shape;935;p41:notes"/>
          <p:cNvSpPr txBox="1"/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7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275" lIns="93275" spcFirstLastPara="1" rIns="93275" wrap="square" tIns="93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47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61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4" name="Google Shape;974;p61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61:notes"/>
          <p:cNvSpPr txBox="1"/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65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0" name="Google Shape;980;p65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TIP: Use black icon then set transparency to 46% in “Format &gt; Format Options” to match icon color.</a:t>
            </a:r>
            <a:endParaRPr/>
          </a:p>
        </p:txBody>
      </p:sp>
      <p:sp>
        <p:nvSpPr>
          <p:cNvPr id="981" name="Google Shape;981;p65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71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9" name="Google Shape;989;p71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71:notes"/>
          <p:cNvSpPr txBox="1"/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75:notes"/>
          <p:cNvSpPr txBox="1"/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75:notes"/>
          <p:cNvSpPr/>
          <p:nvPr>
            <p:ph idx="2" type="sldImg"/>
          </p:nvPr>
        </p:nvSpPr>
        <p:spPr>
          <a:xfrm>
            <a:off x="407181" y="696912"/>
            <a:ext cx="6195899" cy="34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76:notes"/>
          <p:cNvSpPr txBox="1"/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76:notes"/>
          <p:cNvSpPr/>
          <p:nvPr>
            <p:ph idx="2" type="sldImg"/>
          </p:nvPr>
        </p:nvSpPr>
        <p:spPr>
          <a:xfrm>
            <a:off x="407181" y="696912"/>
            <a:ext cx="6195899" cy="34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74:notes"/>
          <p:cNvSpPr txBox="1"/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74:notes"/>
          <p:cNvSpPr/>
          <p:nvPr>
            <p:ph idx="2" type="sldImg"/>
          </p:nvPr>
        </p:nvSpPr>
        <p:spPr>
          <a:xfrm>
            <a:off x="407181" y="696912"/>
            <a:ext cx="6195899" cy="34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a96c6729e_19_0:notes"/>
          <p:cNvSpPr/>
          <p:nvPr>
            <p:ph idx="2" type="sldImg"/>
          </p:nvPr>
        </p:nvSpPr>
        <p:spPr>
          <a:xfrm>
            <a:off x="407181" y="696912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a96c6729e_19_0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1a96c6729e_19_0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5f77ca97a2_91_28:notes"/>
          <p:cNvSpPr/>
          <p:nvPr>
            <p:ph idx="2" type="sldImg"/>
          </p:nvPr>
        </p:nvSpPr>
        <p:spPr>
          <a:xfrm>
            <a:off x="407181" y="696912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5f77ca97a2_91_28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g5f77ca97a2_91_28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5f77ca97a2_427_208:notes"/>
          <p:cNvSpPr/>
          <p:nvPr>
            <p:ph idx="2" type="sldImg"/>
          </p:nvPr>
        </p:nvSpPr>
        <p:spPr>
          <a:xfrm>
            <a:off x="407181" y="696912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5f77ca97a2_427_208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g5f77ca97a2_427_208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5f77ca97a2_427_275:notes"/>
          <p:cNvSpPr/>
          <p:nvPr>
            <p:ph idx="2" type="sldImg"/>
          </p:nvPr>
        </p:nvSpPr>
        <p:spPr>
          <a:xfrm>
            <a:off x="407181" y="696912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5f77ca97a2_427_275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g5f77ca97a2_427_275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5f77ca97a2_481_30:notes"/>
          <p:cNvSpPr/>
          <p:nvPr>
            <p:ph idx="2" type="sldImg"/>
          </p:nvPr>
        </p:nvSpPr>
        <p:spPr>
          <a:xfrm>
            <a:off x="407181" y="696912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5f77ca97a2_481_30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g5f77ca97a2_481_30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5f77ca97a2_489_54:notes"/>
          <p:cNvSpPr/>
          <p:nvPr>
            <p:ph idx="2" type="sldImg"/>
          </p:nvPr>
        </p:nvSpPr>
        <p:spPr>
          <a:xfrm>
            <a:off x="407181" y="696912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5f77ca97a2_489_54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g5f77ca97a2_489_54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g1cba1bd040_1_216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g1cba1bd040_1_216:notes"/>
          <p:cNvSpPr/>
          <p:nvPr>
            <p:ph idx="2" type="sldImg"/>
          </p:nvPr>
        </p:nvSpPr>
        <p:spPr>
          <a:xfrm>
            <a:off x="407181" y="696912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80:notes"/>
          <p:cNvSpPr txBox="1"/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p80:notes"/>
          <p:cNvSpPr/>
          <p:nvPr>
            <p:ph idx="2" type="sldImg"/>
          </p:nvPr>
        </p:nvSpPr>
        <p:spPr>
          <a:xfrm>
            <a:off x="407181" y="696912"/>
            <a:ext cx="6195899" cy="34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5deaca6e59_893_2:notes"/>
          <p:cNvSpPr/>
          <p:nvPr>
            <p:ph idx="2" type="sldImg"/>
          </p:nvPr>
        </p:nvSpPr>
        <p:spPr>
          <a:xfrm>
            <a:off x="407181" y="696912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5deaca6e59_893_2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g5deaca6e59_893_2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81:notes"/>
          <p:cNvSpPr txBox="1"/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9" name="Google Shape;1719;p81:notes"/>
          <p:cNvSpPr/>
          <p:nvPr>
            <p:ph idx="2" type="sldImg"/>
          </p:nvPr>
        </p:nvSpPr>
        <p:spPr>
          <a:xfrm>
            <a:off x="407181" y="696912"/>
            <a:ext cx="6195899" cy="34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g23a3ad4420_0_287:notes"/>
          <p:cNvSpPr/>
          <p:nvPr>
            <p:ph idx="2" type="sldImg"/>
          </p:nvPr>
        </p:nvSpPr>
        <p:spPr>
          <a:xfrm>
            <a:off x="407181" y="696912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6" name="Google Shape;1826;g23a3ad4420_0_287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7" name="Google Shape;1827;g23a3ad4420_0_287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f77ca97a2_112_0:notes"/>
          <p:cNvSpPr/>
          <p:nvPr>
            <p:ph idx="2" type="sldImg"/>
          </p:nvPr>
        </p:nvSpPr>
        <p:spPr>
          <a:xfrm>
            <a:off x="407181" y="696912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f77ca97a2_112_0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Reviewing request to add Data Labeling Service</a:t>
            </a:r>
            <a:endParaRPr/>
          </a:p>
        </p:txBody>
      </p:sp>
      <p:sp>
        <p:nvSpPr>
          <p:cNvPr id="66" name="Google Shape;66;g5f77ca97a2_112_0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g23a3ad4420_0_291:notes"/>
          <p:cNvSpPr/>
          <p:nvPr>
            <p:ph idx="2" type="sldImg"/>
          </p:nvPr>
        </p:nvSpPr>
        <p:spPr>
          <a:xfrm>
            <a:off x="407181" y="696912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4" name="Google Shape;1954;g23a3ad4420_0_291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g23a3ad4420_0_291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4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p83:notes"/>
          <p:cNvSpPr txBox="1"/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6" name="Google Shape;2056;p83:notes"/>
          <p:cNvSpPr/>
          <p:nvPr>
            <p:ph idx="2" type="sldImg"/>
          </p:nvPr>
        </p:nvSpPr>
        <p:spPr>
          <a:xfrm>
            <a:off x="407181" y="696912"/>
            <a:ext cx="6195899" cy="34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3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p84:notes"/>
          <p:cNvSpPr txBox="1"/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5" name="Google Shape;2315;p84:notes"/>
          <p:cNvSpPr/>
          <p:nvPr>
            <p:ph idx="2" type="sldImg"/>
          </p:nvPr>
        </p:nvSpPr>
        <p:spPr>
          <a:xfrm>
            <a:off x="407181" y="696912"/>
            <a:ext cx="6195899" cy="34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0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173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2" name="Google Shape;2322;p173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3" name="Google Shape;2323;p173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6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g196e558677_0_14:notes"/>
          <p:cNvSpPr/>
          <p:nvPr>
            <p:ph idx="2" type="sldImg"/>
          </p:nvPr>
        </p:nvSpPr>
        <p:spPr>
          <a:xfrm>
            <a:off x="406400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8" name="Google Shape;2328;g196e558677_0_14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9" name="Google Shape;2329;g196e558677_0_14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9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p177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1" name="Google Shape;2361;p177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2" name="Google Shape;2362;p177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5" name="Shape 2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Google Shape;2386;p179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7" name="Google Shape;2387;p179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8" name="Google Shape;2388;p179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0" name="Shape 2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Google Shape;2441;p181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2" name="Google Shape;2442;p181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3" name="Google Shape;2443;p181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4" name="Shape 2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5" name="Google Shape;2495;p183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6" name="Google Shape;2496;p183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7" name="Google Shape;2497;p183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8" name="Shape 2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" name="Google Shape;2529;p185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0" name="Google Shape;2530;p185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1" name="Google Shape;2531;p185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e923c6224_180_87:notes"/>
          <p:cNvSpPr/>
          <p:nvPr>
            <p:ph idx="2" type="sldImg"/>
          </p:nvPr>
        </p:nvSpPr>
        <p:spPr>
          <a:xfrm>
            <a:off x="407181" y="696912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e923c6224_180_87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5e923c6224_180_87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6" name="Shape 2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Google Shape;2567;p187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8" name="Google Shape;2568;p187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69" name="Google Shape;2569;p187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4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" name="Google Shape;2595;p189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6" name="Google Shape;2596;p189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7" name="Google Shape;2597;p189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7" name="Shape 2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8" name="Google Shape;2718;p193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9" name="Google Shape;2719;p193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0" name="Google Shape;2720;p193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0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p195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2" name="Google Shape;2762;p195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3" name="Google Shape;2763;p195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3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197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5" name="Google Shape;2825;p197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6" name="Google Shape;2826;p197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9" name="Shape 2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0" name="Google Shape;2910;p199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1" name="Google Shape;2911;p199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2" name="Google Shape;2912;p199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1" name="Shape 2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2" name="Google Shape;2962;p85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3" name="Google Shape;2963;p85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4" name="Google Shape;2964;p85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7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p87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9" name="Google Shape;2969;p87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0" name="Google Shape;2970;p87:notes"/>
          <p:cNvSpPr txBox="1"/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9" name="Shape 3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" name="Google Shape;3010;p89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1" name="Google Shape;3011;p89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2" name="Google Shape;3012;p89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7" name="Shape 3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8" name="Google Shape;3058;p91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9" name="Google Shape;3059;p91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0" name="Google Shape;3060;p91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e923c6224_162_0:notes"/>
          <p:cNvSpPr/>
          <p:nvPr>
            <p:ph idx="2" type="sldImg"/>
          </p:nvPr>
        </p:nvSpPr>
        <p:spPr>
          <a:xfrm>
            <a:off x="407181" y="696912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e923c6224_162_0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5e923c6224_162_0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6" name="Shape 3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Google Shape;3097;p95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8" name="Google Shape;3098;p95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9" name="Google Shape;3099;p95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0" name="Shape 3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1" name="Google Shape;3131;p97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2" name="Google Shape;3132;p97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3" name="Google Shape;3133;p97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6" name="Shape 3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7" name="Google Shape;3167;p99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8" name="Google Shape;3168;p99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9" name="Google Shape;3169;p99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5" name="Shape 3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p101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7" name="Google Shape;3227;p101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8" name="Google Shape;3228;p101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2" name="Shape 3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3" name="Google Shape;3323;p103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4" name="Google Shape;3324;p103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5" name="Google Shape;3325;p103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5" name="Shape 3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6" name="Google Shape;3376;p105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7" name="Google Shape;3377;p105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8" name="Google Shape;3378;p105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p107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3" name="Google Shape;3423;p107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4" name="Google Shape;3424;p107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5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p109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7" name="Google Shape;3527;p109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8" name="Google Shape;3528;p109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8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9" name="Google Shape;3609;p111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0" name="Google Shape;3610;p111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1" name="Google Shape;3611;p111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7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8" name="Google Shape;3648;p113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9" name="Google Shape;3649;p113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0" name="Google Shape;3650;p113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e923c6224_190_56:notes"/>
          <p:cNvSpPr/>
          <p:nvPr>
            <p:ph idx="2" type="sldImg"/>
          </p:nvPr>
        </p:nvSpPr>
        <p:spPr>
          <a:xfrm>
            <a:off x="407181" y="696912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e923c6224_190_56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5e923c6224_190_56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2" name="Shape 3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3" name="Google Shape;3733;p115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4" name="Google Shape;3734;p115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5" name="Google Shape;3735;p115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6" name="Shape 3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7" name="Google Shape;3767;p117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8" name="Google Shape;3768;p117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9" name="Google Shape;3769;p117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8" name="Shape 3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" name="Google Shape;3809;p119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0" name="Google Shape;3810;p119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1" name="Google Shape;3811;p119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3" name="Shape 3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Google Shape;3904;p121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5" name="Google Shape;3905;p121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6" name="Google Shape;3906;p121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5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123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7" name="Google Shape;4007;p123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8" name="Google Shape;4008;p123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8" name="Shape 4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9" name="Google Shape;4079;p125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0" name="Google Shape;4080;p125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1" name="Google Shape;4081;p125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4" name="Shape 4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5" name="Google Shape;4145;p127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6" name="Google Shape;4146;p127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7" name="Google Shape;4147;p127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2" name="Shape 4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3" name="Google Shape;4193;p129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4" name="Google Shape;4194;p129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5" name="Google Shape;4195;p129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9" name="Shape 4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0" name="Google Shape;4240;p131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1" name="Google Shape;4241;p131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2" name="Google Shape;4242;p131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9" name="Shape 4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" name="Google Shape;4300;p133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1" name="Google Shape;4301;p133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2" name="Google Shape;4302;p133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e923c6224_228_0:notes"/>
          <p:cNvSpPr/>
          <p:nvPr>
            <p:ph idx="2" type="sldImg"/>
          </p:nvPr>
        </p:nvSpPr>
        <p:spPr>
          <a:xfrm>
            <a:off x="407181" y="696912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e923c6224_228_0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5e923c6224_228_0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2" name="Shape 4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3" name="Google Shape;4343;p135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4" name="Google Shape;4344;p135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5" name="Google Shape;4345;p135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2" name="Shape 4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3" name="Google Shape;4383;g259fc305e7_168_0:notes"/>
          <p:cNvSpPr/>
          <p:nvPr>
            <p:ph idx="2" type="sldImg"/>
          </p:nvPr>
        </p:nvSpPr>
        <p:spPr>
          <a:xfrm>
            <a:off x="406400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4" name="Google Shape;4384;g259fc305e7_168_0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5" name="Google Shape;4385;g259fc305e7_168_0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6" name="Shape 4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7" name="Google Shape;4407;p137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8" name="Google Shape;4408;p137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9" name="Google Shape;4409;p137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1" name="Shape 4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2" name="Google Shape;4432;p139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3" name="Google Shape;4433;p139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4" name="Google Shape;4434;p139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8" name="Shape 4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9" name="Google Shape;4479;p141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0" name="Google Shape;4480;p141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1" name="Google Shape;4481;p141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2" name="Shape 4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3" name="Google Shape;4523;p143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4" name="Google Shape;4524;p143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5" name="Google Shape;4525;p143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5" name="Shape 4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" name="Google Shape;4546;p145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7" name="Google Shape;4547;p145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8" name="Google Shape;4548;p145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2" name="Shape 4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3" name="Google Shape;4643;p147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4" name="Google Shape;4644;p147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5" name="Google Shape;4645;p147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7" name="Shape 4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8" name="Google Shape;4728;p149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9" name="Google Shape;4729;p149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0" name="Google Shape;4730;p149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8" name="Shape 4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9" name="Google Shape;4779;p151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0" name="Google Shape;4780;p151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1" name="Google Shape;4781;p151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f77ca97a2_91_0:notes"/>
          <p:cNvSpPr/>
          <p:nvPr>
            <p:ph idx="2" type="sldImg"/>
          </p:nvPr>
        </p:nvSpPr>
        <p:spPr>
          <a:xfrm>
            <a:off x="407181" y="696912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f77ca97a2_91_0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5f77ca97a2_91_0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6" name="Shape 4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7" name="Google Shape;4837;p153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8" name="Google Shape;4838;p153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9" name="Google Shape;4839;p153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3" name="Shape 4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Google Shape;4914;p155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5" name="Google Shape;4915;p155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6" name="Google Shape;4916;p155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7" name="Shape 4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8" name="Google Shape;4968;p157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9" name="Google Shape;4969;p157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0" name="Google Shape;4970;p157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6" name="Shape 5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7" name="Google Shape;5047;p159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8" name="Google Shape;5048;p159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9" name="Google Shape;5049;p159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7" name="Shape 5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Google Shape;5128;p161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9" name="Google Shape;5129;p161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0" name="Google Shape;5130;p161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7" name="Shape 5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8" name="Google Shape;5188;g5f8d158107_705_274:notes"/>
          <p:cNvSpPr/>
          <p:nvPr>
            <p:ph idx="2" type="sldImg"/>
          </p:nvPr>
        </p:nvSpPr>
        <p:spPr>
          <a:xfrm>
            <a:off x="406400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9" name="Google Shape;5189;g5f8d158107_705_274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0" name="Google Shape;5190;g5f8d158107_705_274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8" name="Shape 5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9" name="Google Shape;5249;p163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0" name="Google Shape;5250;p163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1" name="Google Shape;5251;p163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6" name="Shape 5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7" name="Google Shape;5307;p165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8" name="Google Shape;5308;p165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9" name="Google Shape;5309;p165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6" name="Shape 5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7" name="Google Shape;5417;p167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8" name="Google Shape;5418;p167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9" name="Google Shape;5419;p167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1" name="Shape 5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2" name="Google Shape;5462;p169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3" name="Google Shape;5463;p169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4" name="Google Shape;5464;p169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Gray" showMasterSp="0">
  <p:cSld name="Section Divider Gray_2">
    <p:bg>
      <p:bgPr>
        <a:solidFill>
          <a:srgbClr val="33333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61654" y="1880583"/>
            <a:ext cx="6244500" cy="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61654" y="2603905"/>
            <a:ext cx="46371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Type">
  <p:cSld name="Basic Typ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64685" y="407793"/>
            <a:ext cx="6256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Roboto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73063" y="1330325"/>
            <a:ext cx="6256200" cy="3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Arial"/>
              <a:buNone/>
              <a:defRPr/>
            </a:lvl1pPr>
            <a:lvl2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Arial"/>
              <a:buChar char="•"/>
              <a:defRPr/>
            </a:lvl2pPr>
            <a:lvl3pPr indent="-3048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Arial"/>
              <a:buChar char="•"/>
              <a:defRPr/>
            </a:lvl3pPr>
            <a:lvl4pPr indent="-3048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/>
            </a:lvl4pPr>
            <a:lvl5pPr indent="-3048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/>
            </a:lvl5pPr>
            <a:lvl6pPr indent="-3048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6pPr>
            <a:lvl7pPr indent="-3048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7pPr>
            <a:lvl8pPr indent="-3048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8pPr>
            <a:lvl9pPr indent="-3048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1" showMasterSp="0">
  <p:cSld name="Presentation Title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258372" y="1197327"/>
            <a:ext cx="8046000" cy="11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258372" y="2259454"/>
            <a:ext cx="79785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ption 3 - Titles Only 1">
  <p:cSld name="Content Option 3 - Titles Only 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ption 3 - with Sidebar">
  <p:cSld name="Content Option 3 - with Sideba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0" y="932550"/>
            <a:ext cx="2253600" cy="3864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Open Sans"/>
              <a:buNone/>
              <a:defRPr b="0" i="0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Open Sans"/>
              <a:buNone/>
              <a:defRPr b="0" i="0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Open Sans"/>
              <a:buNone/>
              <a:defRPr b="0" i="0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Open Sans"/>
              <a:buNone/>
              <a:defRPr b="0" i="0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Open Sans"/>
              <a:buNone/>
              <a:defRPr b="0" i="0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Open Sans"/>
              <a:buNone/>
              <a:defRPr b="0" i="0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Open Sans"/>
              <a:buNone/>
              <a:defRPr b="0" i="0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Open Sans"/>
              <a:buNone/>
              <a:defRPr b="0" i="0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Open Sans"/>
              <a:buNone/>
              <a:defRPr b="0" i="0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ption 3 - Titles Only No Footer">
  <p:cSld name="Content Option 3 - Titles Only No Foot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_Title">
  <p:cSld name="CUSTOM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9"/>
          <p:cNvGrpSpPr/>
          <p:nvPr/>
        </p:nvGrpSpPr>
        <p:grpSpPr>
          <a:xfrm>
            <a:off x="522212" y="1321429"/>
            <a:ext cx="479498" cy="385684"/>
            <a:chOff x="6294751" y="783425"/>
            <a:chExt cx="5020925" cy="4038575"/>
          </a:xfrm>
        </p:grpSpPr>
        <p:sp>
          <p:nvSpPr>
            <p:cNvPr id="31" name="Google Shape;31;p9"/>
            <p:cNvSpPr/>
            <p:nvPr/>
          </p:nvSpPr>
          <p:spPr>
            <a:xfrm>
              <a:off x="6909501" y="783425"/>
              <a:ext cx="3199425" cy="1450400"/>
            </a:xfrm>
            <a:custGeom>
              <a:rect b="b" l="l" r="r" t="t"/>
              <a:pathLst>
                <a:path extrusionOk="0" h="58016" w="127977">
                  <a:moveTo>
                    <a:pt x="74135" y="0"/>
                  </a:moveTo>
                  <a:lnTo>
                    <a:pt x="70782" y="158"/>
                  </a:lnTo>
                  <a:lnTo>
                    <a:pt x="67446" y="437"/>
                  </a:lnTo>
                  <a:lnTo>
                    <a:pt x="64163" y="856"/>
                  </a:lnTo>
                  <a:lnTo>
                    <a:pt x="60932" y="1415"/>
                  </a:lnTo>
                  <a:lnTo>
                    <a:pt x="57736" y="2096"/>
                  </a:lnTo>
                  <a:lnTo>
                    <a:pt x="54593" y="2899"/>
                  </a:lnTo>
                  <a:lnTo>
                    <a:pt x="51501" y="3843"/>
                  </a:lnTo>
                  <a:lnTo>
                    <a:pt x="48463" y="4908"/>
                  </a:lnTo>
                  <a:lnTo>
                    <a:pt x="45476" y="6095"/>
                  </a:lnTo>
                  <a:lnTo>
                    <a:pt x="42560" y="7388"/>
                  </a:lnTo>
                  <a:lnTo>
                    <a:pt x="39713" y="8802"/>
                  </a:lnTo>
                  <a:lnTo>
                    <a:pt x="36919" y="10322"/>
                  </a:lnTo>
                  <a:lnTo>
                    <a:pt x="34195" y="11963"/>
                  </a:lnTo>
                  <a:lnTo>
                    <a:pt x="31558" y="13692"/>
                  </a:lnTo>
                  <a:lnTo>
                    <a:pt x="28973" y="15526"/>
                  </a:lnTo>
                  <a:lnTo>
                    <a:pt x="26493" y="17464"/>
                  </a:lnTo>
                  <a:lnTo>
                    <a:pt x="24066" y="19508"/>
                  </a:lnTo>
                  <a:lnTo>
                    <a:pt x="21743" y="21621"/>
                  </a:lnTo>
                  <a:lnTo>
                    <a:pt x="19507" y="23839"/>
                  </a:lnTo>
                  <a:lnTo>
                    <a:pt x="17342" y="26161"/>
                  </a:lnTo>
                  <a:lnTo>
                    <a:pt x="15299" y="28537"/>
                  </a:lnTo>
                  <a:lnTo>
                    <a:pt x="13325" y="31016"/>
                  </a:lnTo>
                  <a:lnTo>
                    <a:pt x="11457" y="33566"/>
                  </a:lnTo>
                  <a:lnTo>
                    <a:pt x="9693" y="36186"/>
                  </a:lnTo>
                  <a:lnTo>
                    <a:pt x="8034" y="38893"/>
                  </a:lnTo>
                  <a:lnTo>
                    <a:pt x="6479" y="41669"/>
                  </a:lnTo>
                  <a:lnTo>
                    <a:pt x="5047" y="44499"/>
                  </a:lnTo>
                  <a:lnTo>
                    <a:pt x="3703" y="47398"/>
                  </a:lnTo>
                  <a:lnTo>
                    <a:pt x="2498" y="50367"/>
                  </a:lnTo>
                  <a:lnTo>
                    <a:pt x="1397" y="53388"/>
                  </a:lnTo>
                  <a:lnTo>
                    <a:pt x="419" y="56461"/>
                  </a:lnTo>
                  <a:lnTo>
                    <a:pt x="0" y="58016"/>
                  </a:lnTo>
                  <a:lnTo>
                    <a:pt x="367" y="57789"/>
                  </a:lnTo>
                  <a:lnTo>
                    <a:pt x="1258" y="57492"/>
                  </a:lnTo>
                  <a:lnTo>
                    <a:pt x="2236" y="57352"/>
                  </a:lnTo>
                  <a:lnTo>
                    <a:pt x="3231" y="57335"/>
                  </a:lnTo>
                  <a:lnTo>
                    <a:pt x="5466" y="57562"/>
                  </a:lnTo>
                  <a:lnTo>
                    <a:pt x="5973" y="57701"/>
                  </a:lnTo>
                  <a:lnTo>
                    <a:pt x="40901" y="51956"/>
                  </a:lnTo>
                  <a:lnTo>
                    <a:pt x="41128" y="51589"/>
                  </a:lnTo>
                  <a:lnTo>
                    <a:pt x="42350" y="49947"/>
                  </a:lnTo>
                  <a:lnTo>
                    <a:pt x="43031" y="49336"/>
                  </a:lnTo>
                  <a:lnTo>
                    <a:pt x="43433" y="49144"/>
                  </a:lnTo>
                  <a:lnTo>
                    <a:pt x="43608" y="49162"/>
                  </a:lnTo>
                  <a:lnTo>
                    <a:pt x="44359" y="48341"/>
                  </a:lnTo>
                  <a:lnTo>
                    <a:pt x="45948" y="46786"/>
                  </a:lnTo>
                  <a:lnTo>
                    <a:pt x="47607" y="45302"/>
                  </a:lnTo>
                  <a:lnTo>
                    <a:pt x="49336" y="43905"/>
                  </a:lnTo>
                  <a:lnTo>
                    <a:pt x="51135" y="42595"/>
                  </a:lnTo>
                  <a:lnTo>
                    <a:pt x="53003" y="41390"/>
                  </a:lnTo>
                  <a:lnTo>
                    <a:pt x="54924" y="40255"/>
                  </a:lnTo>
                  <a:lnTo>
                    <a:pt x="56915" y="39242"/>
                  </a:lnTo>
                  <a:lnTo>
                    <a:pt x="58976" y="38316"/>
                  </a:lnTo>
                  <a:lnTo>
                    <a:pt x="61072" y="37496"/>
                  </a:lnTo>
                  <a:lnTo>
                    <a:pt x="63237" y="36780"/>
                  </a:lnTo>
                  <a:lnTo>
                    <a:pt x="65438" y="36168"/>
                  </a:lnTo>
                  <a:lnTo>
                    <a:pt x="67691" y="35679"/>
                  </a:lnTo>
                  <a:lnTo>
                    <a:pt x="69978" y="35313"/>
                  </a:lnTo>
                  <a:lnTo>
                    <a:pt x="72301" y="35068"/>
                  </a:lnTo>
                  <a:lnTo>
                    <a:pt x="74659" y="34928"/>
                  </a:lnTo>
                  <a:lnTo>
                    <a:pt x="76824" y="34928"/>
                  </a:lnTo>
                  <a:lnTo>
                    <a:pt x="78745" y="35016"/>
                  </a:lnTo>
                  <a:lnTo>
                    <a:pt x="80631" y="35190"/>
                  </a:lnTo>
                  <a:lnTo>
                    <a:pt x="82517" y="35435"/>
                  </a:lnTo>
                  <a:lnTo>
                    <a:pt x="85277" y="35941"/>
                  </a:lnTo>
                  <a:lnTo>
                    <a:pt x="88874" y="36902"/>
                  </a:lnTo>
                  <a:lnTo>
                    <a:pt x="92332" y="38159"/>
                  </a:lnTo>
                  <a:lnTo>
                    <a:pt x="95650" y="39679"/>
                  </a:lnTo>
                  <a:lnTo>
                    <a:pt x="98811" y="41477"/>
                  </a:lnTo>
                  <a:lnTo>
                    <a:pt x="101798" y="43521"/>
                  </a:lnTo>
                  <a:lnTo>
                    <a:pt x="103230" y="44638"/>
                  </a:lnTo>
                  <a:lnTo>
                    <a:pt x="109674" y="44743"/>
                  </a:lnTo>
                  <a:lnTo>
                    <a:pt x="127138" y="27279"/>
                  </a:lnTo>
                  <a:lnTo>
                    <a:pt x="127976" y="19874"/>
                  </a:lnTo>
                  <a:lnTo>
                    <a:pt x="126666" y="18739"/>
                  </a:lnTo>
                  <a:lnTo>
                    <a:pt x="123977" y="16539"/>
                  </a:lnTo>
                  <a:lnTo>
                    <a:pt x="121165" y="14443"/>
                  </a:lnTo>
                  <a:lnTo>
                    <a:pt x="118284" y="12487"/>
                  </a:lnTo>
                  <a:lnTo>
                    <a:pt x="115297" y="10653"/>
                  </a:lnTo>
                  <a:lnTo>
                    <a:pt x="112241" y="8959"/>
                  </a:lnTo>
                  <a:lnTo>
                    <a:pt x="109080" y="7388"/>
                  </a:lnTo>
                  <a:lnTo>
                    <a:pt x="105849" y="5956"/>
                  </a:lnTo>
                  <a:lnTo>
                    <a:pt x="102549" y="4681"/>
                  </a:lnTo>
                  <a:lnTo>
                    <a:pt x="99178" y="3546"/>
                  </a:lnTo>
                  <a:lnTo>
                    <a:pt x="95755" y="2550"/>
                  </a:lnTo>
                  <a:lnTo>
                    <a:pt x="92245" y="1712"/>
                  </a:lnTo>
                  <a:lnTo>
                    <a:pt x="88682" y="1048"/>
                  </a:lnTo>
                  <a:lnTo>
                    <a:pt x="85085" y="524"/>
                  </a:lnTo>
                  <a:lnTo>
                    <a:pt x="81417" y="193"/>
                  </a:lnTo>
                  <a:lnTo>
                    <a:pt x="77697" y="18"/>
                  </a:lnTo>
                  <a:lnTo>
                    <a:pt x="758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9"/>
            <p:cNvSpPr/>
            <p:nvPr/>
          </p:nvSpPr>
          <p:spPr>
            <a:xfrm>
              <a:off x="8696051" y="1280700"/>
              <a:ext cx="2619625" cy="3541300"/>
            </a:xfrm>
            <a:custGeom>
              <a:rect b="b" l="l" r="r" t="t"/>
              <a:pathLst>
                <a:path extrusionOk="0" h="141652" w="104785">
                  <a:moveTo>
                    <a:pt x="56514" y="1"/>
                  </a:moveTo>
                  <a:lnTo>
                    <a:pt x="31768" y="24730"/>
                  </a:lnTo>
                  <a:lnTo>
                    <a:pt x="32693" y="25481"/>
                  </a:lnTo>
                  <a:lnTo>
                    <a:pt x="34457" y="27088"/>
                  </a:lnTo>
                  <a:lnTo>
                    <a:pt x="36134" y="28782"/>
                  </a:lnTo>
                  <a:lnTo>
                    <a:pt x="37723" y="30563"/>
                  </a:lnTo>
                  <a:lnTo>
                    <a:pt x="39225" y="32431"/>
                  </a:lnTo>
                  <a:lnTo>
                    <a:pt x="40622" y="34370"/>
                  </a:lnTo>
                  <a:lnTo>
                    <a:pt x="41897" y="36396"/>
                  </a:lnTo>
                  <a:lnTo>
                    <a:pt x="43067" y="38491"/>
                  </a:lnTo>
                  <a:lnTo>
                    <a:pt x="44132" y="40657"/>
                  </a:lnTo>
                  <a:lnTo>
                    <a:pt x="45075" y="42892"/>
                  </a:lnTo>
                  <a:lnTo>
                    <a:pt x="45896" y="45180"/>
                  </a:lnTo>
                  <a:lnTo>
                    <a:pt x="46595" y="47538"/>
                  </a:lnTo>
                  <a:lnTo>
                    <a:pt x="47153" y="49930"/>
                  </a:lnTo>
                  <a:lnTo>
                    <a:pt x="47573" y="52375"/>
                  </a:lnTo>
                  <a:lnTo>
                    <a:pt x="47869" y="54873"/>
                  </a:lnTo>
                  <a:lnTo>
                    <a:pt x="48009" y="57405"/>
                  </a:lnTo>
                  <a:lnTo>
                    <a:pt x="48027" y="58697"/>
                  </a:lnTo>
                  <a:lnTo>
                    <a:pt x="48027" y="63063"/>
                  </a:lnTo>
                  <a:lnTo>
                    <a:pt x="49144" y="63081"/>
                  </a:lnTo>
                  <a:lnTo>
                    <a:pt x="51345" y="63308"/>
                  </a:lnTo>
                  <a:lnTo>
                    <a:pt x="53475" y="63744"/>
                  </a:lnTo>
                  <a:lnTo>
                    <a:pt x="55536" y="64373"/>
                  </a:lnTo>
                  <a:lnTo>
                    <a:pt x="57492" y="65211"/>
                  </a:lnTo>
                  <a:lnTo>
                    <a:pt x="59343" y="66207"/>
                  </a:lnTo>
                  <a:lnTo>
                    <a:pt x="61090" y="67394"/>
                  </a:lnTo>
                  <a:lnTo>
                    <a:pt x="62714" y="68722"/>
                  </a:lnTo>
                  <a:lnTo>
                    <a:pt x="64181" y="70206"/>
                  </a:lnTo>
                  <a:lnTo>
                    <a:pt x="65526" y="71830"/>
                  </a:lnTo>
                  <a:lnTo>
                    <a:pt x="66696" y="73559"/>
                  </a:lnTo>
                  <a:lnTo>
                    <a:pt x="67709" y="75428"/>
                  </a:lnTo>
                  <a:lnTo>
                    <a:pt x="68547" y="77384"/>
                  </a:lnTo>
                  <a:lnTo>
                    <a:pt x="69175" y="79427"/>
                  </a:lnTo>
                  <a:lnTo>
                    <a:pt x="69612" y="81558"/>
                  </a:lnTo>
                  <a:lnTo>
                    <a:pt x="69839" y="83758"/>
                  </a:lnTo>
                  <a:lnTo>
                    <a:pt x="69857" y="84893"/>
                  </a:lnTo>
                  <a:lnTo>
                    <a:pt x="69839" y="86011"/>
                  </a:lnTo>
                  <a:lnTo>
                    <a:pt x="69612" y="88211"/>
                  </a:lnTo>
                  <a:lnTo>
                    <a:pt x="69175" y="90342"/>
                  </a:lnTo>
                  <a:lnTo>
                    <a:pt x="68547" y="92385"/>
                  </a:lnTo>
                  <a:lnTo>
                    <a:pt x="67709" y="94341"/>
                  </a:lnTo>
                  <a:lnTo>
                    <a:pt x="66696" y="96192"/>
                  </a:lnTo>
                  <a:lnTo>
                    <a:pt x="65526" y="97939"/>
                  </a:lnTo>
                  <a:lnTo>
                    <a:pt x="64181" y="99563"/>
                  </a:lnTo>
                  <a:lnTo>
                    <a:pt x="62714" y="101047"/>
                  </a:lnTo>
                  <a:lnTo>
                    <a:pt x="61090" y="102375"/>
                  </a:lnTo>
                  <a:lnTo>
                    <a:pt x="59343" y="103562"/>
                  </a:lnTo>
                  <a:lnTo>
                    <a:pt x="57492" y="104575"/>
                  </a:lnTo>
                  <a:lnTo>
                    <a:pt x="55536" y="105396"/>
                  </a:lnTo>
                  <a:lnTo>
                    <a:pt x="53475" y="106042"/>
                  </a:lnTo>
                  <a:lnTo>
                    <a:pt x="51345" y="106479"/>
                  </a:lnTo>
                  <a:lnTo>
                    <a:pt x="49144" y="106706"/>
                  </a:lnTo>
                  <a:lnTo>
                    <a:pt x="48027" y="106723"/>
                  </a:lnTo>
                  <a:lnTo>
                    <a:pt x="4367" y="106723"/>
                  </a:lnTo>
                  <a:lnTo>
                    <a:pt x="1" y="111107"/>
                  </a:lnTo>
                  <a:lnTo>
                    <a:pt x="1" y="137303"/>
                  </a:lnTo>
                  <a:lnTo>
                    <a:pt x="4367" y="141651"/>
                  </a:lnTo>
                  <a:lnTo>
                    <a:pt x="48027" y="141651"/>
                  </a:lnTo>
                  <a:lnTo>
                    <a:pt x="49494" y="141634"/>
                  </a:lnTo>
                  <a:lnTo>
                    <a:pt x="52393" y="141494"/>
                  </a:lnTo>
                  <a:lnTo>
                    <a:pt x="55239" y="141197"/>
                  </a:lnTo>
                  <a:lnTo>
                    <a:pt x="58051" y="140760"/>
                  </a:lnTo>
                  <a:lnTo>
                    <a:pt x="60828" y="140202"/>
                  </a:lnTo>
                  <a:lnTo>
                    <a:pt x="63552" y="139503"/>
                  </a:lnTo>
                  <a:lnTo>
                    <a:pt x="66207" y="138665"/>
                  </a:lnTo>
                  <a:lnTo>
                    <a:pt x="68809" y="137704"/>
                  </a:lnTo>
                  <a:lnTo>
                    <a:pt x="71358" y="136639"/>
                  </a:lnTo>
                  <a:lnTo>
                    <a:pt x="73838" y="135434"/>
                  </a:lnTo>
                  <a:lnTo>
                    <a:pt x="76248" y="134124"/>
                  </a:lnTo>
                  <a:lnTo>
                    <a:pt x="78589" y="132692"/>
                  </a:lnTo>
                  <a:lnTo>
                    <a:pt x="80859" y="131173"/>
                  </a:lnTo>
                  <a:lnTo>
                    <a:pt x="83042" y="129531"/>
                  </a:lnTo>
                  <a:lnTo>
                    <a:pt x="85155" y="127802"/>
                  </a:lnTo>
                  <a:lnTo>
                    <a:pt x="87163" y="125968"/>
                  </a:lnTo>
                  <a:lnTo>
                    <a:pt x="89084" y="124030"/>
                  </a:lnTo>
                  <a:lnTo>
                    <a:pt x="90918" y="122022"/>
                  </a:lnTo>
                  <a:lnTo>
                    <a:pt x="92664" y="119908"/>
                  </a:lnTo>
                  <a:lnTo>
                    <a:pt x="94306" y="117725"/>
                  </a:lnTo>
                  <a:lnTo>
                    <a:pt x="95825" y="115473"/>
                  </a:lnTo>
                  <a:lnTo>
                    <a:pt x="97258" y="113132"/>
                  </a:lnTo>
                  <a:lnTo>
                    <a:pt x="98567" y="110705"/>
                  </a:lnTo>
                  <a:lnTo>
                    <a:pt x="99772" y="108225"/>
                  </a:lnTo>
                  <a:lnTo>
                    <a:pt x="100838" y="105693"/>
                  </a:lnTo>
                  <a:lnTo>
                    <a:pt x="101798" y="103073"/>
                  </a:lnTo>
                  <a:lnTo>
                    <a:pt x="102636" y="100419"/>
                  </a:lnTo>
                  <a:lnTo>
                    <a:pt x="103335" y="97694"/>
                  </a:lnTo>
                  <a:lnTo>
                    <a:pt x="103894" y="94935"/>
                  </a:lnTo>
                  <a:lnTo>
                    <a:pt x="104330" y="92106"/>
                  </a:lnTo>
                  <a:lnTo>
                    <a:pt x="104627" y="89259"/>
                  </a:lnTo>
                  <a:lnTo>
                    <a:pt x="104767" y="86360"/>
                  </a:lnTo>
                  <a:lnTo>
                    <a:pt x="104784" y="84893"/>
                  </a:lnTo>
                  <a:lnTo>
                    <a:pt x="104767" y="83077"/>
                  </a:lnTo>
                  <a:lnTo>
                    <a:pt x="104540" y="79497"/>
                  </a:lnTo>
                  <a:lnTo>
                    <a:pt x="104103" y="75987"/>
                  </a:lnTo>
                  <a:lnTo>
                    <a:pt x="103440" y="72546"/>
                  </a:lnTo>
                  <a:lnTo>
                    <a:pt x="102584" y="69193"/>
                  </a:lnTo>
                  <a:lnTo>
                    <a:pt x="101536" y="65910"/>
                  </a:lnTo>
                  <a:lnTo>
                    <a:pt x="100279" y="62714"/>
                  </a:lnTo>
                  <a:lnTo>
                    <a:pt x="98847" y="59623"/>
                  </a:lnTo>
                  <a:lnTo>
                    <a:pt x="97240" y="56637"/>
                  </a:lnTo>
                  <a:lnTo>
                    <a:pt x="95459" y="53755"/>
                  </a:lnTo>
                  <a:lnTo>
                    <a:pt x="93520" y="50996"/>
                  </a:lnTo>
                  <a:lnTo>
                    <a:pt x="91425" y="48359"/>
                  </a:lnTo>
                  <a:lnTo>
                    <a:pt x="89172" y="45844"/>
                  </a:lnTo>
                  <a:lnTo>
                    <a:pt x="86797" y="43469"/>
                  </a:lnTo>
                  <a:lnTo>
                    <a:pt x="84264" y="41251"/>
                  </a:lnTo>
                  <a:lnTo>
                    <a:pt x="81610" y="39173"/>
                  </a:lnTo>
                  <a:lnTo>
                    <a:pt x="80230" y="38195"/>
                  </a:lnTo>
                  <a:lnTo>
                    <a:pt x="79828" y="36797"/>
                  </a:lnTo>
                  <a:lnTo>
                    <a:pt x="78973" y="34021"/>
                  </a:lnTo>
                  <a:lnTo>
                    <a:pt x="78012" y="31314"/>
                  </a:lnTo>
                  <a:lnTo>
                    <a:pt x="76964" y="28642"/>
                  </a:lnTo>
                  <a:lnTo>
                    <a:pt x="75812" y="26005"/>
                  </a:lnTo>
                  <a:lnTo>
                    <a:pt x="74572" y="23438"/>
                  </a:lnTo>
                  <a:lnTo>
                    <a:pt x="73245" y="20905"/>
                  </a:lnTo>
                  <a:lnTo>
                    <a:pt x="71813" y="18443"/>
                  </a:lnTo>
                  <a:lnTo>
                    <a:pt x="70311" y="16033"/>
                  </a:lnTo>
                  <a:lnTo>
                    <a:pt x="68721" y="13693"/>
                  </a:lnTo>
                  <a:lnTo>
                    <a:pt x="67062" y="11387"/>
                  </a:lnTo>
                  <a:lnTo>
                    <a:pt x="65316" y="9170"/>
                  </a:lnTo>
                  <a:lnTo>
                    <a:pt x="63482" y="7004"/>
                  </a:lnTo>
                  <a:lnTo>
                    <a:pt x="61579" y="4908"/>
                  </a:lnTo>
                  <a:lnTo>
                    <a:pt x="59605" y="2882"/>
                  </a:lnTo>
                  <a:lnTo>
                    <a:pt x="57562" y="944"/>
                  </a:lnTo>
                  <a:lnTo>
                    <a:pt x="56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9"/>
            <p:cNvSpPr/>
            <p:nvPr/>
          </p:nvSpPr>
          <p:spPr>
            <a:xfrm>
              <a:off x="6856226" y="3899425"/>
              <a:ext cx="1948575" cy="922575"/>
            </a:xfrm>
            <a:custGeom>
              <a:rect b="b" l="l" r="r" t="t"/>
              <a:pathLst>
                <a:path extrusionOk="0" h="36903" w="77943">
                  <a:moveTo>
                    <a:pt x="25306" y="1"/>
                  </a:moveTo>
                  <a:lnTo>
                    <a:pt x="19019" y="1957"/>
                  </a:lnTo>
                  <a:lnTo>
                    <a:pt x="1537" y="19438"/>
                  </a:lnTo>
                  <a:lnTo>
                    <a:pt x="1" y="25358"/>
                  </a:lnTo>
                  <a:lnTo>
                    <a:pt x="909" y="26022"/>
                  </a:lnTo>
                  <a:lnTo>
                    <a:pt x="2742" y="27314"/>
                  </a:lnTo>
                  <a:lnTo>
                    <a:pt x="4646" y="28519"/>
                  </a:lnTo>
                  <a:lnTo>
                    <a:pt x="6585" y="29655"/>
                  </a:lnTo>
                  <a:lnTo>
                    <a:pt x="8575" y="30737"/>
                  </a:lnTo>
                  <a:lnTo>
                    <a:pt x="10619" y="31715"/>
                  </a:lnTo>
                  <a:lnTo>
                    <a:pt x="12697" y="32623"/>
                  </a:lnTo>
                  <a:lnTo>
                    <a:pt x="14828" y="33462"/>
                  </a:lnTo>
                  <a:lnTo>
                    <a:pt x="16993" y="34195"/>
                  </a:lnTo>
                  <a:lnTo>
                    <a:pt x="19194" y="34859"/>
                  </a:lnTo>
                  <a:lnTo>
                    <a:pt x="21429" y="35435"/>
                  </a:lnTo>
                  <a:lnTo>
                    <a:pt x="23699" y="35907"/>
                  </a:lnTo>
                  <a:lnTo>
                    <a:pt x="26004" y="36291"/>
                  </a:lnTo>
                  <a:lnTo>
                    <a:pt x="28345" y="36588"/>
                  </a:lnTo>
                  <a:lnTo>
                    <a:pt x="30702" y="36797"/>
                  </a:lnTo>
                  <a:lnTo>
                    <a:pt x="33095" y="36885"/>
                  </a:lnTo>
                  <a:lnTo>
                    <a:pt x="34300" y="36902"/>
                  </a:lnTo>
                  <a:lnTo>
                    <a:pt x="77942" y="36902"/>
                  </a:lnTo>
                  <a:lnTo>
                    <a:pt x="77942" y="1974"/>
                  </a:lnTo>
                  <a:lnTo>
                    <a:pt x="34300" y="1974"/>
                  </a:lnTo>
                  <a:lnTo>
                    <a:pt x="33095" y="1957"/>
                  </a:lnTo>
                  <a:lnTo>
                    <a:pt x="30772" y="1695"/>
                  </a:lnTo>
                  <a:lnTo>
                    <a:pt x="28502" y="1188"/>
                  </a:lnTo>
                  <a:lnTo>
                    <a:pt x="26354" y="455"/>
                  </a:lnTo>
                  <a:lnTo>
                    <a:pt x="253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9"/>
            <p:cNvSpPr/>
            <p:nvPr/>
          </p:nvSpPr>
          <p:spPr>
            <a:xfrm>
              <a:off x="6294751" y="1984075"/>
              <a:ext cx="2549350" cy="2549325"/>
            </a:xfrm>
            <a:custGeom>
              <a:rect b="b" l="l" r="r" t="t"/>
              <a:pathLst>
                <a:path extrusionOk="0" h="101973" w="101974">
                  <a:moveTo>
                    <a:pt x="55292" y="0"/>
                  </a:moveTo>
                  <a:lnTo>
                    <a:pt x="52393" y="158"/>
                  </a:lnTo>
                  <a:lnTo>
                    <a:pt x="49529" y="454"/>
                  </a:lnTo>
                  <a:lnTo>
                    <a:pt x="46717" y="874"/>
                  </a:lnTo>
                  <a:lnTo>
                    <a:pt x="43958" y="1450"/>
                  </a:lnTo>
                  <a:lnTo>
                    <a:pt x="41233" y="2148"/>
                  </a:lnTo>
                  <a:lnTo>
                    <a:pt x="38561" y="2969"/>
                  </a:lnTo>
                  <a:lnTo>
                    <a:pt x="35959" y="3930"/>
                  </a:lnTo>
                  <a:lnTo>
                    <a:pt x="33410" y="5013"/>
                  </a:lnTo>
                  <a:lnTo>
                    <a:pt x="30930" y="6200"/>
                  </a:lnTo>
                  <a:lnTo>
                    <a:pt x="28520" y="7527"/>
                  </a:lnTo>
                  <a:lnTo>
                    <a:pt x="26179" y="8942"/>
                  </a:lnTo>
                  <a:lnTo>
                    <a:pt x="23909" y="10479"/>
                  </a:lnTo>
                  <a:lnTo>
                    <a:pt x="21726" y="12103"/>
                  </a:lnTo>
                  <a:lnTo>
                    <a:pt x="19630" y="13849"/>
                  </a:lnTo>
                  <a:lnTo>
                    <a:pt x="17605" y="15683"/>
                  </a:lnTo>
                  <a:lnTo>
                    <a:pt x="15684" y="17604"/>
                  </a:lnTo>
                  <a:lnTo>
                    <a:pt x="13850" y="19630"/>
                  </a:lnTo>
                  <a:lnTo>
                    <a:pt x="12121" y="21726"/>
                  </a:lnTo>
                  <a:lnTo>
                    <a:pt x="10479" y="23909"/>
                  </a:lnTo>
                  <a:lnTo>
                    <a:pt x="8943" y="26179"/>
                  </a:lnTo>
                  <a:lnTo>
                    <a:pt x="7528" y="28519"/>
                  </a:lnTo>
                  <a:lnTo>
                    <a:pt x="6218" y="30929"/>
                  </a:lnTo>
                  <a:lnTo>
                    <a:pt x="5013" y="33409"/>
                  </a:lnTo>
                  <a:lnTo>
                    <a:pt x="3930" y="35959"/>
                  </a:lnTo>
                  <a:lnTo>
                    <a:pt x="2987" y="38561"/>
                  </a:lnTo>
                  <a:lnTo>
                    <a:pt x="2149" y="41233"/>
                  </a:lnTo>
                  <a:lnTo>
                    <a:pt x="1450" y="43940"/>
                  </a:lnTo>
                  <a:lnTo>
                    <a:pt x="892" y="46716"/>
                  </a:lnTo>
                  <a:lnTo>
                    <a:pt x="455" y="49528"/>
                  </a:lnTo>
                  <a:lnTo>
                    <a:pt x="158" y="52392"/>
                  </a:lnTo>
                  <a:lnTo>
                    <a:pt x="18" y="55291"/>
                  </a:lnTo>
                  <a:lnTo>
                    <a:pt x="1" y="56758"/>
                  </a:lnTo>
                  <a:lnTo>
                    <a:pt x="18" y="58470"/>
                  </a:lnTo>
                  <a:lnTo>
                    <a:pt x="228" y="61875"/>
                  </a:lnTo>
                  <a:lnTo>
                    <a:pt x="630" y="65228"/>
                  </a:lnTo>
                  <a:lnTo>
                    <a:pt x="1223" y="68511"/>
                  </a:lnTo>
                  <a:lnTo>
                    <a:pt x="2009" y="71742"/>
                  </a:lnTo>
                  <a:lnTo>
                    <a:pt x="2970" y="74886"/>
                  </a:lnTo>
                  <a:lnTo>
                    <a:pt x="4105" y="77942"/>
                  </a:lnTo>
                  <a:lnTo>
                    <a:pt x="5415" y="80928"/>
                  </a:lnTo>
                  <a:lnTo>
                    <a:pt x="6882" y="83810"/>
                  </a:lnTo>
                  <a:lnTo>
                    <a:pt x="8506" y="86604"/>
                  </a:lnTo>
                  <a:lnTo>
                    <a:pt x="10270" y="89294"/>
                  </a:lnTo>
                  <a:lnTo>
                    <a:pt x="12191" y="91878"/>
                  </a:lnTo>
                  <a:lnTo>
                    <a:pt x="14252" y="94341"/>
                  </a:lnTo>
                  <a:lnTo>
                    <a:pt x="16452" y="96681"/>
                  </a:lnTo>
                  <a:lnTo>
                    <a:pt x="18775" y="98899"/>
                  </a:lnTo>
                  <a:lnTo>
                    <a:pt x="21220" y="100977"/>
                  </a:lnTo>
                  <a:lnTo>
                    <a:pt x="22495" y="101972"/>
                  </a:lnTo>
                  <a:lnTo>
                    <a:pt x="47817" y="76650"/>
                  </a:lnTo>
                  <a:lnTo>
                    <a:pt x="47101" y="76318"/>
                  </a:lnTo>
                  <a:lnTo>
                    <a:pt x="45739" y="75567"/>
                  </a:lnTo>
                  <a:lnTo>
                    <a:pt x="44429" y="74746"/>
                  </a:lnTo>
                  <a:lnTo>
                    <a:pt x="43189" y="73821"/>
                  </a:lnTo>
                  <a:lnTo>
                    <a:pt x="42019" y="72825"/>
                  </a:lnTo>
                  <a:lnTo>
                    <a:pt x="40919" y="71742"/>
                  </a:lnTo>
                  <a:lnTo>
                    <a:pt x="39906" y="70590"/>
                  </a:lnTo>
                  <a:lnTo>
                    <a:pt x="38963" y="69367"/>
                  </a:lnTo>
                  <a:lnTo>
                    <a:pt x="38107" y="68075"/>
                  </a:lnTo>
                  <a:lnTo>
                    <a:pt x="37356" y="66730"/>
                  </a:lnTo>
                  <a:lnTo>
                    <a:pt x="36675" y="65316"/>
                  </a:lnTo>
                  <a:lnTo>
                    <a:pt x="36116" y="63866"/>
                  </a:lnTo>
                  <a:lnTo>
                    <a:pt x="35662" y="62347"/>
                  </a:lnTo>
                  <a:lnTo>
                    <a:pt x="35296" y="60792"/>
                  </a:lnTo>
                  <a:lnTo>
                    <a:pt x="35069" y="59203"/>
                  </a:lnTo>
                  <a:lnTo>
                    <a:pt x="34946" y="57579"/>
                  </a:lnTo>
                  <a:lnTo>
                    <a:pt x="34929" y="56758"/>
                  </a:lnTo>
                  <a:lnTo>
                    <a:pt x="34946" y="55623"/>
                  </a:lnTo>
                  <a:lnTo>
                    <a:pt x="35173" y="53423"/>
                  </a:lnTo>
                  <a:lnTo>
                    <a:pt x="35610" y="51292"/>
                  </a:lnTo>
                  <a:lnTo>
                    <a:pt x="36256" y="49249"/>
                  </a:lnTo>
                  <a:lnTo>
                    <a:pt x="37077" y="47293"/>
                  </a:lnTo>
                  <a:lnTo>
                    <a:pt x="38090" y="45424"/>
                  </a:lnTo>
                  <a:lnTo>
                    <a:pt x="39260" y="43695"/>
                  </a:lnTo>
                  <a:lnTo>
                    <a:pt x="40605" y="42071"/>
                  </a:lnTo>
                  <a:lnTo>
                    <a:pt x="42089" y="40587"/>
                  </a:lnTo>
                  <a:lnTo>
                    <a:pt x="43696" y="39259"/>
                  </a:lnTo>
                  <a:lnTo>
                    <a:pt x="45442" y="38072"/>
                  </a:lnTo>
                  <a:lnTo>
                    <a:pt x="47311" y="37076"/>
                  </a:lnTo>
                  <a:lnTo>
                    <a:pt x="49267" y="36238"/>
                  </a:lnTo>
                  <a:lnTo>
                    <a:pt x="51310" y="35609"/>
                  </a:lnTo>
                  <a:lnTo>
                    <a:pt x="53441" y="35173"/>
                  </a:lnTo>
                  <a:lnTo>
                    <a:pt x="55641" y="34946"/>
                  </a:lnTo>
                  <a:lnTo>
                    <a:pt x="56759" y="34928"/>
                  </a:lnTo>
                  <a:lnTo>
                    <a:pt x="57580" y="34928"/>
                  </a:lnTo>
                  <a:lnTo>
                    <a:pt x="59204" y="35051"/>
                  </a:lnTo>
                  <a:lnTo>
                    <a:pt x="60810" y="35295"/>
                  </a:lnTo>
                  <a:lnTo>
                    <a:pt x="62365" y="35644"/>
                  </a:lnTo>
                  <a:lnTo>
                    <a:pt x="63867" y="36116"/>
                  </a:lnTo>
                  <a:lnTo>
                    <a:pt x="65316" y="36675"/>
                  </a:lnTo>
                  <a:lnTo>
                    <a:pt x="66731" y="37338"/>
                  </a:lnTo>
                  <a:lnTo>
                    <a:pt x="68075" y="38089"/>
                  </a:lnTo>
                  <a:lnTo>
                    <a:pt x="69368" y="38945"/>
                  </a:lnTo>
                  <a:lnTo>
                    <a:pt x="70590" y="39888"/>
                  </a:lnTo>
                  <a:lnTo>
                    <a:pt x="71743" y="40901"/>
                  </a:lnTo>
                  <a:lnTo>
                    <a:pt x="72826" y="42001"/>
                  </a:lnTo>
                  <a:lnTo>
                    <a:pt x="73821" y="43171"/>
                  </a:lnTo>
                  <a:lnTo>
                    <a:pt x="74747" y="44429"/>
                  </a:lnTo>
                  <a:lnTo>
                    <a:pt x="75585" y="45721"/>
                  </a:lnTo>
                  <a:lnTo>
                    <a:pt x="76318" y="47101"/>
                  </a:lnTo>
                  <a:lnTo>
                    <a:pt x="76650" y="47799"/>
                  </a:lnTo>
                  <a:lnTo>
                    <a:pt x="101973" y="22476"/>
                  </a:lnTo>
                  <a:lnTo>
                    <a:pt x="100978" y="21219"/>
                  </a:lnTo>
                  <a:lnTo>
                    <a:pt x="98899" y="18774"/>
                  </a:lnTo>
                  <a:lnTo>
                    <a:pt x="96681" y="16451"/>
                  </a:lnTo>
                  <a:lnTo>
                    <a:pt x="94341" y="14251"/>
                  </a:lnTo>
                  <a:lnTo>
                    <a:pt x="91879" y="12190"/>
                  </a:lnTo>
                  <a:lnTo>
                    <a:pt x="89294" y="10269"/>
                  </a:lnTo>
                  <a:lnTo>
                    <a:pt x="86605" y="8488"/>
                  </a:lnTo>
                  <a:lnTo>
                    <a:pt x="83828" y="6864"/>
                  </a:lnTo>
                  <a:lnTo>
                    <a:pt x="80929" y="5397"/>
                  </a:lnTo>
                  <a:lnTo>
                    <a:pt x="77960" y="4087"/>
                  </a:lnTo>
                  <a:lnTo>
                    <a:pt x="74886" y="2952"/>
                  </a:lnTo>
                  <a:lnTo>
                    <a:pt x="71743" y="1991"/>
                  </a:lnTo>
                  <a:lnTo>
                    <a:pt x="68530" y="1223"/>
                  </a:lnTo>
                  <a:lnTo>
                    <a:pt x="65229" y="612"/>
                  </a:lnTo>
                  <a:lnTo>
                    <a:pt x="61893" y="210"/>
                  </a:lnTo>
                  <a:lnTo>
                    <a:pt x="58488" y="18"/>
                  </a:lnTo>
                  <a:lnTo>
                    <a:pt x="567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9"/>
          <p:cNvGrpSpPr/>
          <p:nvPr/>
        </p:nvGrpSpPr>
        <p:grpSpPr>
          <a:xfrm>
            <a:off x="761948" y="4603434"/>
            <a:ext cx="1190118" cy="210542"/>
            <a:chOff x="990623" y="4603434"/>
            <a:chExt cx="1190118" cy="210542"/>
          </a:xfrm>
        </p:grpSpPr>
        <p:sp>
          <p:nvSpPr>
            <p:cNvPr id="36" name="Google Shape;36;p9"/>
            <p:cNvSpPr/>
            <p:nvPr/>
          </p:nvSpPr>
          <p:spPr>
            <a:xfrm>
              <a:off x="990623" y="4603434"/>
              <a:ext cx="646021" cy="210542"/>
            </a:xfrm>
            <a:custGeom>
              <a:rect b="b" l="l" r="r" t="t"/>
              <a:pathLst>
                <a:path extrusionOk="0" h="31828" w="97660">
                  <a:moveTo>
                    <a:pt x="90813" y="11848"/>
                  </a:moveTo>
                  <a:lnTo>
                    <a:pt x="91289" y="11919"/>
                  </a:lnTo>
                  <a:lnTo>
                    <a:pt x="91754" y="12038"/>
                  </a:lnTo>
                  <a:lnTo>
                    <a:pt x="92194" y="12217"/>
                  </a:lnTo>
                  <a:lnTo>
                    <a:pt x="92409" y="12336"/>
                  </a:lnTo>
                  <a:lnTo>
                    <a:pt x="92599" y="12443"/>
                  </a:lnTo>
                  <a:lnTo>
                    <a:pt x="92933" y="12705"/>
                  </a:lnTo>
                  <a:lnTo>
                    <a:pt x="93206" y="13015"/>
                  </a:lnTo>
                  <a:lnTo>
                    <a:pt x="93433" y="13372"/>
                  </a:lnTo>
                  <a:lnTo>
                    <a:pt x="93528" y="13562"/>
                  </a:lnTo>
                  <a:lnTo>
                    <a:pt x="86408" y="16491"/>
                  </a:lnTo>
                  <a:lnTo>
                    <a:pt x="86396" y="16015"/>
                  </a:lnTo>
                  <a:lnTo>
                    <a:pt x="86539" y="15098"/>
                  </a:lnTo>
                  <a:lnTo>
                    <a:pt x="86860" y="14229"/>
                  </a:lnTo>
                  <a:lnTo>
                    <a:pt x="87372" y="13455"/>
                  </a:lnTo>
                  <a:lnTo>
                    <a:pt x="87694" y="13110"/>
                  </a:lnTo>
                  <a:lnTo>
                    <a:pt x="87979" y="12824"/>
                  </a:lnTo>
                  <a:lnTo>
                    <a:pt x="88646" y="12372"/>
                  </a:lnTo>
                  <a:lnTo>
                    <a:pt x="89372" y="12050"/>
                  </a:lnTo>
                  <a:lnTo>
                    <a:pt x="90158" y="11872"/>
                  </a:lnTo>
                  <a:lnTo>
                    <a:pt x="90563" y="11848"/>
                  </a:lnTo>
                  <a:close/>
                  <a:moveTo>
                    <a:pt x="32899" y="11907"/>
                  </a:moveTo>
                  <a:lnTo>
                    <a:pt x="33756" y="11931"/>
                  </a:lnTo>
                  <a:lnTo>
                    <a:pt x="34578" y="12110"/>
                  </a:lnTo>
                  <a:lnTo>
                    <a:pt x="35375" y="12443"/>
                  </a:lnTo>
                  <a:lnTo>
                    <a:pt x="36090" y="12943"/>
                  </a:lnTo>
                  <a:lnTo>
                    <a:pt x="36423" y="13265"/>
                  </a:lnTo>
                  <a:lnTo>
                    <a:pt x="36733" y="13646"/>
                  </a:lnTo>
                  <a:lnTo>
                    <a:pt x="37221" y="14467"/>
                  </a:lnTo>
                  <a:lnTo>
                    <a:pt x="37554" y="15348"/>
                  </a:lnTo>
                  <a:lnTo>
                    <a:pt x="37721" y="16265"/>
                  </a:lnTo>
                  <a:lnTo>
                    <a:pt x="37721" y="17194"/>
                  </a:lnTo>
                  <a:lnTo>
                    <a:pt x="37554" y="18111"/>
                  </a:lnTo>
                  <a:lnTo>
                    <a:pt x="37221" y="18992"/>
                  </a:lnTo>
                  <a:lnTo>
                    <a:pt x="36733" y="19801"/>
                  </a:lnTo>
                  <a:lnTo>
                    <a:pt x="36423" y="20182"/>
                  </a:lnTo>
                  <a:lnTo>
                    <a:pt x="36340" y="20266"/>
                  </a:lnTo>
                  <a:lnTo>
                    <a:pt x="36256" y="20349"/>
                  </a:lnTo>
                  <a:lnTo>
                    <a:pt x="35911" y="20647"/>
                  </a:lnTo>
                  <a:lnTo>
                    <a:pt x="35173" y="21099"/>
                  </a:lnTo>
                  <a:lnTo>
                    <a:pt x="34375" y="21397"/>
                  </a:lnTo>
                  <a:lnTo>
                    <a:pt x="33554" y="21540"/>
                  </a:lnTo>
                  <a:lnTo>
                    <a:pt x="32720" y="21516"/>
                  </a:lnTo>
                  <a:lnTo>
                    <a:pt x="31899" y="21326"/>
                  </a:lnTo>
                  <a:lnTo>
                    <a:pt x="31125" y="20992"/>
                  </a:lnTo>
                  <a:lnTo>
                    <a:pt x="30410" y="20492"/>
                  </a:lnTo>
                  <a:lnTo>
                    <a:pt x="30089" y="20182"/>
                  </a:lnTo>
                  <a:lnTo>
                    <a:pt x="30053" y="20182"/>
                  </a:lnTo>
                  <a:lnTo>
                    <a:pt x="29732" y="19801"/>
                  </a:lnTo>
                  <a:lnTo>
                    <a:pt x="29243" y="18980"/>
                  </a:lnTo>
                  <a:lnTo>
                    <a:pt x="28910" y="18099"/>
                  </a:lnTo>
                  <a:lnTo>
                    <a:pt x="28743" y="17182"/>
                  </a:lnTo>
                  <a:lnTo>
                    <a:pt x="28743" y="16253"/>
                  </a:lnTo>
                  <a:lnTo>
                    <a:pt x="28910" y="15336"/>
                  </a:lnTo>
                  <a:lnTo>
                    <a:pt x="29243" y="14455"/>
                  </a:lnTo>
                  <a:lnTo>
                    <a:pt x="29732" y="13634"/>
                  </a:lnTo>
                  <a:lnTo>
                    <a:pt x="30053" y="13265"/>
                  </a:lnTo>
                  <a:lnTo>
                    <a:pt x="30184" y="13134"/>
                  </a:lnTo>
                  <a:lnTo>
                    <a:pt x="30517" y="12824"/>
                  </a:lnTo>
                  <a:lnTo>
                    <a:pt x="31268" y="12360"/>
                  </a:lnTo>
                  <a:lnTo>
                    <a:pt x="32065" y="12050"/>
                  </a:lnTo>
                  <a:lnTo>
                    <a:pt x="32899" y="11907"/>
                  </a:lnTo>
                  <a:close/>
                  <a:moveTo>
                    <a:pt x="50318" y="11907"/>
                  </a:moveTo>
                  <a:lnTo>
                    <a:pt x="51164" y="11931"/>
                  </a:lnTo>
                  <a:lnTo>
                    <a:pt x="51997" y="12110"/>
                  </a:lnTo>
                  <a:lnTo>
                    <a:pt x="52783" y="12443"/>
                  </a:lnTo>
                  <a:lnTo>
                    <a:pt x="53509" y="12943"/>
                  </a:lnTo>
                  <a:lnTo>
                    <a:pt x="53831" y="13265"/>
                  </a:lnTo>
                  <a:lnTo>
                    <a:pt x="54152" y="13646"/>
                  </a:lnTo>
                  <a:lnTo>
                    <a:pt x="54641" y="14467"/>
                  </a:lnTo>
                  <a:lnTo>
                    <a:pt x="54974" y="15348"/>
                  </a:lnTo>
                  <a:lnTo>
                    <a:pt x="55129" y="16265"/>
                  </a:lnTo>
                  <a:lnTo>
                    <a:pt x="55129" y="17194"/>
                  </a:lnTo>
                  <a:lnTo>
                    <a:pt x="54974" y="18111"/>
                  </a:lnTo>
                  <a:lnTo>
                    <a:pt x="54641" y="18992"/>
                  </a:lnTo>
                  <a:lnTo>
                    <a:pt x="54152" y="19801"/>
                  </a:lnTo>
                  <a:lnTo>
                    <a:pt x="53831" y="20182"/>
                  </a:lnTo>
                  <a:lnTo>
                    <a:pt x="53759" y="20266"/>
                  </a:lnTo>
                  <a:lnTo>
                    <a:pt x="53664" y="20349"/>
                  </a:lnTo>
                  <a:lnTo>
                    <a:pt x="53331" y="20647"/>
                  </a:lnTo>
                  <a:lnTo>
                    <a:pt x="52593" y="21099"/>
                  </a:lnTo>
                  <a:lnTo>
                    <a:pt x="51795" y="21397"/>
                  </a:lnTo>
                  <a:lnTo>
                    <a:pt x="50961" y="21540"/>
                  </a:lnTo>
                  <a:lnTo>
                    <a:pt x="50128" y="21516"/>
                  </a:lnTo>
                  <a:lnTo>
                    <a:pt x="49306" y="21326"/>
                  </a:lnTo>
                  <a:lnTo>
                    <a:pt x="48532" y="20992"/>
                  </a:lnTo>
                  <a:lnTo>
                    <a:pt x="47818" y="20492"/>
                  </a:lnTo>
                  <a:lnTo>
                    <a:pt x="47508" y="20182"/>
                  </a:lnTo>
                  <a:lnTo>
                    <a:pt x="47461" y="20182"/>
                  </a:lnTo>
                  <a:lnTo>
                    <a:pt x="47139" y="19801"/>
                  </a:lnTo>
                  <a:lnTo>
                    <a:pt x="46651" y="18980"/>
                  </a:lnTo>
                  <a:lnTo>
                    <a:pt x="46318" y="18099"/>
                  </a:lnTo>
                  <a:lnTo>
                    <a:pt x="46163" y="17182"/>
                  </a:lnTo>
                  <a:lnTo>
                    <a:pt x="46163" y="16253"/>
                  </a:lnTo>
                  <a:lnTo>
                    <a:pt x="46318" y="15336"/>
                  </a:lnTo>
                  <a:lnTo>
                    <a:pt x="46651" y="14455"/>
                  </a:lnTo>
                  <a:lnTo>
                    <a:pt x="47139" y="13634"/>
                  </a:lnTo>
                  <a:lnTo>
                    <a:pt x="47461" y="13265"/>
                  </a:lnTo>
                  <a:lnTo>
                    <a:pt x="47592" y="13134"/>
                  </a:lnTo>
                  <a:lnTo>
                    <a:pt x="47937" y="12824"/>
                  </a:lnTo>
                  <a:lnTo>
                    <a:pt x="48675" y="12360"/>
                  </a:lnTo>
                  <a:lnTo>
                    <a:pt x="49485" y="12050"/>
                  </a:lnTo>
                  <a:lnTo>
                    <a:pt x="50318" y="11907"/>
                  </a:lnTo>
                  <a:close/>
                  <a:moveTo>
                    <a:pt x="68048" y="11907"/>
                  </a:moveTo>
                  <a:lnTo>
                    <a:pt x="68488" y="11919"/>
                  </a:lnTo>
                  <a:lnTo>
                    <a:pt x="69333" y="12098"/>
                  </a:lnTo>
                  <a:lnTo>
                    <a:pt x="70107" y="12455"/>
                  </a:lnTo>
                  <a:lnTo>
                    <a:pt x="70786" y="12967"/>
                  </a:lnTo>
                  <a:lnTo>
                    <a:pt x="71084" y="13289"/>
                  </a:lnTo>
                  <a:lnTo>
                    <a:pt x="71381" y="13658"/>
                  </a:lnTo>
                  <a:lnTo>
                    <a:pt x="71846" y="14479"/>
                  </a:lnTo>
                  <a:lnTo>
                    <a:pt x="72167" y="15360"/>
                  </a:lnTo>
                  <a:lnTo>
                    <a:pt x="72298" y="16289"/>
                  </a:lnTo>
                  <a:lnTo>
                    <a:pt x="72298" y="16765"/>
                  </a:lnTo>
                  <a:lnTo>
                    <a:pt x="72298" y="17230"/>
                  </a:lnTo>
                  <a:lnTo>
                    <a:pt x="72155" y="18146"/>
                  </a:lnTo>
                  <a:lnTo>
                    <a:pt x="71846" y="19016"/>
                  </a:lnTo>
                  <a:lnTo>
                    <a:pt x="71381" y="19813"/>
                  </a:lnTo>
                  <a:lnTo>
                    <a:pt x="71084" y="20182"/>
                  </a:lnTo>
                  <a:lnTo>
                    <a:pt x="70786" y="20504"/>
                  </a:lnTo>
                  <a:lnTo>
                    <a:pt x="70095" y="21028"/>
                  </a:lnTo>
                  <a:lnTo>
                    <a:pt x="69322" y="21373"/>
                  </a:lnTo>
                  <a:lnTo>
                    <a:pt x="68476" y="21552"/>
                  </a:lnTo>
                  <a:lnTo>
                    <a:pt x="68048" y="21552"/>
                  </a:lnTo>
                  <a:lnTo>
                    <a:pt x="67595" y="21540"/>
                  </a:lnTo>
                  <a:lnTo>
                    <a:pt x="66726" y="21361"/>
                  </a:lnTo>
                  <a:lnTo>
                    <a:pt x="65928" y="21016"/>
                  </a:lnTo>
                  <a:lnTo>
                    <a:pt x="65214" y="20504"/>
                  </a:lnTo>
                  <a:lnTo>
                    <a:pt x="64904" y="20182"/>
                  </a:lnTo>
                  <a:lnTo>
                    <a:pt x="64595" y="19825"/>
                  </a:lnTo>
                  <a:lnTo>
                    <a:pt x="64094" y="19028"/>
                  </a:lnTo>
                  <a:lnTo>
                    <a:pt x="63761" y="18158"/>
                  </a:lnTo>
                  <a:lnTo>
                    <a:pt x="63606" y="17230"/>
                  </a:lnTo>
                  <a:lnTo>
                    <a:pt x="63606" y="16765"/>
                  </a:lnTo>
                  <a:lnTo>
                    <a:pt x="63606" y="16277"/>
                  </a:lnTo>
                  <a:lnTo>
                    <a:pt x="63761" y="15348"/>
                  </a:lnTo>
                  <a:lnTo>
                    <a:pt x="64094" y="14455"/>
                  </a:lnTo>
                  <a:lnTo>
                    <a:pt x="64583" y="13658"/>
                  </a:lnTo>
                  <a:lnTo>
                    <a:pt x="64904" y="13289"/>
                  </a:lnTo>
                  <a:lnTo>
                    <a:pt x="65214" y="12967"/>
                  </a:lnTo>
                  <a:lnTo>
                    <a:pt x="65928" y="12455"/>
                  </a:lnTo>
                  <a:lnTo>
                    <a:pt x="66726" y="12098"/>
                  </a:lnTo>
                  <a:lnTo>
                    <a:pt x="67595" y="11919"/>
                  </a:lnTo>
                  <a:lnTo>
                    <a:pt x="68048" y="11907"/>
                  </a:lnTo>
                  <a:close/>
                  <a:moveTo>
                    <a:pt x="77763" y="822"/>
                  </a:moveTo>
                  <a:lnTo>
                    <a:pt x="77763" y="24219"/>
                  </a:lnTo>
                  <a:lnTo>
                    <a:pt x="81264" y="24219"/>
                  </a:lnTo>
                  <a:lnTo>
                    <a:pt x="81264" y="822"/>
                  </a:lnTo>
                  <a:close/>
                  <a:moveTo>
                    <a:pt x="32875" y="8788"/>
                  </a:moveTo>
                  <a:lnTo>
                    <a:pt x="32113" y="8859"/>
                  </a:lnTo>
                  <a:lnTo>
                    <a:pt x="31363" y="9002"/>
                  </a:lnTo>
                  <a:lnTo>
                    <a:pt x="30613" y="9216"/>
                  </a:lnTo>
                  <a:lnTo>
                    <a:pt x="29898" y="9502"/>
                  </a:lnTo>
                  <a:lnTo>
                    <a:pt x="29196" y="9859"/>
                  </a:lnTo>
                  <a:lnTo>
                    <a:pt x="28529" y="10288"/>
                  </a:lnTo>
                  <a:lnTo>
                    <a:pt x="27898" y="10776"/>
                  </a:lnTo>
                  <a:lnTo>
                    <a:pt x="27588" y="11062"/>
                  </a:lnTo>
                  <a:lnTo>
                    <a:pt x="27303" y="11360"/>
                  </a:lnTo>
                  <a:lnTo>
                    <a:pt x="26803" y="11991"/>
                  </a:lnTo>
                  <a:lnTo>
                    <a:pt x="26362" y="12657"/>
                  </a:lnTo>
                  <a:lnTo>
                    <a:pt x="26005" y="13360"/>
                  </a:lnTo>
                  <a:lnTo>
                    <a:pt x="25707" y="14086"/>
                  </a:lnTo>
                  <a:lnTo>
                    <a:pt x="25493" y="14825"/>
                  </a:lnTo>
                  <a:lnTo>
                    <a:pt x="25350" y="15587"/>
                  </a:lnTo>
                  <a:lnTo>
                    <a:pt x="25278" y="16349"/>
                  </a:lnTo>
                  <a:lnTo>
                    <a:pt x="25278" y="17122"/>
                  </a:lnTo>
                  <a:lnTo>
                    <a:pt x="25350" y="17885"/>
                  </a:lnTo>
                  <a:lnTo>
                    <a:pt x="25493" y="18647"/>
                  </a:lnTo>
                  <a:lnTo>
                    <a:pt x="25707" y="19385"/>
                  </a:lnTo>
                  <a:lnTo>
                    <a:pt x="26005" y="20111"/>
                  </a:lnTo>
                  <a:lnTo>
                    <a:pt x="26362" y="20814"/>
                  </a:lnTo>
                  <a:lnTo>
                    <a:pt x="26803" y="21480"/>
                  </a:lnTo>
                  <a:lnTo>
                    <a:pt x="27303" y="22111"/>
                  </a:lnTo>
                  <a:lnTo>
                    <a:pt x="27588" y="22421"/>
                  </a:lnTo>
                  <a:lnTo>
                    <a:pt x="27886" y="22695"/>
                  </a:lnTo>
                  <a:lnTo>
                    <a:pt x="28517" y="23195"/>
                  </a:lnTo>
                  <a:lnTo>
                    <a:pt x="29196" y="23624"/>
                  </a:lnTo>
                  <a:lnTo>
                    <a:pt x="29886" y="23969"/>
                  </a:lnTo>
                  <a:lnTo>
                    <a:pt x="30613" y="24255"/>
                  </a:lnTo>
                  <a:lnTo>
                    <a:pt x="31351" y="24469"/>
                  </a:lnTo>
                  <a:lnTo>
                    <a:pt x="32101" y="24612"/>
                  </a:lnTo>
                  <a:lnTo>
                    <a:pt x="32863" y="24683"/>
                  </a:lnTo>
                  <a:lnTo>
                    <a:pt x="33637" y="24683"/>
                  </a:lnTo>
                  <a:lnTo>
                    <a:pt x="34399" y="24612"/>
                  </a:lnTo>
                  <a:lnTo>
                    <a:pt x="35149" y="24469"/>
                  </a:lnTo>
                  <a:lnTo>
                    <a:pt x="35887" y="24255"/>
                  </a:lnTo>
                  <a:lnTo>
                    <a:pt x="36614" y="23969"/>
                  </a:lnTo>
                  <a:lnTo>
                    <a:pt x="37316" y="23624"/>
                  </a:lnTo>
                  <a:lnTo>
                    <a:pt x="37983" y="23195"/>
                  </a:lnTo>
                  <a:lnTo>
                    <a:pt x="38614" y="22695"/>
                  </a:lnTo>
                  <a:lnTo>
                    <a:pt x="38924" y="22421"/>
                  </a:lnTo>
                  <a:lnTo>
                    <a:pt x="39197" y="22111"/>
                  </a:lnTo>
                  <a:lnTo>
                    <a:pt x="39709" y="21480"/>
                  </a:lnTo>
                  <a:lnTo>
                    <a:pt x="40150" y="20814"/>
                  </a:lnTo>
                  <a:lnTo>
                    <a:pt x="40507" y="20111"/>
                  </a:lnTo>
                  <a:lnTo>
                    <a:pt x="40793" y="19385"/>
                  </a:lnTo>
                  <a:lnTo>
                    <a:pt x="41019" y="18647"/>
                  </a:lnTo>
                  <a:lnTo>
                    <a:pt x="41162" y="17885"/>
                  </a:lnTo>
                  <a:lnTo>
                    <a:pt x="41234" y="17122"/>
                  </a:lnTo>
                  <a:lnTo>
                    <a:pt x="41234" y="16349"/>
                  </a:lnTo>
                  <a:lnTo>
                    <a:pt x="41162" y="15587"/>
                  </a:lnTo>
                  <a:lnTo>
                    <a:pt x="41019" y="14825"/>
                  </a:lnTo>
                  <a:lnTo>
                    <a:pt x="40793" y="14086"/>
                  </a:lnTo>
                  <a:lnTo>
                    <a:pt x="40507" y="13360"/>
                  </a:lnTo>
                  <a:lnTo>
                    <a:pt x="40150" y="12657"/>
                  </a:lnTo>
                  <a:lnTo>
                    <a:pt x="39709" y="11991"/>
                  </a:lnTo>
                  <a:lnTo>
                    <a:pt x="39197" y="11360"/>
                  </a:lnTo>
                  <a:lnTo>
                    <a:pt x="38924" y="11062"/>
                  </a:lnTo>
                  <a:lnTo>
                    <a:pt x="38614" y="10776"/>
                  </a:lnTo>
                  <a:lnTo>
                    <a:pt x="37983" y="10288"/>
                  </a:lnTo>
                  <a:lnTo>
                    <a:pt x="37316" y="9859"/>
                  </a:lnTo>
                  <a:lnTo>
                    <a:pt x="36626" y="9502"/>
                  </a:lnTo>
                  <a:lnTo>
                    <a:pt x="35899" y="9216"/>
                  </a:lnTo>
                  <a:lnTo>
                    <a:pt x="35161" y="9002"/>
                  </a:lnTo>
                  <a:lnTo>
                    <a:pt x="34411" y="8859"/>
                  </a:lnTo>
                  <a:lnTo>
                    <a:pt x="33637" y="8788"/>
                  </a:lnTo>
                  <a:close/>
                  <a:moveTo>
                    <a:pt x="50306" y="8788"/>
                  </a:moveTo>
                  <a:lnTo>
                    <a:pt x="49544" y="8859"/>
                  </a:lnTo>
                  <a:lnTo>
                    <a:pt x="48782" y="9002"/>
                  </a:lnTo>
                  <a:lnTo>
                    <a:pt x="48044" y="9216"/>
                  </a:lnTo>
                  <a:lnTo>
                    <a:pt x="47318" y="9502"/>
                  </a:lnTo>
                  <a:lnTo>
                    <a:pt x="46627" y="9859"/>
                  </a:lnTo>
                  <a:lnTo>
                    <a:pt x="45960" y="10288"/>
                  </a:lnTo>
                  <a:lnTo>
                    <a:pt x="45318" y="10776"/>
                  </a:lnTo>
                  <a:lnTo>
                    <a:pt x="45020" y="11062"/>
                  </a:lnTo>
                  <a:lnTo>
                    <a:pt x="44734" y="11360"/>
                  </a:lnTo>
                  <a:lnTo>
                    <a:pt x="44222" y="11991"/>
                  </a:lnTo>
                  <a:lnTo>
                    <a:pt x="43793" y="12657"/>
                  </a:lnTo>
                  <a:lnTo>
                    <a:pt x="43424" y="13360"/>
                  </a:lnTo>
                  <a:lnTo>
                    <a:pt x="43139" y="14086"/>
                  </a:lnTo>
                  <a:lnTo>
                    <a:pt x="42924" y="14825"/>
                  </a:lnTo>
                  <a:lnTo>
                    <a:pt x="42781" y="15587"/>
                  </a:lnTo>
                  <a:lnTo>
                    <a:pt x="42710" y="16349"/>
                  </a:lnTo>
                  <a:lnTo>
                    <a:pt x="42710" y="17122"/>
                  </a:lnTo>
                  <a:lnTo>
                    <a:pt x="42781" y="17885"/>
                  </a:lnTo>
                  <a:lnTo>
                    <a:pt x="42924" y="18647"/>
                  </a:lnTo>
                  <a:lnTo>
                    <a:pt x="43139" y="19385"/>
                  </a:lnTo>
                  <a:lnTo>
                    <a:pt x="43424" y="20111"/>
                  </a:lnTo>
                  <a:lnTo>
                    <a:pt x="43793" y="20814"/>
                  </a:lnTo>
                  <a:lnTo>
                    <a:pt x="44222" y="21480"/>
                  </a:lnTo>
                  <a:lnTo>
                    <a:pt x="44734" y="22111"/>
                  </a:lnTo>
                  <a:lnTo>
                    <a:pt x="45020" y="22421"/>
                  </a:lnTo>
                  <a:lnTo>
                    <a:pt x="45318" y="22695"/>
                  </a:lnTo>
                  <a:lnTo>
                    <a:pt x="45949" y="23195"/>
                  </a:lnTo>
                  <a:lnTo>
                    <a:pt x="46615" y="23624"/>
                  </a:lnTo>
                  <a:lnTo>
                    <a:pt x="47318" y="23969"/>
                  </a:lnTo>
                  <a:lnTo>
                    <a:pt x="48032" y="24255"/>
                  </a:lnTo>
                  <a:lnTo>
                    <a:pt x="48782" y="24469"/>
                  </a:lnTo>
                  <a:lnTo>
                    <a:pt x="49533" y="24612"/>
                  </a:lnTo>
                  <a:lnTo>
                    <a:pt x="50295" y="24683"/>
                  </a:lnTo>
                  <a:lnTo>
                    <a:pt x="51057" y="24683"/>
                  </a:lnTo>
                  <a:lnTo>
                    <a:pt x="51819" y="24612"/>
                  </a:lnTo>
                  <a:lnTo>
                    <a:pt x="52581" y="24469"/>
                  </a:lnTo>
                  <a:lnTo>
                    <a:pt x="53319" y="24255"/>
                  </a:lnTo>
                  <a:lnTo>
                    <a:pt x="54045" y="23969"/>
                  </a:lnTo>
                  <a:lnTo>
                    <a:pt x="54736" y="23624"/>
                  </a:lnTo>
                  <a:lnTo>
                    <a:pt x="55414" y="23195"/>
                  </a:lnTo>
                  <a:lnTo>
                    <a:pt x="56046" y="22695"/>
                  </a:lnTo>
                  <a:lnTo>
                    <a:pt x="56343" y="22421"/>
                  </a:lnTo>
                  <a:lnTo>
                    <a:pt x="56629" y="22111"/>
                  </a:lnTo>
                  <a:lnTo>
                    <a:pt x="57129" y="21480"/>
                  </a:lnTo>
                  <a:lnTo>
                    <a:pt x="57570" y="20814"/>
                  </a:lnTo>
                  <a:lnTo>
                    <a:pt x="57927" y="20111"/>
                  </a:lnTo>
                  <a:lnTo>
                    <a:pt x="58213" y="19385"/>
                  </a:lnTo>
                  <a:lnTo>
                    <a:pt x="58439" y="18647"/>
                  </a:lnTo>
                  <a:lnTo>
                    <a:pt x="58582" y="17885"/>
                  </a:lnTo>
                  <a:lnTo>
                    <a:pt x="58653" y="17111"/>
                  </a:lnTo>
                  <a:lnTo>
                    <a:pt x="58653" y="16349"/>
                  </a:lnTo>
                  <a:lnTo>
                    <a:pt x="58582" y="15575"/>
                  </a:lnTo>
                  <a:lnTo>
                    <a:pt x="58439" y="14825"/>
                  </a:lnTo>
                  <a:lnTo>
                    <a:pt x="58213" y="14074"/>
                  </a:lnTo>
                  <a:lnTo>
                    <a:pt x="57927" y="13360"/>
                  </a:lnTo>
                  <a:lnTo>
                    <a:pt x="57570" y="12657"/>
                  </a:lnTo>
                  <a:lnTo>
                    <a:pt x="57129" y="11991"/>
                  </a:lnTo>
                  <a:lnTo>
                    <a:pt x="56629" y="11360"/>
                  </a:lnTo>
                  <a:lnTo>
                    <a:pt x="56343" y="11062"/>
                  </a:lnTo>
                  <a:lnTo>
                    <a:pt x="56046" y="10776"/>
                  </a:lnTo>
                  <a:lnTo>
                    <a:pt x="55414" y="10288"/>
                  </a:lnTo>
                  <a:lnTo>
                    <a:pt x="54748" y="9859"/>
                  </a:lnTo>
                  <a:lnTo>
                    <a:pt x="54045" y="9502"/>
                  </a:lnTo>
                  <a:lnTo>
                    <a:pt x="53331" y="9216"/>
                  </a:lnTo>
                  <a:lnTo>
                    <a:pt x="52593" y="9002"/>
                  </a:lnTo>
                  <a:lnTo>
                    <a:pt x="51831" y="8859"/>
                  </a:lnTo>
                  <a:lnTo>
                    <a:pt x="51068" y="8788"/>
                  </a:lnTo>
                  <a:close/>
                  <a:moveTo>
                    <a:pt x="11907" y="1"/>
                  </a:moveTo>
                  <a:lnTo>
                    <a:pt x="10681" y="108"/>
                  </a:lnTo>
                  <a:lnTo>
                    <a:pt x="9490" y="346"/>
                  </a:lnTo>
                  <a:lnTo>
                    <a:pt x="8311" y="691"/>
                  </a:lnTo>
                  <a:lnTo>
                    <a:pt x="7192" y="1156"/>
                  </a:lnTo>
                  <a:lnTo>
                    <a:pt x="6109" y="1727"/>
                  </a:lnTo>
                  <a:lnTo>
                    <a:pt x="5097" y="2406"/>
                  </a:lnTo>
                  <a:lnTo>
                    <a:pt x="4144" y="3192"/>
                  </a:lnTo>
                  <a:lnTo>
                    <a:pt x="3703" y="3632"/>
                  </a:lnTo>
                  <a:lnTo>
                    <a:pt x="3394" y="3942"/>
                  </a:lnTo>
                  <a:lnTo>
                    <a:pt x="2965" y="4406"/>
                  </a:lnTo>
                  <a:lnTo>
                    <a:pt x="2203" y="5371"/>
                  </a:lnTo>
                  <a:lnTo>
                    <a:pt x="1560" y="6383"/>
                  </a:lnTo>
                  <a:lnTo>
                    <a:pt x="1024" y="7454"/>
                  </a:lnTo>
                  <a:lnTo>
                    <a:pt x="608" y="8550"/>
                  </a:lnTo>
                  <a:lnTo>
                    <a:pt x="286" y="9681"/>
                  </a:lnTo>
                  <a:lnTo>
                    <a:pt x="96" y="10836"/>
                  </a:lnTo>
                  <a:lnTo>
                    <a:pt x="0" y="11991"/>
                  </a:lnTo>
                  <a:lnTo>
                    <a:pt x="24" y="13146"/>
                  </a:lnTo>
                  <a:lnTo>
                    <a:pt x="155" y="14301"/>
                  </a:lnTo>
                  <a:lnTo>
                    <a:pt x="393" y="15444"/>
                  </a:lnTo>
                  <a:lnTo>
                    <a:pt x="751" y="16563"/>
                  </a:lnTo>
                  <a:lnTo>
                    <a:pt x="1215" y="17646"/>
                  </a:lnTo>
                  <a:lnTo>
                    <a:pt x="1786" y="18682"/>
                  </a:lnTo>
                  <a:lnTo>
                    <a:pt x="2465" y="19682"/>
                  </a:lnTo>
                  <a:lnTo>
                    <a:pt x="3263" y="20623"/>
                  </a:lnTo>
                  <a:lnTo>
                    <a:pt x="3703" y="21064"/>
                  </a:lnTo>
                  <a:lnTo>
                    <a:pt x="4144" y="21492"/>
                  </a:lnTo>
                  <a:lnTo>
                    <a:pt x="5097" y="22278"/>
                  </a:lnTo>
                  <a:lnTo>
                    <a:pt x="6109" y="22969"/>
                  </a:lnTo>
                  <a:lnTo>
                    <a:pt x="7180" y="23540"/>
                  </a:lnTo>
                  <a:lnTo>
                    <a:pt x="8311" y="24005"/>
                  </a:lnTo>
                  <a:lnTo>
                    <a:pt x="9478" y="24350"/>
                  </a:lnTo>
                  <a:lnTo>
                    <a:pt x="10681" y="24576"/>
                  </a:lnTo>
                  <a:lnTo>
                    <a:pt x="11907" y="24695"/>
                  </a:lnTo>
                  <a:lnTo>
                    <a:pt x="12526" y="24695"/>
                  </a:lnTo>
                  <a:lnTo>
                    <a:pt x="13181" y="24683"/>
                  </a:lnTo>
                  <a:lnTo>
                    <a:pt x="14443" y="24576"/>
                  </a:lnTo>
                  <a:lnTo>
                    <a:pt x="15646" y="24362"/>
                  </a:lnTo>
                  <a:lnTo>
                    <a:pt x="16789" y="24028"/>
                  </a:lnTo>
                  <a:lnTo>
                    <a:pt x="17861" y="23588"/>
                  </a:lnTo>
                  <a:lnTo>
                    <a:pt x="18885" y="23040"/>
                  </a:lnTo>
                  <a:lnTo>
                    <a:pt x="19837" y="22385"/>
                  </a:lnTo>
                  <a:lnTo>
                    <a:pt x="20742" y="21623"/>
                  </a:lnTo>
                  <a:lnTo>
                    <a:pt x="21159" y="21195"/>
                  </a:lnTo>
                  <a:lnTo>
                    <a:pt x="21516" y="20825"/>
                  </a:lnTo>
                  <a:lnTo>
                    <a:pt x="22147" y="20028"/>
                  </a:lnTo>
                  <a:lnTo>
                    <a:pt x="22695" y="19170"/>
                  </a:lnTo>
                  <a:lnTo>
                    <a:pt x="23147" y="18242"/>
                  </a:lnTo>
                  <a:lnTo>
                    <a:pt x="23516" y="17253"/>
                  </a:lnTo>
                  <a:lnTo>
                    <a:pt x="23790" y="16206"/>
                  </a:lnTo>
                  <a:lnTo>
                    <a:pt x="23969" y="15086"/>
                  </a:lnTo>
                  <a:lnTo>
                    <a:pt x="24052" y="13908"/>
                  </a:lnTo>
                  <a:lnTo>
                    <a:pt x="24064" y="13289"/>
                  </a:lnTo>
                  <a:lnTo>
                    <a:pt x="24064" y="12753"/>
                  </a:lnTo>
                  <a:lnTo>
                    <a:pt x="23981" y="11705"/>
                  </a:lnTo>
                  <a:lnTo>
                    <a:pt x="23885" y="11181"/>
                  </a:lnTo>
                  <a:lnTo>
                    <a:pt x="12526" y="11181"/>
                  </a:lnTo>
                  <a:lnTo>
                    <a:pt x="12526" y="14574"/>
                  </a:lnTo>
                  <a:lnTo>
                    <a:pt x="20599" y="14574"/>
                  </a:lnTo>
                  <a:lnTo>
                    <a:pt x="20480" y="15265"/>
                  </a:lnTo>
                  <a:lnTo>
                    <a:pt x="20159" y="16491"/>
                  </a:lnTo>
                  <a:lnTo>
                    <a:pt x="19694" y="17563"/>
                  </a:lnTo>
                  <a:lnTo>
                    <a:pt x="19099" y="18456"/>
                  </a:lnTo>
                  <a:lnTo>
                    <a:pt x="18754" y="18825"/>
                  </a:lnTo>
                  <a:lnTo>
                    <a:pt x="18420" y="19135"/>
                  </a:lnTo>
                  <a:lnTo>
                    <a:pt x="17706" y="19682"/>
                  </a:lnTo>
                  <a:lnTo>
                    <a:pt x="16968" y="20147"/>
                  </a:lnTo>
                  <a:lnTo>
                    <a:pt x="16194" y="20540"/>
                  </a:lnTo>
                  <a:lnTo>
                    <a:pt x="15384" y="20849"/>
                  </a:lnTo>
                  <a:lnTo>
                    <a:pt x="14562" y="21075"/>
                  </a:lnTo>
                  <a:lnTo>
                    <a:pt x="13729" y="21230"/>
                  </a:lnTo>
                  <a:lnTo>
                    <a:pt x="12884" y="21302"/>
                  </a:lnTo>
                  <a:lnTo>
                    <a:pt x="12038" y="21290"/>
                  </a:lnTo>
                  <a:lnTo>
                    <a:pt x="11193" y="21195"/>
                  </a:lnTo>
                  <a:lnTo>
                    <a:pt x="10359" y="21028"/>
                  </a:lnTo>
                  <a:lnTo>
                    <a:pt x="9538" y="20778"/>
                  </a:lnTo>
                  <a:lnTo>
                    <a:pt x="8752" y="20456"/>
                  </a:lnTo>
                  <a:lnTo>
                    <a:pt x="7978" y="20052"/>
                  </a:lnTo>
                  <a:lnTo>
                    <a:pt x="7252" y="19563"/>
                  </a:lnTo>
                  <a:lnTo>
                    <a:pt x="6561" y="18992"/>
                  </a:lnTo>
                  <a:lnTo>
                    <a:pt x="6240" y="18682"/>
                  </a:lnTo>
                  <a:lnTo>
                    <a:pt x="5918" y="18349"/>
                  </a:lnTo>
                  <a:lnTo>
                    <a:pt x="5358" y="17634"/>
                  </a:lnTo>
                  <a:lnTo>
                    <a:pt x="4870" y="16884"/>
                  </a:lnTo>
                  <a:lnTo>
                    <a:pt x="4465" y="16099"/>
                  </a:lnTo>
                  <a:lnTo>
                    <a:pt x="4144" y="15289"/>
                  </a:lnTo>
                  <a:lnTo>
                    <a:pt x="3906" y="14455"/>
                  </a:lnTo>
                  <a:lnTo>
                    <a:pt x="3739" y="13610"/>
                  </a:lnTo>
                  <a:lnTo>
                    <a:pt x="3668" y="12753"/>
                  </a:lnTo>
                  <a:lnTo>
                    <a:pt x="3668" y="11895"/>
                  </a:lnTo>
                  <a:lnTo>
                    <a:pt x="3739" y="11038"/>
                  </a:lnTo>
                  <a:lnTo>
                    <a:pt x="3906" y="10193"/>
                  </a:lnTo>
                  <a:lnTo>
                    <a:pt x="4144" y="9359"/>
                  </a:lnTo>
                  <a:lnTo>
                    <a:pt x="4465" y="8550"/>
                  </a:lnTo>
                  <a:lnTo>
                    <a:pt x="4870" y="7764"/>
                  </a:lnTo>
                  <a:lnTo>
                    <a:pt x="5358" y="7014"/>
                  </a:lnTo>
                  <a:lnTo>
                    <a:pt x="5918" y="6299"/>
                  </a:lnTo>
                  <a:lnTo>
                    <a:pt x="6240" y="5966"/>
                  </a:lnTo>
                  <a:lnTo>
                    <a:pt x="6549" y="5656"/>
                  </a:lnTo>
                  <a:lnTo>
                    <a:pt x="7216" y="5085"/>
                  </a:lnTo>
                  <a:lnTo>
                    <a:pt x="7942" y="4585"/>
                  </a:lnTo>
                  <a:lnTo>
                    <a:pt x="8704" y="4180"/>
                  </a:lnTo>
                  <a:lnTo>
                    <a:pt x="9514" y="3835"/>
                  </a:lnTo>
                  <a:lnTo>
                    <a:pt x="10347" y="3585"/>
                  </a:lnTo>
                  <a:lnTo>
                    <a:pt x="11205" y="3430"/>
                  </a:lnTo>
                  <a:lnTo>
                    <a:pt x="12086" y="3347"/>
                  </a:lnTo>
                  <a:lnTo>
                    <a:pt x="12955" y="3347"/>
                  </a:lnTo>
                  <a:lnTo>
                    <a:pt x="13800" y="3418"/>
                  </a:lnTo>
                  <a:lnTo>
                    <a:pt x="14622" y="3573"/>
                  </a:lnTo>
                  <a:lnTo>
                    <a:pt x="15432" y="3811"/>
                  </a:lnTo>
                  <a:lnTo>
                    <a:pt x="16206" y="4120"/>
                  </a:lnTo>
                  <a:lnTo>
                    <a:pt x="16944" y="4501"/>
                  </a:lnTo>
                  <a:lnTo>
                    <a:pt x="17646" y="4966"/>
                  </a:lnTo>
                  <a:lnTo>
                    <a:pt x="18313" y="5490"/>
                  </a:lnTo>
                  <a:lnTo>
                    <a:pt x="18623" y="5775"/>
                  </a:lnTo>
                  <a:lnTo>
                    <a:pt x="21004" y="3394"/>
                  </a:lnTo>
                  <a:lnTo>
                    <a:pt x="20563" y="2989"/>
                  </a:lnTo>
                  <a:lnTo>
                    <a:pt x="19647" y="2251"/>
                  </a:lnTo>
                  <a:lnTo>
                    <a:pt x="18670" y="1608"/>
                  </a:lnTo>
                  <a:lnTo>
                    <a:pt x="17634" y="1072"/>
                  </a:lnTo>
                  <a:lnTo>
                    <a:pt x="16551" y="644"/>
                  </a:lnTo>
                  <a:lnTo>
                    <a:pt x="15432" y="322"/>
                  </a:lnTo>
                  <a:lnTo>
                    <a:pt x="14289" y="108"/>
                  </a:lnTo>
                  <a:lnTo>
                    <a:pt x="13122" y="1"/>
                  </a:lnTo>
                  <a:close/>
                  <a:moveTo>
                    <a:pt x="90111" y="8752"/>
                  </a:moveTo>
                  <a:lnTo>
                    <a:pt x="89372" y="8824"/>
                  </a:lnTo>
                  <a:lnTo>
                    <a:pt x="88646" y="8955"/>
                  </a:lnTo>
                  <a:lnTo>
                    <a:pt x="87932" y="9169"/>
                  </a:lnTo>
                  <a:lnTo>
                    <a:pt x="87253" y="9455"/>
                  </a:lnTo>
                  <a:lnTo>
                    <a:pt x="86598" y="9812"/>
                  </a:lnTo>
                  <a:lnTo>
                    <a:pt x="85991" y="10229"/>
                  </a:lnTo>
                  <a:lnTo>
                    <a:pt x="85419" y="10717"/>
                  </a:lnTo>
                  <a:lnTo>
                    <a:pt x="85157" y="10979"/>
                  </a:lnTo>
                  <a:lnTo>
                    <a:pt x="84884" y="11276"/>
                  </a:lnTo>
                  <a:lnTo>
                    <a:pt x="84407" y="11895"/>
                  </a:lnTo>
                  <a:lnTo>
                    <a:pt x="83979" y="12562"/>
                  </a:lnTo>
                  <a:lnTo>
                    <a:pt x="83633" y="13265"/>
                  </a:lnTo>
                  <a:lnTo>
                    <a:pt x="83348" y="13991"/>
                  </a:lnTo>
                  <a:lnTo>
                    <a:pt x="83145" y="14753"/>
                  </a:lnTo>
                  <a:lnTo>
                    <a:pt x="83014" y="15527"/>
                  </a:lnTo>
                  <a:lnTo>
                    <a:pt x="82967" y="16313"/>
                  </a:lnTo>
                  <a:lnTo>
                    <a:pt x="82979" y="16718"/>
                  </a:lnTo>
                  <a:lnTo>
                    <a:pt x="82967" y="17111"/>
                  </a:lnTo>
                  <a:lnTo>
                    <a:pt x="83038" y="17896"/>
                  </a:lnTo>
                  <a:lnTo>
                    <a:pt x="83169" y="18670"/>
                  </a:lnTo>
                  <a:lnTo>
                    <a:pt x="83383" y="19420"/>
                  </a:lnTo>
                  <a:lnTo>
                    <a:pt x="83669" y="20147"/>
                  </a:lnTo>
                  <a:lnTo>
                    <a:pt x="84026" y="20837"/>
                  </a:lnTo>
                  <a:lnTo>
                    <a:pt x="84467" y="21492"/>
                  </a:lnTo>
                  <a:lnTo>
                    <a:pt x="84955" y="22099"/>
                  </a:lnTo>
                  <a:lnTo>
                    <a:pt x="85241" y="22385"/>
                  </a:lnTo>
                  <a:lnTo>
                    <a:pt x="85515" y="22659"/>
                  </a:lnTo>
                  <a:lnTo>
                    <a:pt x="86122" y="23171"/>
                  </a:lnTo>
                  <a:lnTo>
                    <a:pt x="86765" y="23600"/>
                  </a:lnTo>
                  <a:lnTo>
                    <a:pt x="87444" y="23969"/>
                  </a:lnTo>
                  <a:lnTo>
                    <a:pt x="88158" y="24266"/>
                  </a:lnTo>
                  <a:lnTo>
                    <a:pt x="88908" y="24481"/>
                  </a:lnTo>
                  <a:lnTo>
                    <a:pt x="89670" y="24624"/>
                  </a:lnTo>
                  <a:lnTo>
                    <a:pt x="90456" y="24695"/>
                  </a:lnTo>
                  <a:lnTo>
                    <a:pt x="91385" y="24695"/>
                  </a:lnTo>
                  <a:lnTo>
                    <a:pt x="92444" y="24564"/>
                  </a:lnTo>
                  <a:lnTo>
                    <a:pt x="93468" y="24290"/>
                  </a:lnTo>
                  <a:lnTo>
                    <a:pt x="94445" y="23862"/>
                  </a:lnTo>
                  <a:lnTo>
                    <a:pt x="94909" y="23588"/>
                  </a:lnTo>
                  <a:lnTo>
                    <a:pt x="95278" y="23350"/>
                  </a:lnTo>
                  <a:lnTo>
                    <a:pt x="95981" y="22802"/>
                  </a:lnTo>
                  <a:lnTo>
                    <a:pt x="96624" y="22195"/>
                  </a:lnTo>
                  <a:lnTo>
                    <a:pt x="97207" y="21528"/>
                  </a:lnTo>
                  <a:lnTo>
                    <a:pt x="97469" y="21171"/>
                  </a:lnTo>
                  <a:lnTo>
                    <a:pt x="94766" y="19349"/>
                  </a:lnTo>
                  <a:lnTo>
                    <a:pt x="94600" y="19599"/>
                  </a:lnTo>
                  <a:lnTo>
                    <a:pt x="94242" y="20052"/>
                  </a:lnTo>
                  <a:lnTo>
                    <a:pt x="93814" y="20456"/>
                  </a:lnTo>
                  <a:lnTo>
                    <a:pt x="93361" y="20802"/>
                  </a:lnTo>
                  <a:lnTo>
                    <a:pt x="92849" y="21087"/>
                  </a:lnTo>
                  <a:lnTo>
                    <a:pt x="92313" y="21302"/>
                  </a:lnTo>
                  <a:lnTo>
                    <a:pt x="91754" y="21457"/>
                  </a:lnTo>
                  <a:lnTo>
                    <a:pt x="91170" y="21528"/>
                  </a:lnTo>
                  <a:lnTo>
                    <a:pt x="90873" y="21540"/>
                  </a:lnTo>
                  <a:lnTo>
                    <a:pt x="90563" y="21540"/>
                  </a:lnTo>
                  <a:lnTo>
                    <a:pt x="89956" y="21468"/>
                  </a:lnTo>
                  <a:lnTo>
                    <a:pt x="89372" y="21314"/>
                  </a:lnTo>
                  <a:lnTo>
                    <a:pt x="88825" y="21064"/>
                  </a:lnTo>
                  <a:lnTo>
                    <a:pt x="88313" y="20754"/>
                  </a:lnTo>
                  <a:lnTo>
                    <a:pt x="87860" y="20361"/>
                  </a:lnTo>
                  <a:lnTo>
                    <a:pt x="87467" y="19909"/>
                  </a:lnTo>
                  <a:lnTo>
                    <a:pt x="87134" y="19397"/>
                  </a:lnTo>
                  <a:lnTo>
                    <a:pt x="87003" y="19111"/>
                  </a:lnTo>
                  <a:lnTo>
                    <a:pt x="97660" y="14705"/>
                  </a:lnTo>
                  <a:lnTo>
                    <a:pt x="97302" y="13801"/>
                  </a:lnTo>
                  <a:lnTo>
                    <a:pt x="97136" y="13396"/>
                  </a:lnTo>
                  <a:lnTo>
                    <a:pt x="96743" y="12610"/>
                  </a:lnTo>
                  <a:lnTo>
                    <a:pt x="96517" y="12241"/>
                  </a:lnTo>
                  <a:lnTo>
                    <a:pt x="96231" y="11800"/>
                  </a:lnTo>
                  <a:lnTo>
                    <a:pt x="95588" y="11002"/>
                  </a:lnTo>
                  <a:lnTo>
                    <a:pt x="95219" y="10621"/>
                  </a:lnTo>
                  <a:lnTo>
                    <a:pt x="94992" y="10419"/>
                  </a:lnTo>
                  <a:lnTo>
                    <a:pt x="94516" y="10026"/>
                  </a:lnTo>
                  <a:lnTo>
                    <a:pt x="93992" y="9681"/>
                  </a:lnTo>
                  <a:lnTo>
                    <a:pt x="93456" y="9395"/>
                  </a:lnTo>
                  <a:lnTo>
                    <a:pt x="93171" y="9276"/>
                  </a:lnTo>
                  <a:lnTo>
                    <a:pt x="92849" y="9145"/>
                  </a:lnTo>
                  <a:lnTo>
                    <a:pt x="92194" y="8955"/>
                  </a:lnTo>
                  <a:lnTo>
                    <a:pt x="91516" y="8812"/>
                  </a:lnTo>
                  <a:lnTo>
                    <a:pt x="90837" y="8752"/>
                  </a:lnTo>
                  <a:close/>
                  <a:moveTo>
                    <a:pt x="67750" y="8764"/>
                  </a:moveTo>
                  <a:lnTo>
                    <a:pt x="67369" y="8776"/>
                  </a:lnTo>
                  <a:lnTo>
                    <a:pt x="66619" y="8847"/>
                  </a:lnTo>
                  <a:lnTo>
                    <a:pt x="65892" y="9002"/>
                  </a:lnTo>
                  <a:lnTo>
                    <a:pt x="65178" y="9228"/>
                  </a:lnTo>
                  <a:lnTo>
                    <a:pt x="64499" y="9538"/>
                  </a:lnTo>
                  <a:lnTo>
                    <a:pt x="63856" y="9895"/>
                  </a:lnTo>
                  <a:lnTo>
                    <a:pt x="63249" y="10336"/>
                  </a:lnTo>
                  <a:lnTo>
                    <a:pt x="62678" y="10824"/>
                  </a:lnTo>
                  <a:lnTo>
                    <a:pt x="62416" y="11098"/>
                  </a:lnTo>
                  <a:lnTo>
                    <a:pt x="62142" y="11395"/>
                  </a:lnTo>
                  <a:lnTo>
                    <a:pt x="61642" y="12003"/>
                  </a:lnTo>
                  <a:lnTo>
                    <a:pt x="61213" y="12657"/>
                  </a:lnTo>
                  <a:lnTo>
                    <a:pt x="60844" y="13348"/>
                  </a:lnTo>
                  <a:lnTo>
                    <a:pt x="60546" y="14062"/>
                  </a:lnTo>
                  <a:lnTo>
                    <a:pt x="60332" y="14813"/>
                  </a:lnTo>
                  <a:lnTo>
                    <a:pt x="60189" y="15587"/>
                  </a:lnTo>
                  <a:lnTo>
                    <a:pt x="60130" y="16360"/>
                  </a:lnTo>
                  <a:lnTo>
                    <a:pt x="60130" y="16753"/>
                  </a:lnTo>
                  <a:lnTo>
                    <a:pt x="60130" y="17158"/>
                  </a:lnTo>
                  <a:lnTo>
                    <a:pt x="60189" y="17932"/>
                  </a:lnTo>
                  <a:lnTo>
                    <a:pt x="60344" y="18706"/>
                  </a:lnTo>
                  <a:lnTo>
                    <a:pt x="60558" y="19444"/>
                  </a:lnTo>
                  <a:lnTo>
                    <a:pt x="60844" y="20159"/>
                  </a:lnTo>
                  <a:lnTo>
                    <a:pt x="61213" y="20849"/>
                  </a:lnTo>
                  <a:lnTo>
                    <a:pt x="61642" y="21492"/>
                  </a:lnTo>
                  <a:lnTo>
                    <a:pt x="62142" y="22088"/>
                  </a:lnTo>
                  <a:lnTo>
                    <a:pt x="62416" y="22373"/>
                  </a:lnTo>
                  <a:lnTo>
                    <a:pt x="62678" y="22647"/>
                  </a:lnTo>
                  <a:lnTo>
                    <a:pt x="63249" y="23135"/>
                  </a:lnTo>
                  <a:lnTo>
                    <a:pt x="63856" y="23576"/>
                  </a:lnTo>
                  <a:lnTo>
                    <a:pt x="64511" y="23933"/>
                  </a:lnTo>
                  <a:lnTo>
                    <a:pt x="65190" y="24231"/>
                  </a:lnTo>
                  <a:lnTo>
                    <a:pt x="65892" y="24457"/>
                  </a:lnTo>
                  <a:lnTo>
                    <a:pt x="66619" y="24612"/>
                  </a:lnTo>
                  <a:lnTo>
                    <a:pt x="67369" y="24683"/>
                  </a:lnTo>
                  <a:lnTo>
                    <a:pt x="67750" y="24695"/>
                  </a:lnTo>
                  <a:lnTo>
                    <a:pt x="68083" y="24683"/>
                  </a:lnTo>
                  <a:lnTo>
                    <a:pt x="68714" y="24636"/>
                  </a:lnTo>
                  <a:lnTo>
                    <a:pt x="69322" y="24517"/>
                  </a:lnTo>
                  <a:lnTo>
                    <a:pt x="69881" y="24350"/>
                  </a:lnTo>
                  <a:lnTo>
                    <a:pt x="70405" y="24124"/>
                  </a:lnTo>
                  <a:lnTo>
                    <a:pt x="70893" y="23838"/>
                  </a:lnTo>
                  <a:lnTo>
                    <a:pt x="71334" y="23493"/>
                  </a:lnTo>
                  <a:lnTo>
                    <a:pt x="71739" y="23100"/>
                  </a:lnTo>
                  <a:lnTo>
                    <a:pt x="71929" y="22873"/>
                  </a:lnTo>
                  <a:lnTo>
                    <a:pt x="72048" y="22873"/>
                  </a:lnTo>
                  <a:lnTo>
                    <a:pt x="72048" y="24016"/>
                  </a:lnTo>
                  <a:lnTo>
                    <a:pt x="72036" y="24576"/>
                  </a:lnTo>
                  <a:lnTo>
                    <a:pt x="71893" y="25576"/>
                  </a:lnTo>
                  <a:lnTo>
                    <a:pt x="71620" y="26445"/>
                  </a:lnTo>
                  <a:lnTo>
                    <a:pt x="71191" y="27172"/>
                  </a:lnTo>
                  <a:lnTo>
                    <a:pt x="70917" y="27493"/>
                  </a:lnTo>
                  <a:lnTo>
                    <a:pt x="70596" y="27791"/>
                  </a:lnTo>
                  <a:lnTo>
                    <a:pt x="69881" y="28255"/>
                  </a:lnTo>
                  <a:lnTo>
                    <a:pt x="69083" y="28565"/>
                  </a:lnTo>
                  <a:lnTo>
                    <a:pt x="68238" y="28708"/>
                  </a:lnTo>
                  <a:lnTo>
                    <a:pt x="67809" y="28696"/>
                  </a:lnTo>
                  <a:lnTo>
                    <a:pt x="67464" y="28696"/>
                  </a:lnTo>
                  <a:lnTo>
                    <a:pt x="66809" y="28589"/>
                  </a:lnTo>
                  <a:lnTo>
                    <a:pt x="66166" y="28374"/>
                  </a:lnTo>
                  <a:lnTo>
                    <a:pt x="65583" y="28053"/>
                  </a:lnTo>
                  <a:lnTo>
                    <a:pt x="65309" y="27850"/>
                  </a:lnTo>
                  <a:lnTo>
                    <a:pt x="65059" y="27636"/>
                  </a:lnTo>
                  <a:lnTo>
                    <a:pt x="64630" y="27184"/>
                  </a:lnTo>
                  <a:lnTo>
                    <a:pt x="64249" y="26684"/>
                  </a:lnTo>
                  <a:lnTo>
                    <a:pt x="63928" y="26136"/>
                  </a:lnTo>
                  <a:lnTo>
                    <a:pt x="63809" y="25850"/>
                  </a:lnTo>
                  <a:lnTo>
                    <a:pt x="60749" y="27112"/>
                  </a:lnTo>
                  <a:lnTo>
                    <a:pt x="60975" y="27600"/>
                  </a:lnTo>
                  <a:lnTo>
                    <a:pt x="61523" y="28517"/>
                  </a:lnTo>
                  <a:lnTo>
                    <a:pt x="62166" y="29339"/>
                  </a:lnTo>
                  <a:lnTo>
                    <a:pt x="62928" y="30077"/>
                  </a:lnTo>
                  <a:lnTo>
                    <a:pt x="63344" y="30410"/>
                  </a:lnTo>
                  <a:lnTo>
                    <a:pt x="63833" y="30756"/>
                  </a:lnTo>
                  <a:lnTo>
                    <a:pt x="64892" y="31303"/>
                  </a:lnTo>
                  <a:lnTo>
                    <a:pt x="66023" y="31660"/>
                  </a:lnTo>
                  <a:lnTo>
                    <a:pt x="67202" y="31827"/>
                  </a:lnTo>
                  <a:lnTo>
                    <a:pt x="68178" y="31827"/>
                  </a:lnTo>
                  <a:lnTo>
                    <a:pt x="68929" y="31780"/>
                  </a:lnTo>
                  <a:lnTo>
                    <a:pt x="69667" y="31660"/>
                  </a:lnTo>
                  <a:lnTo>
                    <a:pt x="70381" y="31470"/>
                  </a:lnTo>
                  <a:lnTo>
                    <a:pt x="71072" y="31196"/>
                  </a:lnTo>
                  <a:lnTo>
                    <a:pt x="71739" y="30875"/>
                  </a:lnTo>
                  <a:lnTo>
                    <a:pt x="72370" y="30470"/>
                  </a:lnTo>
                  <a:lnTo>
                    <a:pt x="72965" y="30005"/>
                  </a:lnTo>
                  <a:lnTo>
                    <a:pt x="73239" y="29755"/>
                  </a:lnTo>
                  <a:lnTo>
                    <a:pt x="73501" y="29493"/>
                  </a:lnTo>
                  <a:lnTo>
                    <a:pt x="73965" y="28910"/>
                  </a:lnTo>
                  <a:lnTo>
                    <a:pt x="74358" y="28267"/>
                  </a:lnTo>
                  <a:lnTo>
                    <a:pt x="74691" y="27553"/>
                  </a:lnTo>
                  <a:lnTo>
                    <a:pt x="74965" y="26767"/>
                  </a:lnTo>
                  <a:lnTo>
                    <a:pt x="75156" y="25933"/>
                  </a:lnTo>
                  <a:lnTo>
                    <a:pt x="75299" y="25017"/>
                  </a:lnTo>
                  <a:lnTo>
                    <a:pt x="75358" y="24040"/>
                  </a:lnTo>
                  <a:lnTo>
                    <a:pt x="75370" y="23528"/>
                  </a:lnTo>
                  <a:lnTo>
                    <a:pt x="75370" y="9240"/>
                  </a:lnTo>
                  <a:lnTo>
                    <a:pt x="72048" y="9240"/>
                  </a:lnTo>
                  <a:lnTo>
                    <a:pt x="72048" y="10538"/>
                  </a:lnTo>
                  <a:lnTo>
                    <a:pt x="71929" y="10538"/>
                  </a:lnTo>
                  <a:lnTo>
                    <a:pt x="71750" y="10336"/>
                  </a:lnTo>
                  <a:lnTo>
                    <a:pt x="71358" y="9967"/>
                  </a:lnTo>
                  <a:lnTo>
                    <a:pt x="70917" y="9645"/>
                  </a:lnTo>
                  <a:lnTo>
                    <a:pt x="70453" y="9383"/>
                  </a:lnTo>
                  <a:lnTo>
                    <a:pt x="70203" y="9276"/>
                  </a:lnTo>
                  <a:lnTo>
                    <a:pt x="69905" y="9145"/>
                  </a:lnTo>
                  <a:lnTo>
                    <a:pt x="69310" y="8955"/>
                  </a:lnTo>
                  <a:lnTo>
                    <a:pt x="68690" y="8824"/>
                  </a:lnTo>
                  <a:lnTo>
                    <a:pt x="68059" y="87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9"/>
            <p:cNvSpPr/>
            <p:nvPr/>
          </p:nvSpPr>
          <p:spPr>
            <a:xfrm>
              <a:off x="1683736" y="4617610"/>
              <a:ext cx="130752" cy="149188"/>
            </a:xfrm>
            <a:custGeom>
              <a:rect b="b" l="l" r="r" t="t"/>
              <a:pathLst>
                <a:path extrusionOk="0" h="22553" w="19766">
                  <a:moveTo>
                    <a:pt x="10765" y="1"/>
                  </a:moveTo>
                  <a:lnTo>
                    <a:pt x="10193" y="25"/>
                  </a:lnTo>
                  <a:lnTo>
                    <a:pt x="9086" y="156"/>
                  </a:lnTo>
                  <a:lnTo>
                    <a:pt x="8014" y="406"/>
                  </a:lnTo>
                  <a:lnTo>
                    <a:pt x="6978" y="751"/>
                  </a:lnTo>
                  <a:lnTo>
                    <a:pt x="6002" y="1192"/>
                  </a:lnTo>
                  <a:lnTo>
                    <a:pt x="5085" y="1715"/>
                  </a:lnTo>
                  <a:lnTo>
                    <a:pt x="4216" y="2335"/>
                  </a:lnTo>
                  <a:lnTo>
                    <a:pt x="3418" y="3025"/>
                  </a:lnTo>
                  <a:lnTo>
                    <a:pt x="2692" y="3787"/>
                  </a:lnTo>
                  <a:lnTo>
                    <a:pt x="2037" y="4621"/>
                  </a:lnTo>
                  <a:lnTo>
                    <a:pt x="1453" y="5514"/>
                  </a:lnTo>
                  <a:lnTo>
                    <a:pt x="977" y="6466"/>
                  </a:lnTo>
                  <a:lnTo>
                    <a:pt x="572" y="7466"/>
                  </a:lnTo>
                  <a:lnTo>
                    <a:pt x="275" y="8502"/>
                  </a:lnTo>
                  <a:lnTo>
                    <a:pt x="84" y="9586"/>
                  </a:lnTo>
                  <a:lnTo>
                    <a:pt x="1" y="10693"/>
                  </a:lnTo>
                  <a:lnTo>
                    <a:pt x="1" y="11265"/>
                  </a:lnTo>
                  <a:lnTo>
                    <a:pt x="1" y="11729"/>
                  </a:lnTo>
                  <a:lnTo>
                    <a:pt x="13" y="12300"/>
                  </a:lnTo>
                  <a:lnTo>
                    <a:pt x="144" y="13408"/>
                  </a:lnTo>
                  <a:lnTo>
                    <a:pt x="382" y="14479"/>
                  </a:lnTo>
                  <a:lnTo>
                    <a:pt x="727" y="15503"/>
                  </a:lnTo>
                  <a:lnTo>
                    <a:pt x="1168" y="16480"/>
                  </a:lnTo>
                  <a:lnTo>
                    <a:pt x="1692" y="17408"/>
                  </a:lnTo>
                  <a:lnTo>
                    <a:pt x="2299" y="18278"/>
                  </a:lnTo>
                  <a:lnTo>
                    <a:pt x="2977" y="19087"/>
                  </a:lnTo>
                  <a:lnTo>
                    <a:pt x="3740" y="19814"/>
                  </a:lnTo>
                  <a:lnTo>
                    <a:pt x="4573" y="20480"/>
                  </a:lnTo>
                  <a:lnTo>
                    <a:pt x="5466" y="21052"/>
                  </a:lnTo>
                  <a:lnTo>
                    <a:pt x="6407" y="21552"/>
                  </a:lnTo>
                  <a:lnTo>
                    <a:pt x="7407" y="21945"/>
                  </a:lnTo>
                  <a:lnTo>
                    <a:pt x="8443" y="22254"/>
                  </a:lnTo>
                  <a:lnTo>
                    <a:pt x="9526" y="22457"/>
                  </a:lnTo>
                  <a:lnTo>
                    <a:pt x="10634" y="22552"/>
                  </a:lnTo>
                  <a:lnTo>
                    <a:pt x="11205" y="22552"/>
                  </a:lnTo>
                  <a:lnTo>
                    <a:pt x="11836" y="22540"/>
                  </a:lnTo>
                  <a:lnTo>
                    <a:pt x="13074" y="22409"/>
                  </a:lnTo>
                  <a:lnTo>
                    <a:pt x="14301" y="22147"/>
                  </a:lnTo>
                  <a:lnTo>
                    <a:pt x="15480" y="21742"/>
                  </a:lnTo>
                  <a:lnTo>
                    <a:pt x="16063" y="21492"/>
                  </a:lnTo>
                  <a:lnTo>
                    <a:pt x="16587" y="21242"/>
                  </a:lnTo>
                  <a:lnTo>
                    <a:pt x="17599" y="20647"/>
                  </a:lnTo>
                  <a:lnTo>
                    <a:pt x="18528" y="19933"/>
                  </a:lnTo>
                  <a:lnTo>
                    <a:pt x="19373" y="19123"/>
                  </a:lnTo>
                  <a:lnTo>
                    <a:pt x="19766" y="18682"/>
                  </a:lnTo>
                  <a:lnTo>
                    <a:pt x="17825" y="16742"/>
                  </a:lnTo>
                  <a:lnTo>
                    <a:pt x="17516" y="17111"/>
                  </a:lnTo>
                  <a:lnTo>
                    <a:pt x="16837" y="17789"/>
                  </a:lnTo>
                  <a:lnTo>
                    <a:pt x="16087" y="18373"/>
                  </a:lnTo>
                  <a:lnTo>
                    <a:pt x="15289" y="18873"/>
                  </a:lnTo>
                  <a:lnTo>
                    <a:pt x="14432" y="19278"/>
                  </a:lnTo>
                  <a:lnTo>
                    <a:pt x="13551" y="19587"/>
                  </a:lnTo>
                  <a:lnTo>
                    <a:pt x="12622" y="19790"/>
                  </a:lnTo>
                  <a:lnTo>
                    <a:pt x="11669" y="19897"/>
                  </a:lnTo>
                  <a:lnTo>
                    <a:pt x="10776" y="19897"/>
                  </a:lnTo>
                  <a:lnTo>
                    <a:pt x="9943" y="19837"/>
                  </a:lnTo>
                  <a:lnTo>
                    <a:pt x="9133" y="19683"/>
                  </a:lnTo>
                  <a:lnTo>
                    <a:pt x="8347" y="19468"/>
                  </a:lnTo>
                  <a:lnTo>
                    <a:pt x="7585" y="19159"/>
                  </a:lnTo>
                  <a:lnTo>
                    <a:pt x="6871" y="18778"/>
                  </a:lnTo>
                  <a:lnTo>
                    <a:pt x="6180" y="18325"/>
                  </a:lnTo>
                  <a:lnTo>
                    <a:pt x="5537" y="17813"/>
                  </a:lnTo>
                  <a:lnTo>
                    <a:pt x="5240" y="17516"/>
                  </a:lnTo>
                  <a:lnTo>
                    <a:pt x="4942" y="17218"/>
                  </a:lnTo>
                  <a:lnTo>
                    <a:pt x="4406" y="16575"/>
                  </a:lnTo>
                  <a:lnTo>
                    <a:pt x="3954" y="15884"/>
                  </a:lnTo>
                  <a:lnTo>
                    <a:pt x="3573" y="15158"/>
                  </a:lnTo>
                  <a:lnTo>
                    <a:pt x="3275" y="14372"/>
                  </a:lnTo>
                  <a:lnTo>
                    <a:pt x="3049" y="13551"/>
                  </a:lnTo>
                  <a:lnTo>
                    <a:pt x="2894" y="12682"/>
                  </a:lnTo>
                  <a:lnTo>
                    <a:pt x="2823" y="11765"/>
                  </a:lnTo>
                  <a:lnTo>
                    <a:pt x="2811" y="11288"/>
                  </a:lnTo>
                  <a:lnTo>
                    <a:pt x="2823" y="10800"/>
                  </a:lnTo>
                  <a:lnTo>
                    <a:pt x="2894" y="9883"/>
                  </a:lnTo>
                  <a:lnTo>
                    <a:pt x="3049" y="9014"/>
                  </a:lnTo>
                  <a:lnTo>
                    <a:pt x="3275" y="8193"/>
                  </a:lnTo>
                  <a:lnTo>
                    <a:pt x="3585" y="7407"/>
                  </a:lnTo>
                  <a:lnTo>
                    <a:pt x="3954" y="6681"/>
                  </a:lnTo>
                  <a:lnTo>
                    <a:pt x="4418" y="5990"/>
                  </a:lnTo>
                  <a:lnTo>
                    <a:pt x="4942" y="5347"/>
                  </a:lnTo>
                  <a:lnTo>
                    <a:pt x="5240" y="5049"/>
                  </a:lnTo>
                  <a:lnTo>
                    <a:pt x="5537" y="4752"/>
                  </a:lnTo>
                  <a:lnTo>
                    <a:pt x="6180" y="4240"/>
                  </a:lnTo>
                  <a:lnTo>
                    <a:pt x="6871" y="3787"/>
                  </a:lnTo>
                  <a:lnTo>
                    <a:pt x="7597" y="3406"/>
                  </a:lnTo>
                  <a:lnTo>
                    <a:pt x="8359" y="3097"/>
                  </a:lnTo>
                  <a:lnTo>
                    <a:pt x="9145" y="2882"/>
                  </a:lnTo>
                  <a:lnTo>
                    <a:pt x="9955" y="2728"/>
                  </a:lnTo>
                  <a:lnTo>
                    <a:pt x="10776" y="2668"/>
                  </a:lnTo>
                  <a:lnTo>
                    <a:pt x="11193" y="2668"/>
                  </a:lnTo>
                  <a:lnTo>
                    <a:pt x="11622" y="2656"/>
                  </a:lnTo>
                  <a:lnTo>
                    <a:pt x="12479" y="2716"/>
                  </a:lnTo>
                  <a:lnTo>
                    <a:pt x="13324" y="2882"/>
                  </a:lnTo>
                  <a:lnTo>
                    <a:pt x="14134" y="3144"/>
                  </a:lnTo>
                  <a:lnTo>
                    <a:pt x="14896" y="3501"/>
                  </a:lnTo>
                  <a:lnTo>
                    <a:pt x="15622" y="3942"/>
                  </a:lnTo>
                  <a:lnTo>
                    <a:pt x="16301" y="4466"/>
                  </a:lnTo>
                  <a:lnTo>
                    <a:pt x="16908" y="5073"/>
                  </a:lnTo>
                  <a:lnTo>
                    <a:pt x="17194" y="5407"/>
                  </a:lnTo>
                  <a:lnTo>
                    <a:pt x="19123" y="3525"/>
                  </a:lnTo>
                  <a:lnTo>
                    <a:pt x="18742" y="3097"/>
                  </a:lnTo>
                  <a:lnTo>
                    <a:pt x="17920" y="2323"/>
                  </a:lnTo>
                  <a:lnTo>
                    <a:pt x="17027" y="1656"/>
                  </a:lnTo>
                  <a:lnTo>
                    <a:pt x="16075" y="1096"/>
                  </a:lnTo>
                  <a:lnTo>
                    <a:pt x="15051" y="644"/>
                  </a:lnTo>
                  <a:lnTo>
                    <a:pt x="13991" y="311"/>
                  </a:lnTo>
                  <a:lnTo>
                    <a:pt x="12896" y="84"/>
                  </a:lnTo>
                  <a:lnTo>
                    <a:pt x="117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9"/>
            <p:cNvSpPr/>
            <p:nvPr/>
          </p:nvSpPr>
          <p:spPr>
            <a:xfrm>
              <a:off x="1830708" y="4620765"/>
              <a:ext cx="18363" cy="142798"/>
            </a:xfrm>
            <a:custGeom>
              <a:rect b="b" l="l" r="r" t="t"/>
              <a:pathLst>
                <a:path extrusionOk="0" h="21587" w="2776">
                  <a:moveTo>
                    <a:pt x="1" y="0"/>
                  </a:moveTo>
                  <a:lnTo>
                    <a:pt x="1" y="21587"/>
                  </a:lnTo>
                  <a:lnTo>
                    <a:pt x="2775" y="21587"/>
                  </a:lnTo>
                  <a:lnTo>
                    <a:pt x="2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9"/>
            <p:cNvSpPr/>
            <p:nvPr/>
          </p:nvSpPr>
          <p:spPr>
            <a:xfrm>
              <a:off x="1864815" y="4662664"/>
              <a:ext cx="100588" cy="104054"/>
            </a:xfrm>
            <a:custGeom>
              <a:rect b="b" l="l" r="r" t="t"/>
              <a:pathLst>
                <a:path extrusionOk="0" h="15730" w="15206">
                  <a:moveTo>
                    <a:pt x="7287" y="2537"/>
                  </a:moveTo>
                  <a:lnTo>
                    <a:pt x="8180" y="2560"/>
                  </a:lnTo>
                  <a:lnTo>
                    <a:pt x="9061" y="2763"/>
                  </a:lnTo>
                  <a:lnTo>
                    <a:pt x="9895" y="3120"/>
                  </a:lnTo>
                  <a:lnTo>
                    <a:pt x="10657" y="3656"/>
                  </a:lnTo>
                  <a:lnTo>
                    <a:pt x="10990" y="4001"/>
                  </a:lnTo>
                  <a:lnTo>
                    <a:pt x="11348" y="4394"/>
                  </a:lnTo>
                  <a:lnTo>
                    <a:pt x="11919" y="5299"/>
                  </a:lnTo>
                  <a:lnTo>
                    <a:pt x="12288" y="6287"/>
                  </a:lnTo>
                  <a:lnTo>
                    <a:pt x="12455" y="7335"/>
                  </a:lnTo>
                  <a:lnTo>
                    <a:pt x="12455" y="7871"/>
                  </a:lnTo>
                  <a:lnTo>
                    <a:pt x="12455" y="8395"/>
                  </a:lnTo>
                  <a:lnTo>
                    <a:pt x="12288" y="9442"/>
                  </a:lnTo>
                  <a:lnTo>
                    <a:pt x="11907" y="10431"/>
                  </a:lnTo>
                  <a:lnTo>
                    <a:pt x="11348" y="11336"/>
                  </a:lnTo>
                  <a:lnTo>
                    <a:pt x="10990" y="11740"/>
                  </a:lnTo>
                  <a:lnTo>
                    <a:pt x="10895" y="11836"/>
                  </a:lnTo>
                  <a:lnTo>
                    <a:pt x="10800" y="11931"/>
                  </a:lnTo>
                  <a:lnTo>
                    <a:pt x="10443" y="12241"/>
                  </a:lnTo>
                  <a:lnTo>
                    <a:pt x="9645" y="12729"/>
                  </a:lnTo>
                  <a:lnTo>
                    <a:pt x="8800" y="13050"/>
                  </a:lnTo>
                  <a:lnTo>
                    <a:pt x="7907" y="13193"/>
                  </a:lnTo>
                  <a:lnTo>
                    <a:pt x="7013" y="13169"/>
                  </a:lnTo>
                  <a:lnTo>
                    <a:pt x="6144" y="12967"/>
                  </a:lnTo>
                  <a:lnTo>
                    <a:pt x="5311" y="12610"/>
                  </a:lnTo>
                  <a:lnTo>
                    <a:pt x="4549" y="12074"/>
                  </a:lnTo>
                  <a:lnTo>
                    <a:pt x="4204" y="11740"/>
                  </a:lnTo>
                  <a:lnTo>
                    <a:pt x="3858" y="11336"/>
                  </a:lnTo>
                  <a:lnTo>
                    <a:pt x="3299" y="10431"/>
                  </a:lnTo>
                  <a:lnTo>
                    <a:pt x="2918" y="9442"/>
                  </a:lnTo>
                  <a:lnTo>
                    <a:pt x="2751" y="8395"/>
                  </a:lnTo>
                  <a:lnTo>
                    <a:pt x="2751" y="7871"/>
                  </a:lnTo>
                  <a:lnTo>
                    <a:pt x="2739" y="7335"/>
                  </a:lnTo>
                  <a:lnTo>
                    <a:pt x="2918" y="6287"/>
                  </a:lnTo>
                  <a:lnTo>
                    <a:pt x="3287" y="5299"/>
                  </a:lnTo>
                  <a:lnTo>
                    <a:pt x="3846" y="4394"/>
                  </a:lnTo>
                  <a:lnTo>
                    <a:pt x="4204" y="4001"/>
                  </a:lnTo>
                  <a:lnTo>
                    <a:pt x="4299" y="3894"/>
                  </a:lnTo>
                  <a:lnTo>
                    <a:pt x="4406" y="3799"/>
                  </a:lnTo>
                  <a:lnTo>
                    <a:pt x="4763" y="3489"/>
                  </a:lnTo>
                  <a:lnTo>
                    <a:pt x="5549" y="3001"/>
                  </a:lnTo>
                  <a:lnTo>
                    <a:pt x="6406" y="2680"/>
                  </a:lnTo>
                  <a:lnTo>
                    <a:pt x="7287" y="2537"/>
                  </a:lnTo>
                  <a:close/>
                  <a:moveTo>
                    <a:pt x="7240" y="1"/>
                  </a:moveTo>
                  <a:lnTo>
                    <a:pt x="6502" y="72"/>
                  </a:lnTo>
                  <a:lnTo>
                    <a:pt x="5775" y="215"/>
                  </a:lnTo>
                  <a:lnTo>
                    <a:pt x="5061" y="417"/>
                  </a:lnTo>
                  <a:lnTo>
                    <a:pt x="4358" y="703"/>
                  </a:lnTo>
                  <a:lnTo>
                    <a:pt x="3692" y="1048"/>
                  </a:lnTo>
                  <a:lnTo>
                    <a:pt x="3049" y="1477"/>
                  </a:lnTo>
                  <a:lnTo>
                    <a:pt x="2441" y="1965"/>
                  </a:lnTo>
                  <a:lnTo>
                    <a:pt x="2156" y="2239"/>
                  </a:lnTo>
                  <a:lnTo>
                    <a:pt x="1882" y="2525"/>
                  </a:lnTo>
                  <a:lnTo>
                    <a:pt x="1405" y="3144"/>
                  </a:lnTo>
                  <a:lnTo>
                    <a:pt x="1001" y="3799"/>
                  </a:lnTo>
                  <a:lnTo>
                    <a:pt x="655" y="4489"/>
                  </a:lnTo>
                  <a:lnTo>
                    <a:pt x="381" y="5204"/>
                  </a:lnTo>
                  <a:lnTo>
                    <a:pt x="191" y="5942"/>
                  </a:lnTo>
                  <a:lnTo>
                    <a:pt x="60" y="6704"/>
                  </a:lnTo>
                  <a:lnTo>
                    <a:pt x="0" y="7478"/>
                  </a:lnTo>
                  <a:lnTo>
                    <a:pt x="12" y="7871"/>
                  </a:lnTo>
                  <a:lnTo>
                    <a:pt x="0" y="8252"/>
                  </a:lnTo>
                  <a:lnTo>
                    <a:pt x="60" y="9026"/>
                  </a:lnTo>
                  <a:lnTo>
                    <a:pt x="191" y="9788"/>
                  </a:lnTo>
                  <a:lnTo>
                    <a:pt x="393" y="10526"/>
                  </a:lnTo>
                  <a:lnTo>
                    <a:pt x="667" y="11240"/>
                  </a:lnTo>
                  <a:lnTo>
                    <a:pt x="1012" y="11931"/>
                  </a:lnTo>
                  <a:lnTo>
                    <a:pt x="1417" y="12586"/>
                  </a:lnTo>
                  <a:lnTo>
                    <a:pt x="1894" y="13205"/>
                  </a:lnTo>
                  <a:lnTo>
                    <a:pt x="2156" y="13491"/>
                  </a:lnTo>
                  <a:lnTo>
                    <a:pt x="2441" y="13765"/>
                  </a:lnTo>
                  <a:lnTo>
                    <a:pt x="3049" y="14253"/>
                  </a:lnTo>
                  <a:lnTo>
                    <a:pt x="3692" y="14681"/>
                  </a:lnTo>
                  <a:lnTo>
                    <a:pt x="4358" y="15027"/>
                  </a:lnTo>
                  <a:lnTo>
                    <a:pt x="5061" y="15312"/>
                  </a:lnTo>
                  <a:lnTo>
                    <a:pt x="5775" y="15515"/>
                  </a:lnTo>
                  <a:lnTo>
                    <a:pt x="6502" y="15658"/>
                  </a:lnTo>
                  <a:lnTo>
                    <a:pt x="7240" y="15729"/>
                  </a:lnTo>
                  <a:lnTo>
                    <a:pt x="7978" y="15729"/>
                  </a:lnTo>
                  <a:lnTo>
                    <a:pt x="8716" y="15658"/>
                  </a:lnTo>
                  <a:lnTo>
                    <a:pt x="9442" y="15515"/>
                  </a:lnTo>
                  <a:lnTo>
                    <a:pt x="10157" y="15312"/>
                  </a:lnTo>
                  <a:lnTo>
                    <a:pt x="10859" y="15027"/>
                  </a:lnTo>
                  <a:lnTo>
                    <a:pt x="11526" y="14681"/>
                  </a:lnTo>
                  <a:lnTo>
                    <a:pt x="12169" y="14253"/>
                  </a:lnTo>
                  <a:lnTo>
                    <a:pt x="12776" y="13765"/>
                  </a:lnTo>
                  <a:lnTo>
                    <a:pt x="13062" y="13491"/>
                  </a:lnTo>
                  <a:lnTo>
                    <a:pt x="13324" y="13205"/>
                  </a:lnTo>
                  <a:lnTo>
                    <a:pt x="13800" y="12586"/>
                  </a:lnTo>
                  <a:lnTo>
                    <a:pt x="14217" y="11931"/>
                  </a:lnTo>
                  <a:lnTo>
                    <a:pt x="14550" y="11240"/>
                  </a:lnTo>
                  <a:lnTo>
                    <a:pt x="14824" y="10526"/>
                  </a:lnTo>
                  <a:lnTo>
                    <a:pt x="15027" y="9788"/>
                  </a:lnTo>
                  <a:lnTo>
                    <a:pt x="15158" y="9026"/>
                  </a:lnTo>
                  <a:lnTo>
                    <a:pt x="15205" y="8252"/>
                  </a:lnTo>
                  <a:lnTo>
                    <a:pt x="15205" y="7871"/>
                  </a:lnTo>
                  <a:lnTo>
                    <a:pt x="15205" y="7478"/>
                  </a:lnTo>
                  <a:lnTo>
                    <a:pt x="15158" y="6704"/>
                  </a:lnTo>
                  <a:lnTo>
                    <a:pt x="15027" y="5942"/>
                  </a:lnTo>
                  <a:lnTo>
                    <a:pt x="14824" y="5204"/>
                  </a:lnTo>
                  <a:lnTo>
                    <a:pt x="14550" y="4489"/>
                  </a:lnTo>
                  <a:lnTo>
                    <a:pt x="14205" y="3799"/>
                  </a:lnTo>
                  <a:lnTo>
                    <a:pt x="13800" y="3144"/>
                  </a:lnTo>
                  <a:lnTo>
                    <a:pt x="13324" y="2525"/>
                  </a:lnTo>
                  <a:lnTo>
                    <a:pt x="13062" y="2239"/>
                  </a:lnTo>
                  <a:lnTo>
                    <a:pt x="12776" y="1965"/>
                  </a:lnTo>
                  <a:lnTo>
                    <a:pt x="12169" y="1477"/>
                  </a:lnTo>
                  <a:lnTo>
                    <a:pt x="11526" y="1048"/>
                  </a:lnTo>
                  <a:lnTo>
                    <a:pt x="10859" y="703"/>
                  </a:lnTo>
                  <a:lnTo>
                    <a:pt x="10157" y="417"/>
                  </a:lnTo>
                  <a:lnTo>
                    <a:pt x="9442" y="215"/>
                  </a:lnTo>
                  <a:lnTo>
                    <a:pt x="8716" y="72"/>
                  </a:lnTo>
                  <a:lnTo>
                    <a:pt x="79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9"/>
            <p:cNvSpPr/>
            <p:nvPr/>
          </p:nvSpPr>
          <p:spPr>
            <a:xfrm>
              <a:off x="1980201" y="4665893"/>
              <a:ext cx="86650" cy="100826"/>
            </a:xfrm>
            <a:custGeom>
              <a:rect b="b" l="l" r="r" t="t"/>
              <a:pathLst>
                <a:path extrusionOk="0" h="15242" w="13099">
                  <a:moveTo>
                    <a:pt x="1" y="1"/>
                  </a:moveTo>
                  <a:lnTo>
                    <a:pt x="1" y="9014"/>
                  </a:lnTo>
                  <a:lnTo>
                    <a:pt x="25" y="9717"/>
                  </a:lnTo>
                  <a:lnTo>
                    <a:pt x="215" y="10979"/>
                  </a:lnTo>
                  <a:lnTo>
                    <a:pt x="572" y="12110"/>
                  </a:lnTo>
                  <a:lnTo>
                    <a:pt x="965" y="12860"/>
                  </a:lnTo>
                  <a:lnTo>
                    <a:pt x="1275" y="13324"/>
                  </a:lnTo>
                  <a:lnTo>
                    <a:pt x="1453" y="13539"/>
                  </a:lnTo>
                  <a:lnTo>
                    <a:pt x="1632" y="13741"/>
                  </a:lnTo>
                  <a:lnTo>
                    <a:pt x="2037" y="14122"/>
                  </a:lnTo>
                  <a:lnTo>
                    <a:pt x="2477" y="14432"/>
                  </a:lnTo>
                  <a:lnTo>
                    <a:pt x="2954" y="14705"/>
                  </a:lnTo>
                  <a:lnTo>
                    <a:pt x="3478" y="14908"/>
                  </a:lnTo>
                  <a:lnTo>
                    <a:pt x="4049" y="15075"/>
                  </a:lnTo>
                  <a:lnTo>
                    <a:pt x="4656" y="15182"/>
                  </a:lnTo>
                  <a:lnTo>
                    <a:pt x="5311" y="15229"/>
                  </a:lnTo>
                  <a:lnTo>
                    <a:pt x="5657" y="15241"/>
                  </a:lnTo>
                  <a:lnTo>
                    <a:pt x="6014" y="15229"/>
                  </a:lnTo>
                  <a:lnTo>
                    <a:pt x="6728" y="15134"/>
                  </a:lnTo>
                  <a:lnTo>
                    <a:pt x="7407" y="14944"/>
                  </a:lnTo>
                  <a:lnTo>
                    <a:pt x="8074" y="14670"/>
                  </a:lnTo>
                  <a:lnTo>
                    <a:pt x="8395" y="14491"/>
                  </a:lnTo>
                  <a:lnTo>
                    <a:pt x="8681" y="14324"/>
                  </a:lnTo>
                  <a:lnTo>
                    <a:pt x="9229" y="13943"/>
                  </a:lnTo>
                  <a:lnTo>
                    <a:pt x="9717" y="13491"/>
                  </a:lnTo>
                  <a:lnTo>
                    <a:pt x="10133" y="12991"/>
                  </a:lnTo>
                  <a:lnTo>
                    <a:pt x="10324" y="12705"/>
                  </a:lnTo>
                  <a:lnTo>
                    <a:pt x="10443" y="12705"/>
                  </a:lnTo>
                  <a:lnTo>
                    <a:pt x="10443" y="14765"/>
                  </a:lnTo>
                  <a:lnTo>
                    <a:pt x="13098" y="14765"/>
                  </a:lnTo>
                  <a:lnTo>
                    <a:pt x="13098" y="1"/>
                  </a:lnTo>
                  <a:lnTo>
                    <a:pt x="10312" y="1"/>
                  </a:lnTo>
                  <a:lnTo>
                    <a:pt x="10312" y="8121"/>
                  </a:lnTo>
                  <a:lnTo>
                    <a:pt x="10300" y="8550"/>
                  </a:lnTo>
                  <a:lnTo>
                    <a:pt x="10169" y="9407"/>
                  </a:lnTo>
                  <a:lnTo>
                    <a:pt x="9895" y="10217"/>
                  </a:lnTo>
                  <a:lnTo>
                    <a:pt x="9479" y="10979"/>
                  </a:lnTo>
                  <a:lnTo>
                    <a:pt x="9229" y="11324"/>
                  </a:lnTo>
                  <a:lnTo>
                    <a:pt x="8967" y="11645"/>
                  </a:lnTo>
                  <a:lnTo>
                    <a:pt x="8336" y="12169"/>
                  </a:lnTo>
                  <a:lnTo>
                    <a:pt x="7609" y="12526"/>
                  </a:lnTo>
                  <a:lnTo>
                    <a:pt x="6823" y="12693"/>
                  </a:lnTo>
                  <a:lnTo>
                    <a:pt x="6407" y="12705"/>
                  </a:lnTo>
                  <a:lnTo>
                    <a:pt x="5966" y="12693"/>
                  </a:lnTo>
                  <a:lnTo>
                    <a:pt x="5168" y="12562"/>
                  </a:lnTo>
                  <a:lnTo>
                    <a:pt x="4490" y="12312"/>
                  </a:lnTo>
                  <a:lnTo>
                    <a:pt x="3918" y="11919"/>
                  </a:lnTo>
                  <a:lnTo>
                    <a:pt x="3454" y="11407"/>
                  </a:lnTo>
                  <a:lnTo>
                    <a:pt x="3120" y="10764"/>
                  </a:lnTo>
                  <a:lnTo>
                    <a:pt x="2882" y="9990"/>
                  </a:lnTo>
                  <a:lnTo>
                    <a:pt x="2775" y="9085"/>
                  </a:lnTo>
                  <a:lnTo>
                    <a:pt x="2763" y="858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2082515" y="4620765"/>
              <a:ext cx="98226" cy="146033"/>
            </a:xfrm>
            <a:custGeom>
              <a:rect b="b" l="l" r="r" t="t"/>
              <a:pathLst>
                <a:path extrusionOk="0" h="22076" w="14849">
                  <a:moveTo>
                    <a:pt x="7240" y="8894"/>
                  </a:moveTo>
                  <a:lnTo>
                    <a:pt x="8097" y="8930"/>
                  </a:lnTo>
                  <a:lnTo>
                    <a:pt x="8955" y="9121"/>
                  </a:lnTo>
                  <a:lnTo>
                    <a:pt x="9752" y="9490"/>
                  </a:lnTo>
                  <a:lnTo>
                    <a:pt x="10491" y="10014"/>
                  </a:lnTo>
                  <a:lnTo>
                    <a:pt x="10812" y="10347"/>
                  </a:lnTo>
                  <a:lnTo>
                    <a:pt x="11157" y="10752"/>
                  </a:lnTo>
                  <a:lnTo>
                    <a:pt x="11693" y="11657"/>
                  </a:lnTo>
                  <a:lnTo>
                    <a:pt x="12038" y="12645"/>
                  </a:lnTo>
                  <a:lnTo>
                    <a:pt x="12193" y="13681"/>
                  </a:lnTo>
                  <a:lnTo>
                    <a:pt x="12181" y="14217"/>
                  </a:lnTo>
                  <a:lnTo>
                    <a:pt x="12193" y="14741"/>
                  </a:lnTo>
                  <a:lnTo>
                    <a:pt x="12038" y="15788"/>
                  </a:lnTo>
                  <a:lnTo>
                    <a:pt x="11693" y="16777"/>
                  </a:lnTo>
                  <a:lnTo>
                    <a:pt x="11157" y="17682"/>
                  </a:lnTo>
                  <a:lnTo>
                    <a:pt x="10812" y="18086"/>
                  </a:lnTo>
                  <a:lnTo>
                    <a:pt x="10479" y="18432"/>
                  </a:lnTo>
                  <a:lnTo>
                    <a:pt x="9717" y="18979"/>
                  </a:lnTo>
                  <a:lnTo>
                    <a:pt x="8871" y="19348"/>
                  </a:lnTo>
                  <a:lnTo>
                    <a:pt x="7954" y="19527"/>
                  </a:lnTo>
                  <a:lnTo>
                    <a:pt x="7478" y="19539"/>
                  </a:lnTo>
                  <a:lnTo>
                    <a:pt x="7014" y="19527"/>
                  </a:lnTo>
                  <a:lnTo>
                    <a:pt x="6097" y="19337"/>
                  </a:lnTo>
                  <a:lnTo>
                    <a:pt x="5252" y="18967"/>
                  </a:lnTo>
                  <a:lnTo>
                    <a:pt x="4501" y="18420"/>
                  </a:lnTo>
                  <a:lnTo>
                    <a:pt x="4180" y="18086"/>
                  </a:lnTo>
                  <a:lnTo>
                    <a:pt x="3835" y="17682"/>
                  </a:lnTo>
                  <a:lnTo>
                    <a:pt x="3287" y="16777"/>
                  </a:lnTo>
                  <a:lnTo>
                    <a:pt x="2930" y="15788"/>
                  </a:lnTo>
                  <a:lnTo>
                    <a:pt x="2775" y="14753"/>
                  </a:lnTo>
                  <a:lnTo>
                    <a:pt x="2787" y="14217"/>
                  </a:lnTo>
                  <a:lnTo>
                    <a:pt x="2775" y="13681"/>
                  </a:lnTo>
                  <a:lnTo>
                    <a:pt x="2930" y="12645"/>
                  </a:lnTo>
                  <a:lnTo>
                    <a:pt x="3287" y="11657"/>
                  </a:lnTo>
                  <a:lnTo>
                    <a:pt x="3835" y="10752"/>
                  </a:lnTo>
                  <a:lnTo>
                    <a:pt x="4180" y="10347"/>
                  </a:lnTo>
                  <a:lnTo>
                    <a:pt x="4299" y="10216"/>
                  </a:lnTo>
                  <a:lnTo>
                    <a:pt x="4430" y="10097"/>
                  </a:lnTo>
                  <a:lnTo>
                    <a:pt x="4775" y="9787"/>
                  </a:lnTo>
                  <a:lnTo>
                    <a:pt x="5549" y="9323"/>
                  </a:lnTo>
                  <a:lnTo>
                    <a:pt x="6371" y="9025"/>
                  </a:lnTo>
                  <a:lnTo>
                    <a:pt x="7240" y="8894"/>
                  </a:lnTo>
                  <a:close/>
                  <a:moveTo>
                    <a:pt x="12074" y="0"/>
                  </a:moveTo>
                  <a:lnTo>
                    <a:pt x="12074" y="6823"/>
                  </a:lnTo>
                  <a:lnTo>
                    <a:pt x="12193" y="8871"/>
                  </a:lnTo>
                  <a:lnTo>
                    <a:pt x="12074" y="8871"/>
                  </a:lnTo>
                  <a:lnTo>
                    <a:pt x="11884" y="8585"/>
                  </a:lnTo>
                  <a:lnTo>
                    <a:pt x="11443" y="8061"/>
                  </a:lnTo>
                  <a:lnTo>
                    <a:pt x="10931" y="7609"/>
                  </a:lnTo>
                  <a:lnTo>
                    <a:pt x="10371" y="7216"/>
                  </a:lnTo>
                  <a:lnTo>
                    <a:pt x="10074" y="7061"/>
                  </a:lnTo>
                  <a:lnTo>
                    <a:pt x="9717" y="6882"/>
                  </a:lnTo>
                  <a:lnTo>
                    <a:pt x="8978" y="6596"/>
                  </a:lnTo>
                  <a:lnTo>
                    <a:pt x="8204" y="6418"/>
                  </a:lnTo>
                  <a:lnTo>
                    <a:pt x="7430" y="6323"/>
                  </a:lnTo>
                  <a:lnTo>
                    <a:pt x="7038" y="6323"/>
                  </a:lnTo>
                  <a:lnTo>
                    <a:pt x="6680" y="6335"/>
                  </a:lnTo>
                  <a:lnTo>
                    <a:pt x="5978" y="6406"/>
                  </a:lnTo>
                  <a:lnTo>
                    <a:pt x="5299" y="6561"/>
                  </a:lnTo>
                  <a:lnTo>
                    <a:pt x="4632" y="6775"/>
                  </a:lnTo>
                  <a:lnTo>
                    <a:pt x="4001" y="7061"/>
                  </a:lnTo>
                  <a:lnTo>
                    <a:pt x="3406" y="7418"/>
                  </a:lnTo>
                  <a:lnTo>
                    <a:pt x="2846" y="7835"/>
                  </a:lnTo>
                  <a:lnTo>
                    <a:pt x="2322" y="8323"/>
                  </a:lnTo>
                  <a:lnTo>
                    <a:pt x="2096" y="8585"/>
                  </a:lnTo>
                  <a:lnTo>
                    <a:pt x="1834" y="8883"/>
                  </a:lnTo>
                  <a:lnTo>
                    <a:pt x="1370" y="9502"/>
                  </a:lnTo>
                  <a:lnTo>
                    <a:pt x="977" y="10145"/>
                  </a:lnTo>
                  <a:lnTo>
                    <a:pt x="644" y="10835"/>
                  </a:lnTo>
                  <a:lnTo>
                    <a:pt x="370" y="11550"/>
                  </a:lnTo>
                  <a:lnTo>
                    <a:pt x="179" y="12288"/>
                  </a:lnTo>
                  <a:lnTo>
                    <a:pt x="48" y="13038"/>
                  </a:lnTo>
                  <a:lnTo>
                    <a:pt x="1" y="13812"/>
                  </a:lnTo>
                  <a:lnTo>
                    <a:pt x="13" y="14205"/>
                  </a:lnTo>
                  <a:lnTo>
                    <a:pt x="1" y="14586"/>
                  </a:lnTo>
                  <a:lnTo>
                    <a:pt x="48" y="15360"/>
                  </a:lnTo>
                  <a:lnTo>
                    <a:pt x="179" y="16110"/>
                  </a:lnTo>
                  <a:lnTo>
                    <a:pt x="370" y="16848"/>
                  </a:lnTo>
                  <a:lnTo>
                    <a:pt x="644" y="17562"/>
                  </a:lnTo>
                  <a:lnTo>
                    <a:pt x="977" y="18253"/>
                  </a:lnTo>
                  <a:lnTo>
                    <a:pt x="1370" y="18896"/>
                  </a:lnTo>
                  <a:lnTo>
                    <a:pt x="1834" y="19515"/>
                  </a:lnTo>
                  <a:lnTo>
                    <a:pt x="2096" y="19813"/>
                  </a:lnTo>
                  <a:lnTo>
                    <a:pt x="2322" y="20075"/>
                  </a:lnTo>
                  <a:lnTo>
                    <a:pt x="2834" y="20563"/>
                  </a:lnTo>
                  <a:lnTo>
                    <a:pt x="3394" y="20980"/>
                  </a:lnTo>
                  <a:lnTo>
                    <a:pt x="4001" y="21337"/>
                  </a:lnTo>
                  <a:lnTo>
                    <a:pt x="4632" y="21623"/>
                  </a:lnTo>
                  <a:lnTo>
                    <a:pt x="5287" y="21837"/>
                  </a:lnTo>
                  <a:lnTo>
                    <a:pt x="5978" y="21992"/>
                  </a:lnTo>
                  <a:lnTo>
                    <a:pt x="6680" y="22063"/>
                  </a:lnTo>
                  <a:lnTo>
                    <a:pt x="7038" y="22075"/>
                  </a:lnTo>
                  <a:lnTo>
                    <a:pt x="7430" y="22075"/>
                  </a:lnTo>
                  <a:lnTo>
                    <a:pt x="8204" y="21980"/>
                  </a:lnTo>
                  <a:lnTo>
                    <a:pt x="8978" y="21801"/>
                  </a:lnTo>
                  <a:lnTo>
                    <a:pt x="9717" y="21515"/>
                  </a:lnTo>
                  <a:lnTo>
                    <a:pt x="10074" y="21349"/>
                  </a:lnTo>
                  <a:lnTo>
                    <a:pt x="10371" y="21182"/>
                  </a:lnTo>
                  <a:lnTo>
                    <a:pt x="10931" y="20789"/>
                  </a:lnTo>
                  <a:lnTo>
                    <a:pt x="11443" y="20337"/>
                  </a:lnTo>
                  <a:lnTo>
                    <a:pt x="11884" y="19813"/>
                  </a:lnTo>
                  <a:lnTo>
                    <a:pt x="12074" y="19527"/>
                  </a:lnTo>
                  <a:lnTo>
                    <a:pt x="12193" y="19527"/>
                  </a:lnTo>
                  <a:lnTo>
                    <a:pt x="12193" y="21587"/>
                  </a:lnTo>
                  <a:lnTo>
                    <a:pt x="14848" y="21587"/>
                  </a:lnTo>
                  <a:lnTo>
                    <a:pt x="1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5207050" y="1514350"/>
            <a:ext cx="1904700" cy="10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–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»"/>
              <a:defRPr/>
            </a:lvl5pPr>
            <a:lvl6pPr indent="-304800" lvl="5" marL="2743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761950" y="2219400"/>
            <a:ext cx="4445100" cy="21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65961" y="1277497"/>
            <a:ext cx="6256500" cy="30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None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–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»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" name="Google Shape;11;p1"/>
          <p:cNvSpPr txBox="1"/>
          <p:nvPr/>
        </p:nvSpPr>
        <p:spPr>
          <a:xfrm>
            <a:off x="8382000" y="4936551"/>
            <a:ext cx="400500" cy="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1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700" u="none" cap="none" strike="noStrik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700" u="none" cap="none" strike="noStrike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364685" y="407793"/>
            <a:ext cx="6256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Roboto"/>
              <a:buNone/>
              <a:defRPr sz="28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1"/>
          <p:cNvSpPr txBox="1"/>
          <p:nvPr/>
        </p:nvSpPr>
        <p:spPr>
          <a:xfrm>
            <a:off x="364675" y="4936623"/>
            <a:ext cx="8153100" cy="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7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The Products logos contained in this icon library may be used freely and without permission to accurately reference Google's technology and tools, for instance in books or architecture diagrams.</a:t>
            </a:r>
            <a:endParaRPr sz="700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5.png"/><Relationship Id="rId4" Type="http://schemas.openxmlformats.org/officeDocument/2006/relationships/image" Target="../media/image88.png"/><Relationship Id="rId5" Type="http://schemas.openxmlformats.org/officeDocument/2006/relationships/image" Target="../media/image86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256.png"/><Relationship Id="rId4" Type="http://schemas.openxmlformats.org/officeDocument/2006/relationships/image" Target="../media/image130.png"/><Relationship Id="rId9" Type="http://schemas.openxmlformats.org/officeDocument/2006/relationships/image" Target="../media/image134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38.png"/><Relationship Id="rId8" Type="http://schemas.openxmlformats.org/officeDocument/2006/relationships/image" Target="../media/image129.png"/><Relationship Id="rId11" Type="http://schemas.openxmlformats.org/officeDocument/2006/relationships/image" Target="../media/image132.png"/><Relationship Id="rId10" Type="http://schemas.openxmlformats.org/officeDocument/2006/relationships/image" Target="../media/image207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2.xml"/><Relationship Id="rId3" Type="http://schemas.openxmlformats.org/officeDocument/2006/relationships/hyperlink" Target="https://cloud.google.com/icons" TargetMode="Externa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256.png"/><Relationship Id="rId4" Type="http://schemas.openxmlformats.org/officeDocument/2006/relationships/image" Target="../media/image276.png"/><Relationship Id="rId9" Type="http://schemas.openxmlformats.org/officeDocument/2006/relationships/image" Target="../media/image138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82.png"/><Relationship Id="rId8" Type="http://schemas.openxmlformats.org/officeDocument/2006/relationships/image" Target="../media/image1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0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5" Type="http://schemas.openxmlformats.org/officeDocument/2006/relationships/image" Target="../media/image92.png"/><Relationship Id="rId6" Type="http://schemas.openxmlformats.org/officeDocument/2006/relationships/image" Target="../media/image100.png"/><Relationship Id="rId7" Type="http://schemas.openxmlformats.org/officeDocument/2006/relationships/image" Target="../media/image95.png"/><Relationship Id="rId8" Type="http://schemas.openxmlformats.org/officeDocument/2006/relationships/image" Target="../media/image9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1.png"/><Relationship Id="rId4" Type="http://schemas.openxmlformats.org/officeDocument/2006/relationships/image" Target="../media/image102.png"/><Relationship Id="rId9" Type="http://schemas.openxmlformats.org/officeDocument/2006/relationships/image" Target="../media/image104.png"/><Relationship Id="rId5" Type="http://schemas.openxmlformats.org/officeDocument/2006/relationships/image" Target="../media/image96.png"/><Relationship Id="rId6" Type="http://schemas.openxmlformats.org/officeDocument/2006/relationships/image" Target="../media/image98.png"/><Relationship Id="rId7" Type="http://schemas.openxmlformats.org/officeDocument/2006/relationships/image" Target="../media/image103.png"/><Relationship Id="rId8" Type="http://schemas.openxmlformats.org/officeDocument/2006/relationships/image" Target="../media/image1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8.png"/><Relationship Id="rId4" Type="http://schemas.openxmlformats.org/officeDocument/2006/relationships/image" Target="../media/image106.png"/><Relationship Id="rId5" Type="http://schemas.openxmlformats.org/officeDocument/2006/relationships/image" Target="../media/image110.png"/><Relationship Id="rId6" Type="http://schemas.openxmlformats.org/officeDocument/2006/relationships/image" Target="../media/image107.png"/><Relationship Id="rId7" Type="http://schemas.openxmlformats.org/officeDocument/2006/relationships/image" Target="../media/image109.png"/><Relationship Id="rId8" Type="http://schemas.openxmlformats.org/officeDocument/2006/relationships/image" Target="../media/image1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2.png"/><Relationship Id="rId4" Type="http://schemas.openxmlformats.org/officeDocument/2006/relationships/image" Target="../media/image110.png"/><Relationship Id="rId5" Type="http://schemas.openxmlformats.org/officeDocument/2006/relationships/image" Target="../media/image106.png"/><Relationship Id="rId6" Type="http://schemas.openxmlformats.org/officeDocument/2006/relationships/image" Target="../media/image113.png"/></Relationships>
</file>

<file path=ppt/slides/_rels/slide16.xml.rels><?xml version="1.0" encoding="UTF-8" standalone="yes"?><Relationships xmlns="http://schemas.openxmlformats.org/package/2006/relationships"><Relationship Id="rId10" Type="http://schemas.openxmlformats.org/officeDocument/2006/relationships/image" Target="../media/image11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8.png"/><Relationship Id="rId4" Type="http://schemas.openxmlformats.org/officeDocument/2006/relationships/image" Target="../media/image114.png"/><Relationship Id="rId9" Type="http://schemas.openxmlformats.org/officeDocument/2006/relationships/image" Target="../media/image116.png"/><Relationship Id="rId5" Type="http://schemas.openxmlformats.org/officeDocument/2006/relationships/image" Target="../media/image115.png"/><Relationship Id="rId6" Type="http://schemas.openxmlformats.org/officeDocument/2006/relationships/image" Target="../media/image120.png"/><Relationship Id="rId7" Type="http://schemas.openxmlformats.org/officeDocument/2006/relationships/image" Target="../media/image119.png"/><Relationship Id="rId8" Type="http://schemas.openxmlformats.org/officeDocument/2006/relationships/image" Target="../media/image1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20" Type="http://schemas.openxmlformats.org/officeDocument/2006/relationships/image" Target="../media/image133.png"/><Relationship Id="rId11" Type="http://schemas.openxmlformats.org/officeDocument/2006/relationships/image" Target="../media/image123.png"/><Relationship Id="rId10" Type="http://schemas.openxmlformats.org/officeDocument/2006/relationships/image" Target="../media/image126.png"/><Relationship Id="rId21" Type="http://schemas.openxmlformats.org/officeDocument/2006/relationships/image" Target="../media/image111.png"/><Relationship Id="rId13" Type="http://schemas.openxmlformats.org/officeDocument/2006/relationships/image" Target="../media/image128.png"/><Relationship Id="rId12" Type="http://schemas.openxmlformats.org/officeDocument/2006/relationships/image" Target="../media/image13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2.png"/><Relationship Id="rId4" Type="http://schemas.openxmlformats.org/officeDocument/2006/relationships/image" Target="../media/image124.png"/><Relationship Id="rId9" Type="http://schemas.openxmlformats.org/officeDocument/2006/relationships/image" Target="../media/image127.png"/><Relationship Id="rId15" Type="http://schemas.openxmlformats.org/officeDocument/2006/relationships/image" Target="../media/image129.png"/><Relationship Id="rId14" Type="http://schemas.openxmlformats.org/officeDocument/2006/relationships/image" Target="../media/image125.png"/><Relationship Id="rId17" Type="http://schemas.openxmlformats.org/officeDocument/2006/relationships/image" Target="../media/image134.png"/><Relationship Id="rId16" Type="http://schemas.openxmlformats.org/officeDocument/2006/relationships/image" Target="../media/image138.png"/><Relationship Id="rId5" Type="http://schemas.openxmlformats.org/officeDocument/2006/relationships/image" Target="../media/image113.png"/><Relationship Id="rId19" Type="http://schemas.openxmlformats.org/officeDocument/2006/relationships/image" Target="../media/image131.png"/><Relationship Id="rId6" Type="http://schemas.openxmlformats.org/officeDocument/2006/relationships/image" Target="../media/image117.png"/><Relationship Id="rId18" Type="http://schemas.openxmlformats.org/officeDocument/2006/relationships/image" Target="../media/image132.png"/><Relationship Id="rId7" Type="http://schemas.openxmlformats.org/officeDocument/2006/relationships/image" Target="../media/image110.png"/><Relationship Id="rId8" Type="http://schemas.openxmlformats.org/officeDocument/2006/relationships/image" Target="../media/image112.png"/></Relationships>
</file>

<file path=ppt/slides/_rels/slide19.xml.rels><?xml version="1.0" encoding="UTF-8" standalone="yes"?><Relationships xmlns="http://schemas.openxmlformats.org/package/2006/relationships"><Relationship Id="rId20" Type="http://schemas.openxmlformats.org/officeDocument/2006/relationships/image" Target="../media/image133.png"/><Relationship Id="rId11" Type="http://schemas.openxmlformats.org/officeDocument/2006/relationships/image" Target="../media/image123.png"/><Relationship Id="rId10" Type="http://schemas.openxmlformats.org/officeDocument/2006/relationships/image" Target="../media/image126.png"/><Relationship Id="rId21" Type="http://schemas.openxmlformats.org/officeDocument/2006/relationships/image" Target="../media/image111.png"/><Relationship Id="rId13" Type="http://schemas.openxmlformats.org/officeDocument/2006/relationships/image" Target="../media/image128.png"/><Relationship Id="rId12" Type="http://schemas.openxmlformats.org/officeDocument/2006/relationships/image" Target="../media/image13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2.png"/><Relationship Id="rId4" Type="http://schemas.openxmlformats.org/officeDocument/2006/relationships/image" Target="../media/image124.png"/><Relationship Id="rId9" Type="http://schemas.openxmlformats.org/officeDocument/2006/relationships/image" Target="../media/image127.png"/><Relationship Id="rId15" Type="http://schemas.openxmlformats.org/officeDocument/2006/relationships/image" Target="../media/image129.png"/><Relationship Id="rId14" Type="http://schemas.openxmlformats.org/officeDocument/2006/relationships/image" Target="../media/image125.png"/><Relationship Id="rId17" Type="http://schemas.openxmlformats.org/officeDocument/2006/relationships/image" Target="../media/image134.png"/><Relationship Id="rId16" Type="http://schemas.openxmlformats.org/officeDocument/2006/relationships/image" Target="../media/image138.png"/><Relationship Id="rId5" Type="http://schemas.openxmlformats.org/officeDocument/2006/relationships/image" Target="../media/image113.png"/><Relationship Id="rId19" Type="http://schemas.openxmlformats.org/officeDocument/2006/relationships/image" Target="../media/image131.png"/><Relationship Id="rId6" Type="http://schemas.openxmlformats.org/officeDocument/2006/relationships/image" Target="../media/image117.png"/><Relationship Id="rId18" Type="http://schemas.openxmlformats.org/officeDocument/2006/relationships/image" Target="../media/image132.png"/><Relationship Id="rId7" Type="http://schemas.openxmlformats.org/officeDocument/2006/relationships/image" Target="../media/image110.png"/><Relationship Id="rId8" Type="http://schemas.openxmlformats.org/officeDocument/2006/relationships/image" Target="../media/image1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6.png"/><Relationship Id="rId4" Type="http://schemas.openxmlformats.org/officeDocument/2006/relationships/image" Target="../media/image135.png"/><Relationship Id="rId5" Type="http://schemas.openxmlformats.org/officeDocument/2006/relationships/image" Target="../media/image140.png"/></Relationships>
</file>

<file path=ppt/slides/_rels/slide22.xml.rels><?xml version="1.0" encoding="UTF-8" standalone="yes"?><Relationships xmlns="http://schemas.openxmlformats.org/package/2006/relationships"><Relationship Id="rId10" Type="http://schemas.openxmlformats.org/officeDocument/2006/relationships/image" Target="../media/image14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2.png"/><Relationship Id="rId4" Type="http://schemas.openxmlformats.org/officeDocument/2006/relationships/image" Target="../media/image141.png"/><Relationship Id="rId9" Type="http://schemas.openxmlformats.org/officeDocument/2006/relationships/image" Target="../media/image147.png"/><Relationship Id="rId5" Type="http://schemas.openxmlformats.org/officeDocument/2006/relationships/image" Target="../media/image151.png"/><Relationship Id="rId6" Type="http://schemas.openxmlformats.org/officeDocument/2006/relationships/image" Target="../media/image144.png"/><Relationship Id="rId7" Type="http://schemas.openxmlformats.org/officeDocument/2006/relationships/image" Target="../media/image137.png"/><Relationship Id="rId8" Type="http://schemas.openxmlformats.org/officeDocument/2006/relationships/image" Target="../media/image14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5.png"/><Relationship Id="rId4" Type="http://schemas.openxmlformats.org/officeDocument/2006/relationships/hyperlink" Target="https://material.io/tools/icons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20" Type="http://schemas.openxmlformats.org/officeDocument/2006/relationships/image" Target="../media/image214.png"/><Relationship Id="rId22" Type="http://schemas.openxmlformats.org/officeDocument/2006/relationships/image" Target="../media/image165.png"/><Relationship Id="rId21" Type="http://schemas.openxmlformats.org/officeDocument/2006/relationships/image" Target="../media/image161.png"/><Relationship Id="rId24" Type="http://schemas.openxmlformats.org/officeDocument/2006/relationships/image" Target="../media/image162.png"/><Relationship Id="rId23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6.png"/><Relationship Id="rId4" Type="http://schemas.openxmlformats.org/officeDocument/2006/relationships/image" Target="../media/image150.png"/><Relationship Id="rId9" Type="http://schemas.openxmlformats.org/officeDocument/2006/relationships/image" Target="../media/image154.png"/><Relationship Id="rId26" Type="http://schemas.openxmlformats.org/officeDocument/2006/relationships/image" Target="../media/image117.png"/><Relationship Id="rId25" Type="http://schemas.openxmlformats.org/officeDocument/2006/relationships/image" Target="../media/image163.png"/><Relationship Id="rId27" Type="http://schemas.openxmlformats.org/officeDocument/2006/relationships/image" Target="../media/image174.png"/><Relationship Id="rId5" Type="http://schemas.openxmlformats.org/officeDocument/2006/relationships/image" Target="../media/image106.png"/><Relationship Id="rId6" Type="http://schemas.openxmlformats.org/officeDocument/2006/relationships/image" Target="../media/image149.png"/><Relationship Id="rId7" Type="http://schemas.openxmlformats.org/officeDocument/2006/relationships/image" Target="../media/image155.png"/><Relationship Id="rId8" Type="http://schemas.openxmlformats.org/officeDocument/2006/relationships/image" Target="../media/image158.png"/><Relationship Id="rId11" Type="http://schemas.openxmlformats.org/officeDocument/2006/relationships/image" Target="../media/image122.png"/><Relationship Id="rId10" Type="http://schemas.openxmlformats.org/officeDocument/2006/relationships/image" Target="../media/image156.png"/><Relationship Id="rId13" Type="http://schemas.openxmlformats.org/officeDocument/2006/relationships/image" Target="../media/image159.png"/><Relationship Id="rId12" Type="http://schemas.openxmlformats.org/officeDocument/2006/relationships/image" Target="../media/image153.png"/><Relationship Id="rId15" Type="http://schemas.openxmlformats.org/officeDocument/2006/relationships/image" Target="../media/image110.png"/><Relationship Id="rId14" Type="http://schemas.openxmlformats.org/officeDocument/2006/relationships/image" Target="../media/image112.png"/><Relationship Id="rId17" Type="http://schemas.openxmlformats.org/officeDocument/2006/relationships/image" Target="../media/image160.png"/><Relationship Id="rId16" Type="http://schemas.openxmlformats.org/officeDocument/2006/relationships/image" Target="../media/image157.png"/><Relationship Id="rId19" Type="http://schemas.openxmlformats.org/officeDocument/2006/relationships/image" Target="../media/image124.png"/><Relationship Id="rId18" Type="http://schemas.openxmlformats.org/officeDocument/2006/relationships/image" Target="../media/image152.png"/></Relationships>
</file>

<file path=ppt/slides/_rels/slide28.xml.rels><?xml version="1.0" encoding="UTF-8" standalone="yes"?><Relationships xmlns="http://schemas.openxmlformats.org/package/2006/relationships"><Relationship Id="rId20" Type="http://schemas.openxmlformats.org/officeDocument/2006/relationships/image" Target="../media/image179.png"/><Relationship Id="rId22" Type="http://schemas.openxmlformats.org/officeDocument/2006/relationships/image" Target="../media/image119.png"/><Relationship Id="rId21" Type="http://schemas.openxmlformats.org/officeDocument/2006/relationships/image" Target="../media/image181.png"/><Relationship Id="rId24" Type="http://schemas.openxmlformats.org/officeDocument/2006/relationships/image" Target="../media/image116.png"/><Relationship Id="rId23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4.png"/><Relationship Id="rId4" Type="http://schemas.openxmlformats.org/officeDocument/2006/relationships/image" Target="../media/image121.png"/><Relationship Id="rId9" Type="http://schemas.openxmlformats.org/officeDocument/2006/relationships/image" Target="../media/image175.png"/><Relationship Id="rId5" Type="http://schemas.openxmlformats.org/officeDocument/2006/relationships/image" Target="../media/image166.png"/><Relationship Id="rId6" Type="http://schemas.openxmlformats.org/officeDocument/2006/relationships/image" Target="../media/image167.png"/><Relationship Id="rId7" Type="http://schemas.openxmlformats.org/officeDocument/2006/relationships/image" Target="../media/image168.png"/><Relationship Id="rId8" Type="http://schemas.openxmlformats.org/officeDocument/2006/relationships/image" Target="../media/image171.png"/><Relationship Id="rId11" Type="http://schemas.openxmlformats.org/officeDocument/2006/relationships/image" Target="../media/image170.png"/><Relationship Id="rId10" Type="http://schemas.openxmlformats.org/officeDocument/2006/relationships/image" Target="../media/image169.png"/><Relationship Id="rId13" Type="http://schemas.openxmlformats.org/officeDocument/2006/relationships/image" Target="../media/image172.png"/><Relationship Id="rId12" Type="http://schemas.openxmlformats.org/officeDocument/2006/relationships/image" Target="../media/image178.png"/><Relationship Id="rId15" Type="http://schemas.openxmlformats.org/officeDocument/2006/relationships/image" Target="../media/image176.png"/><Relationship Id="rId14" Type="http://schemas.openxmlformats.org/officeDocument/2006/relationships/image" Target="../media/image173.png"/><Relationship Id="rId17" Type="http://schemas.openxmlformats.org/officeDocument/2006/relationships/image" Target="../media/image177.png"/><Relationship Id="rId16" Type="http://schemas.openxmlformats.org/officeDocument/2006/relationships/image" Target="../media/image183.png"/><Relationship Id="rId19" Type="http://schemas.openxmlformats.org/officeDocument/2006/relationships/image" Target="../media/image184.png"/><Relationship Id="rId18" Type="http://schemas.openxmlformats.org/officeDocument/2006/relationships/image" Target="../media/image10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3.xml"/><Relationship Id="rId4" Type="http://schemas.openxmlformats.org/officeDocument/2006/relationships/slide" Target="/ppt/slides/slide56.xml"/><Relationship Id="rId9" Type="http://schemas.openxmlformats.org/officeDocument/2006/relationships/slide" Target="/ppt/slides/slide26.xml"/><Relationship Id="rId5" Type="http://schemas.openxmlformats.org/officeDocument/2006/relationships/slide" Target="/ppt/slides/slide101.xml"/><Relationship Id="rId6" Type="http://schemas.openxmlformats.org/officeDocument/2006/relationships/slide" Target="/ppt/slides/slide4.xml"/><Relationship Id="rId7" Type="http://schemas.openxmlformats.org/officeDocument/2006/relationships/slide" Target="/ppt/slides/slide13.xml"/><Relationship Id="rId8" Type="http://schemas.openxmlformats.org/officeDocument/2006/relationships/slide" Target="/ppt/slides/slide24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1.png"/><Relationship Id="rId4" Type="http://schemas.openxmlformats.org/officeDocument/2006/relationships/image" Target="../media/image131.png"/><Relationship Id="rId9" Type="http://schemas.openxmlformats.org/officeDocument/2006/relationships/image" Target="../media/image187.png"/><Relationship Id="rId5" Type="http://schemas.openxmlformats.org/officeDocument/2006/relationships/image" Target="../media/image182.png"/><Relationship Id="rId6" Type="http://schemas.openxmlformats.org/officeDocument/2006/relationships/image" Target="../media/image185.png"/><Relationship Id="rId7" Type="http://schemas.openxmlformats.org/officeDocument/2006/relationships/image" Target="../media/image133.png"/><Relationship Id="rId8" Type="http://schemas.openxmlformats.org/officeDocument/2006/relationships/image" Target="../media/image18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9.png"/><Relationship Id="rId4" Type="http://schemas.openxmlformats.org/officeDocument/2006/relationships/image" Target="../media/image188.png"/><Relationship Id="rId5" Type="http://schemas.openxmlformats.org/officeDocument/2006/relationships/image" Target="../media/image190.png"/><Relationship Id="rId6" Type="http://schemas.openxmlformats.org/officeDocument/2006/relationships/image" Target="../media/image191.png"/><Relationship Id="rId7" Type="http://schemas.openxmlformats.org/officeDocument/2006/relationships/image" Target="../media/image193.png"/><Relationship Id="rId8" Type="http://schemas.openxmlformats.org/officeDocument/2006/relationships/image" Target="../media/image19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5.png"/><Relationship Id="rId4" Type="http://schemas.openxmlformats.org/officeDocument/2006/relationships/image" Target="../media/image197.png"/><Relationship Id="rId9" Type="http://schemas.openxmlformats.org/officeDocument/2006/relationships/image" Target="../media/image200.png"/><Relationship Id="rId5" Type="http://schemas.openxmlformats.org/officeDocument/2006/relationships/image" Target="../media/image138.png"/><Relationship Id="rId6" Type="http://schemas.openxmlformats.org/officeDocument/2006/relationships/image" Target="../media/image196.png"/><Relationship Id="rId7" Type="http://schemas.openxmlformats.org/officeDocument/2006/relationships/image" Target="../media/image198.png"/><Relationship Id="rId8" Type="http://schemas.openxmlformats.org/officeDocument/2006/relationships/image" Target="../media/image199.png"/><Relationship Id="rId10" Type="http://schemas.openxmlformats.org/officeDocument/2006/relationships/image" Target="../media/image20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8.png"/><Relationship Id="rId4" Type="http://schemas.openxmlformats.org/officeDocument/2006/relationships/image" Target="../media/image130.png"/><Relationship Id="rId9" Type="http://schemas.openxmlformats.org/officeDocument/2006/relationships/image" Target="../media/image208.png"/><Relationship Id="rId5" Type="http://schemas.openxmlformats.org/officeDocument/2006/relationships/image" Target="../media/image134.png"/><Relationship Id="rId6" Type="http://schemas.openxmlformats.org/officeDocument/2006/relationships/image" Target="../media/image203.png"/><Relationship Id="rId7" Type="http://schemas.openxmlformats.org/officeDocument/2006/relationships/image" Target="../media/image202.png"/><Relationship Id="rId8" Type="http://schemas.openxmlformats.org/officeDocument/2006/relationships/image" Target="../media/image204.png"/><Relationship Id="rId11" Type="http://schemas.openxmlformats.org/officeDocument/2006/relationships/image" Target="../media/image127.png"/><Relationship Id="rId10" Type="http://schemas.openxmlformats.org/officeDocument/2006/relationships/image" Target="../media/image205.png"/><Relationship Id="rId12" Type="http://schemas.openxmlformats.org/officeDocument/2006/relationships/image" Target="../media/image13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7.png"/><Relationship Id="rId4" Type="http://schemas.openxmlformats.org/officeDocument/2006/relationships/image" Target="../media/image209.png"/><Relationship Id="rId9" Type="http://schemas.openxmlformats.org/officeDocument/2006/relationships/image" Target="../media/image217.png"/><Relationship Id="rId5" Type="http://schemas.openxmlformats.org/officeDocument/2006/relationships/image" Target="../media/image211.png"/><Relationship Id="rId6" Type="http://schemas.openxmlformats.org/officeDocument/2006/relationships/image" Target="../media/image210.png"/><Relationship Id="rId7" Type="http://schemas.openxmlformats.org/officeDocument/2006/relationships/image" Target="../media/image212.png"/><Relationship Id="rId8" Type="http://schemas.openxmlformats.org/officeDocument/2006/relationships/image" Target="../media/image213.png"/><Relationship Id="rId10" Type="http://schemas.openxmlformats.org/officeDocument/2006/relationships/image" Target="../media/image2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6.png"/><Relationship Id="rId4" Type="http://schemas.openxmlformats.org/officeDocument/2006/relationships/image" Target="../media/image219.png"/><Relationship Id="rId9" Type="http://schemas.openxmlformats.org/officeDocument/2006/relationships/image" Target="../media/image221.png"/><Relationship Id="rId5" Type="http://schemas.openxmlformats.org/officeDocument/2006/relationships/image" Target="../media/image218.png"/><Relationship Id="rId6" Type="http://schemas.openxmlformats.org/officeDocument/2006/relationships/image" Target="../media/image220.png"/><Relationship Id="rId7" Type="http://schemas.openxmlformats.org/officeDocument/2006/relationships/image" Target="../media/image129.png"/><Relationship Id="rId8" Type="http://schemas.openxmlformats.org/officeDocument/2006/relationships/image" Target="../media/image1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5.png"/><Relationship Id="rId4" Type="http://schemas.openxmlformats.org/officeDocument/2006/relationships/image" Target="../media/image128.png"/><Relationship Id="rId5" Type="http://schemas.openxmlformats.org/officeDocument/2006/relationships/image" Target="../media/image222.png"/><Relationship Id="rId6" Type="http://schemas.openxmlformats.org/officeDocument/2006/relationships/image" Target="../media/image22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3.png"/><Relationship Id="rId4" Type="http://schemas.openxmlformats.org/officeDocument/2006/relationships/image" Target="../media/image126.png"/><Relationship Id="rId9" Type="http://schemas.openxmlformats.org/officeDocument/2006/relationships/image" Target="../media/image228.png"/><Relationship Id="rId5" Type="http://schemas.openxmlformats.org/officeDocument/2006/relationships/image" Target="../media/image229.png"/><Relationship Id="rId6" Type="http://schemas.openxmlformats.org/officeDocument/2006/relationships/image" Target="../media/image123.png"/><Relationship Id="rId7" Type="http://schemas.openxmlformats.org/officeDocument/2006/relationships/image" Target="../media/image224.png"/><Relationship Id="rId8" Type="http://schemas.openxmlformats.org/officeDocument/2006/relationships/image" Target="../media/image227.png"/><Relationship Id="rId11" Type="http://schemas.openxmlformats.org/officeDocument/2006/relationships/image" Target="../media/image20.png"/><Relationship Id="rId10" Type="http://schemas.openxmlformats.org/officeDocument/2006/relationships/image" Target="../media/image2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9.png"/><Relationship Id="rId4" Type="http://schemas.openxmlformats.org/officeDocument/2006/relationships/image" Target="../media/image233.png"/><Relationship Id="rId9" Type="http://schemas.openxmlformats.org/officeDocument/2006/relationships/image" Target="../media/image236.png"/><Relationship Id="rId5" Type="http://schemas.openxmlformats.org/officeDocument/2006/relationships/image" Target="../media/image234.png"/><Relationship Id="rId6" Type="http://schemas.openxmlformats.org/officeDocument/2006/relationships/image" Target="../media/image230.png"/><Relationship Id="rId7" Type="http://schemas.openxmlformats.org/officeDocument/2006/relationships/image" Target="../media/image231.png"/><Relationship Id="rId8" Type="http://schemas.openxmlformats.org/officeDocument/2006/relationships/image" Target="../media/image235.png"/><Relationship Id="rId11" Type="http://schemas.openxmlformats.org/officeDocument/2006/relationships/image" Target="../media/image239.png"/><Relationship Id="rId10" Type="http://schemas.openxmlformats.org/officeDocument/2006/relationships/image" Target="../media/image237.png"/><Relationship Id="rId13" Type="http://schemas.openxmlformats.org/officeDocument/2006/relationships/image" Target="../media/image240.png"/><Relationship Id="rId12" Type="http://schemas.openxmlformats.org/officeDocument/2006/relationships/image" Target="../media/image238.png"/><Relationship Id="rId15" Type="http://schemas.openxmlformats.org/officeDocument/2006/relationships/image" Target="../media/image242.png"/><Relationship Id="rId14" Type="http://schemas.openxmlformats.org/officeDocument/2006/relationships/image" Target="../media/image107.png"/><Relationship Id="rId17" Type="http://schemas.openxmlformats.org/officeDocument/2006/relationships/image" Target="../media/image241.png"/><Relationship Id="rId16" Type="http://schemas.openxmlformats.org/officeDocument/2006/relationships/image" Target="../media/image244.png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image" Target="../media/image2.png"/><Relationship Id="rId11" Type="http://schemas.openxmlformats.org/officeDocument/2006/relationships/image" Target="../media/image4.png"/><Relationship Id="rId22" Type="http://schemas.openxmlformats.org/officeDocument/2006/relationships/image" Target="../media/image1.png"/><Relationship Id="rId10" Type="http://schemas.openxmlformats.org/officeDocument/2006/relationships/image" Target="../media/image17.png"/><Relationship Id="rId21" Type="http://schemas.openxmlformats.org/officeDocument/2006/relationships/image" Target="../media/image3.png"/><Relationship Id="rId13" Type="http://schemas.openxmlformats.org/officeDocument/2006/relationships/image" Target="../media/image9.png"/><Relationship Id="rId24" Type="http://schemas.openxmlformats.org/officeDocument/2006/relationships/image" Target="../media/image20.png"/><Relationship Id="rId12" Type="http://schemas.openxmlformats.org/officeDocument/2006/relationships/image" Target="../media/image11.png"/><Relationship Id="rId23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9.png"/><Relationship Id="rId15" Type="http://schemas.openxmlformats.org/officeDocument/2006/relationships/image" Target="../media/image34.png"/><Relationship Id="rId14" Type="http://schemas.openxmlformats.org/officeDocument/2006/relationships/image" Target="../media/image10.png"/><Relationship Id="rId17" Type="http://schemas.openxmlformats.org/officeDocument/2006/relationships/image" Target="../media/image15.png"/><Relationship Id="rId16" Type="http://schemas.openxmlformats.org/officeDocument/2006/relationships/image" Target="../media/image8.png"/><Relationship Id="rId5" Type="http://schemas.openxmlformats.org/officeDocument/2006/relationships/image" Target="../media/image13.png"/><Relationship Id="rId19" Type="http://schemas.openxmlformats.org/officeDocument/2006/relationships/image" Target="../media/image14.png"/><Relationship Id="rId6" Type="http://schemas.openxmlformats.org/officeDocument/2006/relationships/image" Target="../media/image18.png"/><Relationship Id="rId18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3.png"/><Relationship Id="rId4" Type="http://schemas.openxmlformats.org/officeDocument/2006/relationships/image" Target="../media/image251.png"/><Relationship Id="rId5" Type="http://schemas.openxmlformats.org/officeDocument/2006/relationships/image" Target="../media/image248.png"/><Relationship Id="rId6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6.png"/><Relationship Id="rId4" Type="http://schemas.openxmlformats.org/officeDocument/2006/relationships/image" Target="../media/image245.png"/><Relationship Id="rId9" Type="http://schemas.openxmlformats.org/officeDocument/2006/relationships/image" Target="../media/image254.png"/><Relationship Id="rId5" Type="http://schemas.openxmlformats.org/officeDocument/2006/relationships/image" Target="../media/image250.png"/><Relationship Id="rId6" Type="http://schemas.openxmlformats.org/officeDocument/2006/relationships/image" Target="../media/image249.png"/><Relationship Id="rId7" Type="http://schemas.openxmlformats.org/officeDocument/2006/relationships/image" Target="../media/image247.png"/><Relationship Id="rId8" Type="http://schemas.openxmlformats.org/officeDocument/2006/relationships/image" Target="../media/image252.png"/><Relationship Id="rId11" Type="http://schemas.openxmlformats.org/officeDocument/2006/relationships/image" Target="../media/image131.png"/><Relationship Id="rId10" Type="http://schemas.openxmlformats.org/officeDocument/2006/relationships/image" Target="../media/image253.png"/><Relationship Id="rId13" Type="http://schemas.openxmlformats.org/officeDocument/2006/relationships/image" Target="../media/image111.png"/><Relationship Id="rId12" Type="http://schemas.openxmlformats.org/officeDocument/2006/relationships/image" Target="../media/image138.png"/><Relationship Id="rId15" Type="http://schemas.openxmlformats.org/officeDocument/2006/relationships/image" Target="../media/image130.png"/><Relationship Id="rId14" Type="http://schemas.openxmlformats.org/officeDocument/2006/relationships/image" Target="../media/image128.png"/><Relationship Id="rId17" Type="http://schemas.openxmlformats.org/officeDocument/2006/relationships/image" Target="../media/image129.png"/><Relationship Id="rId16" Type="http://schemas.openxmlformats.org/officeDocument/2006/relationships/image" Target="../media/image127.png"/><Relationship Id="rId19" Type="http://schemas.openxmlformats.org/officeDocument/2006/relationships/image" Target="../media/image219.png"/><Relationship Id="rId18" Type="http://schemas.openxmlformats.org/officeDocument/2006/relationships/image" Target="../media/image13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6.png"/><Relationship Id="rId4" Type="http://schemas.openxmlformats.org/officeDocument/2006/relationships/image" Target="../media/image256.png"/><Relationship Id="rId5" Type="http://schemas.openxmlformats.org/officeDocument/2006/relationships/image" Target="../media/image193.png"/><Relationship Id="rId6" Type="http://schemas.openxmlformats.org/officeDocument/2006/relationships/image" Target="../media/image13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06.png"/><Relationship Id="rId4" Type="http://schemas.openxmlformats.org/officeDocument/2006/relationships/image" Target="../media/image256.png"/><Relationship Id="rId5" Type="http://schemas.openxmlformats.org/officeDocument/2006/relationships/image" Target="../media/image11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10.png"/><Relationship Id="rId4" Type="http://schemas.openxmlformats.org/officeDocument/2006/relationships/image" Target="../media/image106.png"/><Relationship Id="rId9" Type="http://schemas.openxmlformats.org/officeDocument/2006/relationships/image" Target="../media/image128.png"/><Relationship Id="rId5" Type="http://schemas.openxmlformats.org/officeDocument/2006/relationships/image" Target="../media/image256.png"/><Relationship Id="rId6" Type="http://schemas.openxmlformats.org/officeDocument/2006/relationships/image" Target="../media/image107.png"/><Relationship Id="rId7" Type="http://schemas.openxmlformats.org/officeDocument/2006/relationships/image" Target="../media/image109.png"/><Relationship Id="rId8" Type="http://schemas.openxmlformats.org/officeDocument/2006/relationships/image" Target="../media/image111.png"/><Relationship Id="rId10" Type="http://schemas.openxmlformats.org/officeDocument/2006/relationships/image" Target="../media/image21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10.png"/><Relationship Id="rId4" Type="http://schemas.openxmlformats.org/officeDocument/2006/relationships/image" Target="../media/image106.png"/><Relationship Id="rId9" Type="http://schemas.openxmlformats.org/officeDocument/2006/relationships/image" Target="../media/image131.png"/><Relationship Id="rId5" Type="http://schemas.openxmlformats.org/officeDocument/2006/relationships/image" Target="../media/image164.png"/><Relationship Id="rId6" Type="http://schemas.openxmlformats.org/officeDocument/2006/relationships/image" Target="../media/image256.png"/><Relationship Id="rId7" Type="http://schemas.openxmlformats.org/officeDocument/2006/relationships/image" Target="../media/image109.png"/><Relationship Id="rId8" Type="http://schemas.openxmlformats.org/officeDocument/2006/relationships/image" Target="../media/image244.png"/><Relationship Id="rId11" Type="http://schemas.openxmlformats.org/officeDocument/2006/relationships/image" Target="../media/image125.png"/><Relationship Id="rId10" Type="http://schemas.openxmlformats.org/officeDocument/2006/relationships/image" Target="../media/image219.png"/><Relationship Id="rId13" Type="http://schemas.openxmlformats.org/officeDocument/2006/relationships/image" Target="../media/image111.png"/><Relationship Id="rId12" Type="http://schemas.openxmlformats.org/officeDocument/2006/relationships/image" Target="../media/image12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06.png"/><Relationship Id="rId4" Type="http://schemas.openxmlformats.org/officeDocument/2006/relationships/image" Target="../media/image255.png"/><Relationship Id="rId5" Type="http://schemas.openxmlformats.org/officeDocument/2006/relationships/image" Target="../media/image256.png"/><Relationship Id="rId6" Type="http://schemas.openxmlformats.org/officeDocument/2006/relationships/image" Target="../media/image13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06.png"/><Relationship Id="rId4" Type="http://schemas.openxmlformats.org/officeDocument/2006/relationships/image" Target="../media/image255.png"/><Relationship Id="rId5" Type="http://schemas.openxmlformats.org/officeDocument/2006/relationships/image" Target="../media/image131.png"/><Relationship Id="rId6" Type="http://schemas.openxmlformats.org/officeDocument/2006/relationships/image" Target="../media/image133.png"/><Relationship Id="rId7" Type="http://schemas.openxmlformats.org/officeDocument/2006/relationships/image" Target="../media/image256.pn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38.png"/><Relationship Id="rId11" Type="http://schemas.openxmlformats.org/officeDocument/2006/relationships/image" Target="../media/image25.png"/><Relationship Id="rId10" Type="http://schemas.openxmlformats.org/officeDocument/2006/relationships/image" Target="../media/image27.png"/><Relationship Id="rId21" Type="http://schemas.openxmlformats.org/officeDocument/2006/relationships/image" Target="../media/image101.png"/><Relationship Id="rId13" Type="http://schemas.openxmlformats.org/officeDocument/2006/relationships/image" Target="../media/image31.png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32.png"/><Relationship Id="rId15" Type="http://schemas.openxmlformats.org/officeDocument/2006/relationships/image" Target="../media/image36.png"/><Relationship Id="rId14" Type="http://schemas.openxmlformats.org/officeDocument/2006/relationships/image" Target="../media/image33.png"/><Relationship Id="rId17" Type="http://schemas.openxmlformats.org/officeDocument/2006/relationships/image" Target="../media/image37.png"/><Relationship Id="rId16" Type="http://schemas.openxmlformats.org/officeDocument/2006/relationships/image" Target="../media/image35.png"/><Relationship Id="rId5" Type="http://schemas.openxmlformats.org/officeDocument/2006/relationships/image" Target="../media/image28.png"/><Relationship Id="rId19" Type="http://schemas.openxmlformats.org/officeDocument/2006/relationships/image" Target="../media/image40.png"/><Relationship Id="rId6" Type="http://schemas.openxmlformats.org/officeDocument/2006/relationships/image" Target="../media/image22.png"/><Relationship Id="rId18" Type="http://schemas.openxmlformats.org/officeDocument/2006/relationships/image" Target="../media/image39.png"/><Relationship Id="rId7" Type="http://schemas.openxmlformats.org/officeDocument/2006/relationships/image" Target="../media/image24.png"/><Relationship Id="rId8" Type="http://schemas.openxmlformats.org/officeDocument/2006/relationships/image" Target="../media/image30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06.png"/><Relationship Id="rId4" Type="http://schemas.openxmlformats.org/officeDocument/2006/relationships/image" Target="../media/image25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10.png"/><Relationship Id="rId4" Type="http://schemas.openxmlformats.org/officeDocument/2006/relationships/image" Target="../media/image184.png"/><Relationship Id="rId9" Type="http://schemas.openxmlformats.org/officeDocument/2006/relationships/image" Target="../media/image259.png"/><Relationship Id="rId5" Type="http://schemas.openxmlformats.org/officeDocument/2006/relationships/image" Target="../media/image118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image" Target="../media/image120.png"/><Relationship Id="rId11" Type="http://schemas.openxmlformats.org/officeDocument/2006/relationships/image" Target="../media/image252.png"/><Relationship Id="rId10" Type="http://schemas.openxmlformats.org/officeDocument/2006/relationships/image" Target="../media/image258.png"/><Relationship Id="rId13" Type="http://schemas.openxmlformats.org/officeDocument/2006/relationships/image" Target="../media/image256.png"/><Relationship Id="rId12" Type="http://schemas.openxmlformats.org/officeDocument/2006/relationships/image" Target="../media/image245.png"/><Relationship Id="rId15" Type="http://schemas.openxmlformats.org/officeDocument/2006/relationships/image" Target="../media/image111.png"/><Relationship Id="rId14" Type="http://schemas.openxmlformats.org/officeDocument/2006/relationships/image" Target="../media/image10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256.png"/><Relationship Id="rId6" Type="http://schemas.openxmlformats.org/officeDocument/2006/relationships/image" Target="../media/image12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77.png"/><Relationship Id="rId4" Type="http://schemas.openxmlformats.org/officeDocument/2006/relationships/image" Target="../media/image110.png"/><Relationship Id="rId9" Type="http://schemas.openxmlformats.org/officeDocument/2006/relationships/image" Target="../media/image131.png"/><Relationship Id="rId5" Type="http://schemas.openxmlformats.org/officeDocument/2006/relationships/image" Target="../media/image106.png"/><Relationship Id="rId6" Type="http://schemas.openxmlformats.org/officeDocument/2006/relationships/image" Target="../media/image111.png"/><Relationship Id="rId7" Type="http://schemas.openxmlformats.org/officeDocument/2006/relationships/image" Target="../media/image256.png"/><Relationship Id="rId8" Type="http://schemas.openxmlformats.org/officeDocument/2006/relationships/image" Target="../media/image109.png"/><Relationship Id="rId11" Type="http://schemas.openxmlformats.org/officeDocument/2006/relationships/image" Target="../media/image219.png"/><Relationship Id="rId10" Type="http://schemas.openxmlformats.org/officeDocument/2006/relationships/image" Target="../media/image128.png"/><Relationship Id="rId13" Type="http://schemas.openxmlformats.org/officeDocument/2006/relationships/image" Target="../media/image20.png"/><Relationship Id="rId12" Type="http://schemas.openxmlformats.org/officeDocument/2006/relationships/image" Target="../media/image138.png"/></Relationships>
</file>

<file path=ppt/slides/_rels/slide54.xml.rels><?xml version="1.0" encoding="UTF-8" standalone="yes"?><Relationships xmlns="http://schemas.openxmlformats.org/package/2006/relationships"><Relationship Id="rId20" Type="http://schemas.openxmlformats.org/officeDocument/2006/relationships/image" Target="../media/image111.png"/><Relationship Id="rId22" Type="http://schemas.openxmlformats.org/officeDocument/2006/relationships/image" Target="../media/image133.png"/><Relationship Id="rId21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22.png"/><Relationship Id="rId4" Type="http://schemas.openxmlformats.org/officeDocument/2006/relationships/image" Target="../media/image124.png"/><Relationship Id="rId9" Type="http://schemas.openxmlformats.org/officeDocument/2006/relationships/image" Target="../media/image256.png"/><Relationship Id="rId5" Type="http://schemas.openxmlformats.org/officeDocument/2006/relationships/image" Target="../media/image113.png"/><Relationship Id="rId6" Type="http://schemas.openxmlformats.org/officeDocument/2006/relationships/image" Target="../media/image117.png"/><Relationship Id="rId7" Type="http://schemas.openxmlformats.org/officeDocument/2006/relationships/image" Target="../media/image110.png"/><Relationship Id="rId8" Type="http://schemas.openxmlformats.org/officeDocument/2006/relationships/image" Target="../media/image112.png"/><Relationship Id="rId11" Type="http://schemas.openxmlformats.org/officeDocument/2006/relationships/image" Target="../media/image126.png"/><Relationship Id="rId10" Type="http://schemas.openxmlformats.org/officeDocument/2006/relationships/image" Target="../media/image127.png"/><Relationship Id="rId13" Type="http://schemas.openxmlformats.org/officeDocument/2006/relationships/image" Target="../media/image130.png"/><Relationship Id="rId12" Type="http://schemas.openxmlformats.org/officeDocument/2006/relationships/image" Target="../media/image123.png"/><Relationship Id="rId15" Type="http://schemas.openxmlformats.org/officeDocument/2006/relationships/image" Target="../media/image125.png"/><Relationship Id="rId14" Type="http://schemas.openxmlformats.org/officeDocument/2006/relationships/image" Target="../media/image128.png"/><Relationship Id="rId17" Type="http://schemas.openxmlformats.org/officeDocument/2006/relationships/image" Target="../media/image138.png"/><Relationship Id="rId16" Type="http://schemas.openxmlformats.org/officeDocument/2006/relationships/image" Target="../media/image129.png"/><Relationship Id="rId19" Type="http://schemas.openxmlformats.org/officeDocument/2006/relationships/image" Target="../media/image132.png"/><Relationship Id="rId18" Type="http://schemas.openxmlformats.org/officeDocument/2006/relationships/image" Target="../media/image13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10.png"/><Relationship Id="rId4" Type="http://schemas.openxmlformats.org/officeDocument/2006/relationships/image" Target="../media/image106.png"/><Relationship Id="rId9" Type="http://schemas.openxmlformats.org/officeDocument/2006/relationships/image" Target="../media/image107.png"/><Relationship Id="rId5" Type="http://schemas.openxmlformats.org/officeDocument/2006/relationships/image" Target="../media/image164.png"/><Relationship Id="rId6" Type="http://schemas.openxmlformats.org/officeDocument/2006/relationships/image" Target="../media/image167.png"/><Relationship Id="rId7" Type="http://schemas.openxmlformats.org/officeDocument/2006/relationships/image" Target="../media/image256.png"/><Relationship Id="rId8" Type="http://schemas.openxmlformats.org/officeDocument/2006/relationships/image" Target="../media/image109.png"/><Relationship Id="rId11" Type="http://schemas.openxmlformats.org/officeDocument/2006/relationships/image" Target="../media/image128.png"/><Relationship Id="rId10" Type="http://schemas.openxmlformats.org/officeDocument/2006/relationships/image" Target="../media/image131.png"/><Relationship Id="rId13" Type="http://schemas.openxmlformats.org/officeDocument/2006/relationships/image" Target="../media/image125.png"/><Relationship Id="rId12" Type="http://schemas.openxmlformats.org/officeDocument/2006/relationships/image" Target="../media/image21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57.png"/><Relationship Id="rId4" Type="http://schemas.openxmlformats.org/officeDocument/2006/relationships/image" Target="../media/image113.png"/><Relationship Id="rId9" Type="http://schemas.openxmlformats.org/officeDocument/2006/relationships/image" Target="../media/image128.png"/><Relationship Id="rId5" Type="http://schemas.openxmlformats.org/officeDocument/2006/relationships/image" Target="../media/image149.png"/><Relationship Id="rId6" Type="http://schemas.openxmlformats.org/officeDocument/2006/relationships/image" Target="../media/image155.png"/><Relationship Id="rId7" Type="http://schemas.openxmlformats.org/officeDocument/2006/relationships/image" Target="../media/image166.png"/><Relationship Id="rId8" Type="http://schemas.openxmlformats.org/officeDocument/2006/relationships/image" Target="../media/image111.png"/><Relationship Id="rId10" Type="http://schemas.openxmlformats.org/officeDocument/2006/relationships/image" Target="../media/image25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78.png"/><Relationship Id="rId4" Type="http://schemas.openxmlformats.org/officeDocument/2006/relationships/image" Target="../media/image260.png"/><Relationship Id="rId9" Type="http://schemas.openxmlformats.org/officeDocument/2006/relationships/image" Target="../media/image158.png"/><Relationship Id="rId5" Type="http://schemas.openxmlformats.org/officeDocument/2006/relationships/image" Target="../media/image110.png"/><Relationship Id="rId6" Type="http://schemas.openxmlformats.org/officeDocument/2006/relationships/image" Target="../media/image163.png"/><Relationship Id="rId7" Type="http://schemas.openxmlformats.org/officeDocument/2006/relationships/image" Target="../media/image153.png"/><Relationship Id="rId8" Type="http://schemas.openxmlformats.org/officeDocument/2006/relationships/image" Target="../media/image106.png"/><Relationship Id="rId11" Type="http://schemas.openxmlformats.org/officeDocument/2006/relationships/image" Target="../media/image111.png"/><Relationship Id="rId10" Type="http://schemas.openxmlformats.org/officeDocument/2006/relationships/image" Target="../media/image256.png"/><Relationship Id="rId12" Type="http://schemas.openxmlformats.org/officeDocument/2006/relationships/image" Target="../media/image12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65.png"/><Relationship Id="rId4" Type="http://schemas.openxmlformats.org/officeDocument/2006/relationships/image" Target="../media/image113.png"/><Relationship Id="rId9" Type="http://schemas.openxmlformats.org/officeDocument/2006/relationships/image" Target="../media/image128.png"/><Relationship Id="rId5" Type="http://schemas.openxmlformats.org/officeDocument/2006/relationships/image" Target="../media/image149.png"/><Relationship Id="rId6" Type="http://schemas.openxmlformats.org/officeDocument/2006/relationships/image" Target="../media/image155.png"/><Relationship Id="rId7" Type="http://schemas.openxmlformats.org/officeDocument/2006/relationships/image" Target="../media/image166.png"/><Relationship Id="rId8" Type="http://schemas.openxmlformats.org/officeDocument/2006/relationships/image" Target="../media/image111.png"/><Relationship Id="rId10" Type="http://schemas.openxmlformats.org/officeDocument/2006/relationships/image" Target="../media/image256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49.png"/><Relationship Id="rId10" Type="http://schemas.openxmlformats.org/officeDocument/2006/relationships/image" Target="../media/image47.png"/><Relationship Id="rId13" Type="http://schemas.openxmlformats.org/officeDocument/2006/relationships/image" Target="../media/image20.png"/><Relationship Id="rId1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50.png"/><Relationship Id="rId5" Type="http://schemas.openxmlformats.org/officeDocument/2006/relationships/image" Target="../media/image46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56.png"/><Relationship Id="rId4" Type="http://schemas.openxmlformats.org/officeDocument/2006/relationships/image" Target="../media/image12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10.png"/><Relationship Id="rId4" Type="http://schemas.openxmlformats.org/officeDocument/2006/relationships/image" Target="../media/image181.png"/><Relationship Id="rId9" Type="http://schemas.openxmlformats.org/officeDocument/2006/relationships/image" Target="../media/image129.png"/><Relationship Id="rId5" Type="http://schemas.openxmlformats.org/officeDocument/2006/relationships/image" Target="../media/image119.png"/><Relationship Id="rId6" Type="http://schemas.openxmlformats.org/officeDocument/2006/relationships/image" Target="../media/image138.png"/><Relationship Id="rId7" Type="http://schemas.openxmlformats.org/officeDocument/2006/relationships/image" Target="../media/image256.png"/><Relationship Id="rId8" Type="http://schemas.openxmlformats.org/officeDocument/2006/relationships/image" Target="../media/image219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54.png"/><Relationship Id="rId4" Type="http://schemas.openxmlformats.org/officeDocument/2006/relationships/image" Target="../media/image165.png"/><Relationship Id="rId9" Type="http://schemas.openxmlformats.org/officeDocument/2006/relationships/image" Target="../media/image132.png"/><Relationship Id="rId5" Type="http://schemas.openxmlformats.org/officeDocument/2006/relationships/image" Target="../media/image149.png"/><Relationship Id="rId6" Type="http://schemas.openxmlformats.org/officeDocument/2006/relationships/image" Target="../media/image156.png"/><Relationship Id="rId7" Type="http://schemas.openxmlformats.org/officeDocument/2006/relationships/image" Target="../media/image112.png"/><Relationship Id="rId8" Type="http://schemas.openxmlformats.org/officeDocument/2006/relationships/image" Target="../media/image127.png"/><Relationship Id="rId11" Type="http://schemas.openxmlformats.org/officeDocument/2006/relationships/image" Target="../media/image130.png"/><Relationship Id="rId10" Type="http://schemas.openxmlformats.org/officeDocument/2006/relationships/image" Target="../media/image131.png"/><Relationship Id="rId13" Type="http://schemas.openxmlformats.org/officeDocument/2006/relationships/image" Target="../media/image256.png"/><Relationship Id="rId12" Type="http://schemas.openxmlformats.org/officeDocument/2006/relationships/image" Target="../media/image128.png"/><Relationship Id="rId14" Type="http://schemas.openxmlformats.org/officeDocument/2006/relationships/image" Target="../media/image138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64.png"/><Relationship Id="rId4" Type="http://schemas.openxmlformats.org/officeDocument/2006/relationships/image" Target="../media/image167.png"/><Relationship Id="rId9" Type="http://schemas.openxmlformats.org/officeDocument/2006/relationships/image" Target="../media/image262.png"/><Relationship Id="rId5" Type="http://schemas.openxmlformats.org/officeDocument/2006/relationships/image" Target="../media/image168.png"/><Relationship Id="rId6" Type="http://schemas.openxmlformats.org/officeDocument/2006/relationships/image" Target="../media/image170.png"/><Relationship Id="rId7" Type="http://schemas.openxmlformats.org/officeDocument/2006/relationships/image" Target="../media/image183.png"/><Relationship Id="rId8" Type="http://schemas.openxmlformats.org/officeDocument/2006/relationships/image" Target="../media/image116.png"/><Relationship Id="rId11" Type="http://schemas.openxmlformats.org/officeDocument/2006/relationships/image" Target="../media/image266.png"/><Relationship Id="rId10" Type="http://schemas.openxmlformats.org/officeDocument/2006/relationships/image" Target="../media/image270.png"/><Relationship Id="rId13" Type="http://schemas.openxmlformats.org/officeDocument/2006/relationships/image" Target="../media/image256.png"/><Relationship Id="rId12" Type="http://schemas.openxmlformats.org/officeDocument/2006/relationships/image" Target="../media/image106.png"/><Relationship Id="rId15" Type="http://schemas.openxmlformats.org/officeDocument/2006/relationships/image" Target="../media/image131.png"/><Relationship Id="rId14" Type="http://schemas.openxmlformats.org/officeDocument/2006/relationships/image" Target="../media/image193.png"/><Relationship Id="rId17" Type="http://schemas.openxmlformats.org/officeDocument/2006/relationships/image" Target="../media/image128.png"/><Relationship Id="rId16" Type="http://schemas.openxmlformats.org/officeDocument/2006/relationships/image" Target="../media/image125.png"/><Relationship Id="rId19" Type="http://schemas.openxmlformats.org/officeDocument/2006/relationships/image" Target="../media/image138.png"/><Relationship Id="rId18" Type="http://schemas.openxmlformats.org/officeDocument/2006/relationships/image" Target="../media/image11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10.png"/><Relationship Id="rId4" Type="http://schemas.openxmlformats.org/officeDocument/2006/relationships/image" Target="../media/image181.png"/><Relationship Id="rId9" Type="http://schemas.openxmlformats.org/officeDocument/2006/relationships/image" Target="../media/image138.png"/><Relationship Id="rId5" Type="http://schemas.openxmlformats.org/officeDocument/2006/relationships/image" Target="../media/image180.png"/><Relationship Id="rId6" Type="http://schemas.openxmlformats.org/officeDocument/2006/relationships/image" Target="../media/image219.png"/><Relationship Id="rId7" Type="http://schemas.openxmlformats.org/officeDocument/2006/relationships/image" Target="../media/image129.png"/><Relationship Id="rId8" Type="http://schemas.openxmlformats.org/officeDocument/2006/relationships/image" Target="../media/image256.png"/><Relationship Id="rId11" Type="http://schemas.openxmlformats.org/officeDocument/2006/relationships/image" Target="../media/image133.png"/><Relationship Id="rId10" Type="http://schemas.openxmlformats.org/officeDocument/2006/relationships/image" Target="../media/image11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62.png"/><Relationship Id="rId4" Type="http://schemas.openxmlformats.org/officeDocument/2006/relationships/image" Target="../media/image263.png"/><Relationship Id="rId9" Type="http://schemas.openxmlformats.org/officeDocument/2006/relationships/image" Target="../media/image256.png"/><Relationship Id="rId5" Type="http://schemas.openxmlformats.org/officeDocument/2006/relationships/image" Target="../media/image268.png"/><Relationship Id="rId6" Type="http://schemas.openxmlformats.org/officeDocument/2006/relationships/image" Target="../media/image130.png"/><Relationship Id="rId7" Type="http://schemas.openxmlformats.org/officeDocument/2006/relationships/image" Target="../media/image128.png"/><Relationship Id="rId8" Type="http://schemas.openxmlformats.org/officeDocument/2006/relationships/image" Target="../media/image138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71.png"/><Relationship Id="rId4" Type="http://schemas.openxmlformats.org/officeDocument/2006/relationships/image" Target="../media/image275.png"/><Relationship Id="rId9" Type="http://schemas.openxmlformats.org/officeDocument/2006/relationships/image" Target="../media/image264.png"/><Relationship Id="rId5" Type="http://schemas.openxmlformats.org/officeDocument/2006/relationships/image" Target="../media/image261.png"/><Relationship Id="rId6" Type="http://schemas.openxmlformats.org/officeDocument/2006/relationships/image" Target="../media/image256.png"/><Relationship Id="rId7" Type="http://schemas.openxmlformats.org/officeDocument/2006/relationships/image" Target="../media/image131.png"/><Relationship Id="rId8" Type="http://schemas.openxmlformats.org/officeDocument/2006/relationships/image" Target="../media/image209.png"/><Relationship Id="rId11" Type="http://schemas.openxmlformats.org/officeDocument/2006/relationships/image" Target="../media/image219.png"/><Relationship Id="rId10" Type="http://schemas.openxmlformats.org/officeDocument/2006/relationships/image" Target="../media/image138.png"/><Relationship Id="rId13" Type="http://schemas.openxmlformats.org/officeDocument/2006/relationships/image" Target="../media/image134.png"/><Relationship Id="rId12" Type="http://schemas.openxmlformats.org/officeDocument/2006/relationships/image" Target="../media/image133.png"/><Relationship Id="rId15" Type="http://schemas.openxmlformats.org/officeDocument/2006/relationships/image" Target="../media/image130.png"/><Relationship Id="rId14" Type="http://schemas.openxmlformats.org/officeDocument/2006/relationships/image" Target="../media/image127.png"/><Relationship Id="rId17" Type="http://schemas.openxmlformats.org/officeDocument/2006/relationships/image" Target="../media/image128.png"/><Relationship Id="rId16" Type="http://schemas.openxmlformats.org/officeDocument/2006/relationships/image" Target="../media/image129.png"/><Relationship Id="rId18" Type="http://schemas.openxmlformats.org/officeDocument/2006/relationships/image" Target="../media/image11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06.png"/><Relationship Id="rId4" Type="http://schemas.openxmlformats.org/officeDocument/2006/relationships/image" Target="../media/image110.png"/><Relationship Id="rId9" Type="http://schemas.openxmlformats.org/officeDocument/2006/relationships/image" Target="../media/image256.png"/><Relationship Id="rId5" Type="http://schemas.openxmlformats.org/officeDocument/2006/relationships/image" Target="../media/image267.png"/><Relationship Id="rId6" Type="http://schemas.openxmlformats.org/officeDocument/2006/relationships/image" Target="../media/image154.png"/><Relationship Id="rId7" Type="http://schemas.openxmlformats.org/officeDocument/2006/relationships/image" Target="../media/image269.png"/><Relationship Id="rId8" Type="http://schemas.openxmlformats.org/officeDocument/2006/relationships/image" Target="../media/image111.png"/><Relationship Id="rId10" Type="http://schemas.openxmlformats.org/officeDocument/2006/relationships/image" Target="../media/image109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12.png"/><Relationship Id="rId4" Type="http://schemas.openxmlformats.org/officeDocument/2006/relationships/image" Target="../media/image109.png"/><Relationship Id="rId9" Type="http://schemas.openxmlformats.org/officeDocument/2006/relationships/image" Target="../media/image111.png"/><Relationship Id="rId5" Type="http://schemas.openxmlformats.org/officeDocument/2006/relationships/image" Target="../media/image130.png"/><Relationship Id="rId6" Type="http://schemas.openxmlformats.org/officeDocument/2006/relationships/image" Target="../media/image138.png"/><Relationship Id="rId7" Type="http://schemas.openxmlformats.org/officeDocument/2006/relationships/image" Target="../media/image127.png"/><Relationship Id="rId8" Type="http://schemas.openxmlformats.org/officeDocument/2006/relationships/image" Target="../media/image131.png"/><Relationship Id="rId10" Type="http://schemas.openxmlformats.org/officeDocument/2006/relationships/image" Target="../media/image256.png"/></Relationships>
</file>

<file path=ppt/slides/_rels/slide69.xml.rels><?xml version="1.0" encoding="UTF-8" standalone="yes"?><Relationships xmlns="http://schemas.openxmlformats.org/package/2006/relationships"><Relationship Id="rId20" Type="http://schemas.openxmlformats.org/officeDocument/2006/relationships/image" Target="../media/image131.png"/><Relationship Id="rId22" Type="http://schemas.openxmlformats.org/officeDocument/2006/relationships/image" Target="../media/image133.png"/><Relationship Id="rId21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22.png"/><Relationship Id="rId4" Type="http://schemas.openxmlformats.org/officeDocument/2006/relationships/image" Target="../media/image124.png"/><Relationship Id="rId9" Type="http://schemas.openxmlformats.org/officeDocument/2006/relationships/image" Target="../media/image256.png"/><Relationship Id="rId5" Type="http://schemas.openxmlformats.org/officeDocument/2006/relationships/image" Target="../media/image113.png"/><Relationship Id="rId6" Type="http://schemas.openxmlformats.org/officeDocument/2006/relationships/image" Target="../media/image117.png"/><Relationship Id="rId7" Type="http://schemas.openxmlformats.org/officeDocument/2006/relationships/image" Target="../media/image110.png"/><Relationship Id="rId8" Type="http://schemas.openxmlformats.org/officeDocument/2006/relationships/image" Target="../media/image112.png"/><Relationship Id="rId11" Type="http://schemas.openxmlformats.org/officeDocument/2006/relationships/image" Target="../media/image126.png"/><Relationship Id="rId10" Type="http://schemas.openxmlformats.org/officeDocument/2006/relationships/image" Target="../media/image127.png"/><Relationship Id="rId13" Type="http://schemas.openxmlformats.org/officeDocument/2006/relationships/image" Target="../media/image130.png"/><Relationship Id="rId12" Type="http://schemas.openxmlformats.org/officeDocument/2006/relationships/image" Target="../media/image123.png"/><Relationship Id="rId15" Type="http://schemas.openxmlformats.org/officeDocument/2006/relationships/image" Target="../media/image128.png"/><Relationship Id="rId14" Type="http://schemas.openxmlformats.org/officeDocument/2006/relationships/image" Target="../media/image129.png"/><Relationship Id="rId17" Type="http://schemas.openxmlformats.org/officeDocument/2006/relationships/image" Target="../media/image138.png"/><Relationship Id="rId16" Type="http://schemas.openxmlformats.org/officeDocument/2006/relationships/image" Target="../media/image125.png"/><Relationship Id="rId19" Type="http://schemas.openxmlformats.org/officeDocument/2006/relationships/image" Target="../media/image134.png"/><Relationship Id="rId18" Type="http://schemas.openxmlformats.org/officeDocument/2006/relationships/image" Target="../media/image132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58.png"/><Relationship Id="rId10" Type="http://schemas.openxmlformats.org/officeDocument/2006/relationships/image" Target="../media/image54.png"/><Relationship Id="rId13" Type="http://schemas.openxmlformats.org/officeDocument/2006/relationships/image" Target="../media/image59.png"/><Relationship Id="rId12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0.png"/><Relationship Id="rId4" Type="http://schemas.openxmlformats.org/officeDocument/2006/relationships/image" Target="../media/image56.png"/><Relationship Id="rId9" Type="http://schemas.openxmlformats.org/officeDocument/2006/relationships/image" Target="../media/image55.png"/><Relationship Id="rId15" Type="http://schemas.openxmlformats.org/officeDocument/2006/relationships/image" Target="../media/image61.png"/><Relationship Id="rId14" Type="http://schemas.openxmlformats.org/officeDocument/2006/relationships/image" Target="../media/image60.png"/><Relationship Id="rId17" Type="http://schemas.openxmlformats.org/officeDocument/2006/relationships/image" Target="../media/image62.png"/><Relationship Id="rId16" Type="http://schemas.openxmlformats.org/officeDocument/2006/relationships/image" Target="../media/image66.png"/><Relationship Id="rId5" Type="http://schemas.openxmlformats.org/officeDocument/2006/relationships/image" Target="../media/image52.png"/><Relationship Id="rId19" Type="http://schemas.openxmlformats.org/officeDocument/2006/relationships/image" Target="../media/image65.png"/><Relationship Id="rId6" Type="http://schemas.openxmlformats.org/officeDocument/2006/relationships/image" Target="../media/image51.png"/><Relationship Id="rId18" Type="http://schemas.openxmlformats.org/officeDocument/2006/relationships/image" Target="../media/image63.png"/><Relationship Id="rId7" Type="http://schemas.openxmlformats.org/officeDocument/2006/relationships/image" Target="../media/image53.png"/><Relationship Id="rId8" Type="http://schemas.openxmlformats.org/officeDocument/2006/relationships/image" Target="../media/image64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56.png"/><Relationship Id="rId4" Type="http://schemas.openxmlformats.org/officeDocument/2006/relationships/image" Target="../media/image134.png"/><Relationship Id="rId9" Type="http://schemas.openxmlformats.org/officeDocument/2006/relationships/image" Target="../media/image138.png"/><Relationship Id="rId5" Type="http://schemas.openxmlformats.org/officeDocument/2006/relationships/image" Target="../media/image129.png"/><Relationship Id="rId6" Type="http://schemas.openxmlformats.org/officeDocument/2006/relationships/image" Target="../media/image130.png"/><Relationship Id="rId7" Type="http://schemas.openxmlformats.org/officeDocument/2006/relationships/image" Target="../media/image111.png"/><Relationship Id="rId8" Type="http://schemas.openxmlformats.org/officeDocument/2006/relationships/image" Target="../media/image128.png"/><Relationship Id="rId10" Type="http://schemas.openxmlformats.org/officeDocument/2006/relationships/image" Target="../media/image132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56.png"/><Relationship Id="rId4" Type="http://schemas.openxmlformats.org/officeDocument/2006/relationships/image" Target="../media/image128.png"/><Relationship Id="rId9" Type="http://schemas.openxmlformats.org/officeDocument/2006/relationships/image" Target="../media/image207.png"/><Relationship Id="rId5" Type="http://schemas.openxmlformats.org/officeDocument/2006/relationships/image" Target="../media/image127.png"/><Relationship Id="rId6" Type="http://schemas.openxmlformats.org/officeDocument/2006/relationships/image" Target="../media/image130.png"/><Relationship Id="rId7" Type="http://schemas.openxmlformats.org/officeDocument/2006/relationships/image" Target="../media/image138.png"/><Relationship Id="rId8" Type="http://schemas.openxmlformats.org/officeDocument/2006/relationships/image" Target="../media/image129.png"/><Relationship Id="rId11" Type="http://schemas.openxmlformats.org/officeDocument/2006/relationships/image" Target="../media/image132.png"/><Relationship Id="rId10" Type="http://schemas.openxmlformats.org/officeDocument/2006/relationships/image" Target="../media/image134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10.png"/><Relationship Id="rId4" Type="http://schemas.openxmlformats.org/officeDocument/2006/relationships/image" Target="../media/image112.png"/><Relationship Id="rId5" Type="http://schemas.openxmlformats.org/officeDocument/2006/relationships/image" Target="../media/image256.png"/><Relationship Id="rId6" Type="http://schemas.openxmlformats.org/officeDocument/2006/relationships/image" Target="../media/image251.png"/><Relationship Id="rId7" Type="http://schemas.openxmlformats.org/officeDocument/2006/relationships/image" Target="../media/image111.png"/><Relationship Id="rId8" Type="http://schemas.openxmlformats.org/officeDocument/2006/relationships/image" Target="../media/image109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10.png"/><Relationship Id="rId4" Type="http://schemas.openxmlformats.org/officeDocument/2006/relationships/image" Target="../media/image106.png"/><Relationship Id="rId5" Type="http://schemas.openxmlformats.org/officeDocument/2006/relationships/image" Target="../media/image251.png"/><Relationship Id="rId6" Type="http://schemas.openxmlformats.org/officeDocument/2006/relationships/image" Target="../media/image256.png"/><Relationship Id="rId7" Type="http://schemas.openxmlformats.org/officeDocument/2006/relationships/image" Target="../media/image133.png"/><Relationship Id="rId8" Type="http://schemas.openxmlformats.org/officeDocument/2006/relationships/image" Target="../media/image109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10.png"/><Relationship Id="rId4" Type="http://schemas.openxmlformats.org/officeDocument/2006/relationships/image" Target="../media/image256.png"/><Relationship Id="rId5" Type="http://schemas.openxmlformats.org/officeDocument/2006/relationships/image" Target="../media/image133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10.png"/><Relationship Id="rId4" Type="http://schemas.openxmlformats.org/officeDocument/2006/relationships/image" Target="../media/image133.png"/><Relationship Id="rId5" Type="http://schemas.openxmlformats.org/officeDocument/2006/relationships/image" Target="../media/image256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08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Relationship Id="rId5" Type="http://schemas.openxmlformats.org/officeDocument/2006/relationships/image" Target="../media/image110.png"/><Relationship Id="rId6" Type="http://schemas.openxmlformats.org/officeDocument/2006/relationships/image" Target="../media/image256.png"/><Relationship Id="rId7" Type="http://schemas.openxmlformats.org/officeDocument/2006/relationships/image" Target="../media/image107.png"/><Relationship Id="rId8" Type="http://schemas.openxmlformats.org/officeDocument/2006/relationships/image" Target="../media/image109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06.png"/><Relationship Id="rId4" Type="http://schemas.openxmlformats.org/officeDocument/2006/relationships/image" Target="../media/image110.png"/><Relationship Id="rId9" Type="http://schemas.openxmlformats.org/officeDocument/2006/relationships/image" Target="../media/image111.png"/><Relationship Id="rId5" Type="http://schemas.openxmlformats.org/officeDocument/2006/relationships/image" Target="../media/image256.png"/><Relationship Id="rId6" Type="http://schemas.openxmlformats.org/officeDocument/2006/relationships/image" Target="../media/image107.png"/><Relationship Id="rId7" Type="http://schemas.openxmlformats.org/officeDocument/2006/relationships/image" Target="../media/image109.png"/><Relationship Id="rId8" Type="http://schemas.openxmlformats.org/officeDocument/2006/relationships/image" Target="../media/image128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08.png"/><Relationship Id="rId4" Type="http://schemas.openxmlformats.org/officeDocument/2006/relationships/image" Target="../media/image119.png"/><Relationship Id="rId9" Type="http://schemas.openxmlformats.org/officeDocument/2006/relationships/image" Target="../media/image256.png"/><Relationship Id="rId5" Type="http://schemas.openxmlformats.org/officeDocument/2006/relationships/image" Target="../media/image110.png"/><Relationship Id="rId6" Type="http://schemas.openxmlformats.org/officeDocument/2006/relationships/image" Target="../media/image112.png"/><Relationship Id="rId7" Type="http://schemas.openxmlformats.org/officeDocument/2006/relationships/image" Target="../media/image107.png"/><Relationship Id="rId8" Type="http://schemas.openxmlformats.org/officeDocument/2006/relationships/image" Target="../media/image111.png"/><Relationship Id="rId11" Type="http://schemas.openxmlformats.org/officeDocument/2006/relationships/image" Target="../media/image244.png"/><Relationship Id="rId10" Type="http://schemas.openxmlformats.org/officeDocument/2006/relationships/image" Target="../media/image219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13.png"/><Relationship Id="rId4" Type="http://schemas.openxmlformats.org/officeDocument/2006/relationships/image" Target="../media/image111.png"/><Relationship Id="rId5" Type="http://schemas.openxmlformats.org/officeDocument/2006/relationships/image" Target="../media/image128.png"/><Relationship Id="rId6" Type="http://schemas.openxmlformats.org/officeDocument/2006/relationships/image" Target="../media/image256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75.png"/><Relationship Id="rId10" Type="http://schemas.openxmlformats.org/officeDocument/2006/relationships/image" Target="../media/image74.png"/><Relationship Id="rId13" Type="http://schemas.openxmlformats.org/officeDocument/2006/relationships/image" Target="../media/image79.png"/><Relationship Id="rId12" Type="http://schemas.openxmlformats.org/officeDocument/2006/relationships/image" Target="../media/image7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openxmlformats.org/officeDocument/2006/relationships/image" Target="../media/image73.png"/><Relationship Id="rId15" Type="http://schemas.openxmlformats.org/officeDocument/2006/relationships/image" Target="../media/image78.png"/><Relationship Id="rId14" Type="http://schemas.openxmlformats.org/officeDocument/2006/relationships/image" Target="../media/image81.png"/><Relationship Id="rId16" Type="http://schemas.openxmlformats.org/officeDocument/2006/relationships/image" Target="../media/image20.png"/><Relationship Id="rId5" Type="http://schemas.openxmlformats.org/officeDocument/2006/relationships/image" Target="../media/image69.png"/><Relationship Id="rId6" Type="http://schemas.openxmlformats.org/officeDocument/2006/relationships/image" Target="../media/image71.png"/><Relationship Id="rId7" Type="http://schemas.openxmlformats.org/officeDocument/2006/relationships/image" Target="../media/image97.png"/><Relationship Id="rId8" Type="http://schemas.openxmlformats.org/officeDocument/2006/relationships/image" Target="../media/image7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10.png"/><Relationship Id="rId4" Type="http://schemas.openxmlformats.org/officeDocument/2006/relationships/image" Target="../media/image112.png"/><Relationship Id="rId9" Type="http://schemas.openxmlformats.org/officeDocument/2006/relationships/image" Target="../media/image133.png"/><Relationship Id="rId5" Type="http://schemas.openxmlformats.org/officeDocument/2006/relationships/image" Target="../media/image109.png"/><Relationship Id="rId6" Type="http://schemas.openxmlformats.org/officeDocument/2006/relationships/image" Target="../media/image256.png"/><Relationship Id="rId7" Type="http://schemas.openxmlformats.org/officeDocument/2006/relationships/image" Target="../media/image131.png"/><Relationship Id="rId8" Type="http://schemas.openxmlformats.org/officeDocument/2006/relationships/image" Target="../media/image111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56.png"/><Relationship Id="rId4" Type="http://schemas.openxmlformats.org/officeDocument/2006/relationships/image" Target="../media/image233.png"/><Relationship Id="rId5" Type="http://schemas.openxmlformats.org/officeDocument/2006/relationships/image" Target="../media/image111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78.png"/><Relationship Id="rId4" Type="http://schemas.openxmlformats.org/officeDocument/2006/relationships/image" Target="../media/image161.png"/><Relationship Id="rId5" Type="http://schemas.openxmlformats.org/officeDocument/2006/relationships/image" Target="../media/image111.png"/><Relationship Id="rId6" Type="http://schemas.openxmlformats.org/officeDocument/2006/relationships/image" Target="../media/image256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56.png"/><Relationship Id="rId4" Type="http://schemas.openxmlformats.org/officeDocument/2006/relationships/image" Target="../media/image109.png"/><Relationship Id="rId5" Type="http://schemas.openxmlformats.org/officeDocument/2006/relationships/image" Target="../media/image111.png"/><Relationship Id="rId6" Type="http://schemas.openxmlformats.org/officeDocument/2006/relationships/image" Target="../media/image219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Relationship Id="rId5" Type="http://schemas.openxmlformats.org/officeDocument/2006/relationships/image" Target="../media/image255.png"/><Relationship Id="rId6" Type="http://schemas.openxmlformats.org/officeDocument/2006/relationships/image" Target="../media/image256.png"/><Relationship Id="rId7" Type="http://schemas.openxmlformats.org/officeDocument/2006/relationships/image" Target="../media/image131.png"/><Relationship Id="rId8" Type="http://schemas.openxmlformats.org/officeDocument/2006/relationships/image" Target="../media/image109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10.png"/><Relationship Id="rId4" Type="http://schemas.openxmlformats.org/officeDocument/2006/relationships/image" Target="../media/image106.png"/><Relationship Id="rId5" Type="http://schemas.openxmlformats.org/officeDocument/2006/relationships/image" Target="../media/image256.png"/><Relationship Id="rId6" Type="http://schemas.openxmlformats.org/officeDocument/2006/relationships/image" Target="../media/image107.png"/><Relationship Id="rId7" Type="http://schemas.openxmlformats.org/officeDocument/2006/relationships/image" Target="../media/image128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64.png"/><Relationship Id="rId4" Type="http://schemas.openxmlformats.org/officeDocument/2006/relationships/image" Target="../media/image167.png"/><Relationship Id="rId9" Type="http://schemas.openxmlformats.org/officeDocument/2006/relationships/image" Target="../media/image262.png"/><Relationship Id="rId5" Type="http://schemas.openxmlformats.org/officeDocument/2006/relationships/image" Target="../media/image168.png"/><Relationship Id="rId6" Type="http://schemas.openxmlformats.org/officeDocument/2006/relationships/image" Target="../media/image170.png"/><Relationship Id="rId7" Type="http://schemas.openxmlformats.org/officeDocument/2006/relationships/image" Target="../media/image183.png"/><Relationship Id="rId8" Type="http://schemas.openxmlformats.org/officeDocument/2006/relationships/image" Target="../media/image116.png"/><Relationship Id="rId11" Type="http://schemas.openxmlformats.org/officeDocument/2006/relationships/image" Target="../media/image266.png"/><Relationship Id="rId10" Type="http://schemas.openxmlformats.org/officeDocument/2006/relationships/image" Target="../media/image270.png"/><Relationship Id="rId13" Type="http://schemas.openxmlformats.org/officeDocument/2006/relationships/image" Target="../media/image193.png"/><Relationship Id="rId12" Type="http://schemas.openxmlformats.org/officeDocument/2006/relationships/image" Target="../media/image106.png"/><Relationship Id="rId15" Type="http://schemas.openxmlformats.org/officeDocument/2006/relationships/image" Target="../media/image256.png"/><Relationship Id="rId14" Type="http://schemas.openxmlformats.org/officeDocument/2006/relationships/image" Target="../media/image131.png"/><Relationship Id="rId17" Type="http://schemas.openxmlformats.org/officeDocument/2006/relationships/image" Target="../media/image128.png"/><Relationship Id="rId16" Type="http://schemas.openxmlformats.org/officeDocument/2006/relationships/image" Target="../media/image125.png"/><Relationship Id="rId19" Type="http://schemas.openxmlformats.org/officeDocument/2006/relationships/image" Target="../media/image111.png"/><Relationship Id="rId18" Type="http://schemas.openxmlformats.org/officeDocument/2006/relationships/image" Target="../media/image138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12.png"/><Relationship Id="rId4" Type="http://schemas.openxmlformats.org/officeDocument/2006/relationships/image" Target="../media/image110.png"/><Relationship Id="rId9" Type="http://schemas.openxmlformats.org/officeDocument/2006/relationships/image" Target="../media/image219.png"/><Relationship Id="rId5" Type="http://schemas.openxmlformats.org/officeDocument/2006/relationships/image" Target="../media/image256.png"/><Relationship Id="rId6" Type="http://schemas.openxmlformats.org/officeDocument/2006/relationships/image" Target="../media/image244.png"/><Relationship Id="rId7" Type="http://schemas.openxmlformats.org/officeDocument/2006/relationships/image" Target="../media/image109.png"/><Relationship Id="rId8" Type="http://schemas.openxmlformats.org/officeDocument/2006/relationships/image" Target="../media/image111.png"/><Relationship Id="rId11" Type="http://schemas.openxmlformats.org/officeDocument/2006/relationships/image" Target="../media/image138.png"/><Relationship Id="rId10" Type="http://schemas.openxmlformats.org/officeDocument/2006/relationships/image" Target="../media/image128.png"/><Relationship Id="rId12" Type="http://schemas.openxmlformats.org/officeDocument/2006/relationships/image" Target="../media/image132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10.png"/><Relationship Id="rId4" Type="http://schemas.openxmlformats.org/officeDocument/2006/relationships/image" Target="../media/image112.png"/><Relationship Id="rId9" Type="http://schemas.openxmlformats.org/officeDocument/2006/relationships/image" Target="../media/image20.png"/><Relationship Id="rId5" Type="http://schemas.openxmlformats.org/officeDocument/2006/relationships/image" Target="../media/image106.png"/><Relationship Id="rId6" Type="http://schemas.openxmlformats.org/officeDocument/2006/relationships/image" Target="../media/image256.png"/><Relationship Id="rId7" Type="http://schemas.openxmlformats.org/officeDocument/2006/relationships/image" Target="../media/image127.png"/><Relationship Id="rId8" Type="http://schemas.openxmlformats.org/officeDocument/2006/relationships/image" Target="../media/image129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10.png"/><Relationship Id="rId4" Type="http://schemas.openxmlformats.org/officeDocument/2006/relationships/image" Target="../media/image112.png"/><Relationship Id="rId9" Type="http://schemas.openxmlformats.org/officeDocument/2006/relationships/image" Target="../media/image132.png"/><Relationship Id="rId5" Type="http://schemas.openxmlformats.org/officeDocument/2006/relationships/image" Target="../media/image256.png"/><Relationship Id="rId6" Type="http://schemas.openxmlformats.org/officeDocument/2006/relationships/image" Target="../media/image205.png"/><Relationship Id="rId7" Type="http://schemas.openxmlformats.org/officeDocument/2006/relationships/image" Target="../media/image128.png"/><Relationship Id="rId8" Type="http://schemas.openxmlformats.org/officeDocument/2006/relationships/image" Target="../media/image130.png"/><Relationship Id="rId10" Type="http://schemas.openxmlformats.org/officeDocument/2006/relationships/image" Target="../media/image13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0.png"/><Relationship Id="rId4" Type="http://schemas.openxmlformats.org/officeDocument/2006/relationships/image" Target="../media/image77.png"/><Relationship Id="rId9" Type="http://schemas.openxmlformats.org/officeDocument/2006/relationships/image" Target="../media/image93.png"/><Relationship Id="rId5" Type="http://schemas.openxmlformats.org/officeDocument/2006/relationships/image" Target="../media/image87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2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72.png"/><Relationship Id="rId4" Type="http://schemas.openxmlformats.org/officeDocument/2006/relationships/image" Target="../media/image160.png"/><Relationship Id="rId9" Type="http://schemas.openxmlformats.org/officeDocument/2006/relationships/image" Target="../media/image256.png"/><Relationship Id="rId5" Type="http://schemas.openxmlformats.org/officeDocument/2006/relationships/image" Target="../media/image150.png"/><Relationship Id="rId6" Type="http://schemas.openxmlformats.org/officeDocument/2006/relationships/image" Target="../media/image149.png"/><Relationship Id="rId7" Type="http://schemas.openxmlformats.org/officeDocument/2006/relationships/image" Target="../media/image159.png"/><Relationship Id="rId8" Type="http://schemas.openxmlformats.org/officeDocument/2006/relationships/image" Target="../media/image112.png"/><Relationship Id="rId11" Type="http://schemas.openxmlformats.org/officeDocument/2006/relationships/image" Target="../media/image131.png"/><Relationship Id="rId10" Type="http://schemas.openxmlformats.org/officeDocument/2006/relationships/image" Target="../media/image130.png"/><Relationship Id="rId13" Type="http://schemas.openxmlformats.org/officeDocument/2006/relationships/image" Target="../media/image138.png"/><Relationship Id="rId12" Type="http://schemas.openxmlformats.org/officeDocument/2006/relationships/image" Target="../media/image127.png"/><Relationship Id="rId14" Type="http://schemas.openxmlformats.org/officeDocument/2006/relationships/image" Target="../media/image129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49.png"/><Relationship Id="rId4" Type="http://schemas.openxmlformats.org/officeDocument/2006/relationships/image" Target="../media/image256.png"/><Relationship Id="rId9" Type="http://schemas.openxmlformats.org/officeDocument/2006/relationships/image" Target="../media/image129.png"/><Relationship Id="rId5" Type="http://schemas.openxmlformats.org/officeDocument/2006/relationships/image" Target="../media/image131.png"/><Relationship Id="rId6" Type="http://schemas.openxmlformats.org/officeDocument/2006/relationships/image" Target="../media/image127.png"/><Relationship Id="rId7" Type="http://schemas.openxmlformats.org/officeDocument/2006/relationships/image" Target="../media/image130.png"/><Relationship Id="rId8" Type="http://schemas.openxmlformats.org/officeDocument/2006/relationships/image" Target="../media/image138.png"/><Relationship Id="rId11" Type="http://schemas.openxmlformats.org/officeDocument/2006/relationships/image" Target="../media/image20.png"/><Relationship Id="rId10" Type="http://schemas.openxmlformats.org/officeDocument/2006/relationships/image" Target="../media/image134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54.png"/><Relationship Id="rId4" Type="http://schemas.openxmlformats.org/officeDocument/2006/relationships/image" Target="../media/image152.png"/><Relationship Id="rId9" Type="http://schemas.openxmlformats.org/officeDocument/2006/relationships/image" Target="../media/image166.png"/><Relationship Id="rId5" Type="http://schemas.openxmlformats.org/officeDocument/2006/relationships/image" Target="../media/image175.png"/><Relationship Id="rId6" Type="http://schemas.openxmlformats.org/officeDocument/2006/relationships/image" Target="../media/image169.png"/><Relationship Id="rId7" Type="http://schemas.openxmlformats.org/officeDocument/2006/relationships/image" Target="../media/image172.png"/><Relationship Id="rId8" Type="http://schemas.openxmlformats.org/officeDocument/2006/relationships/image" Target="../media/image173.png"/><Relationship Id="rId11" Type="http://schemas.openxmlformats.org/officeDocument/2006/relationships/image" Target="../media/image256.png"/><Relationship Id="rId10" Type="http://schemas.openxmlformats.org/officeDocument/2006/relationships/image" Target="../media/image176.png"/><Relationship Id="rId13" Type="http://schemas.openxmlformats.org/officeDocument/2006/relationships/image" Target="../media/image138.png"/><Relationship Id="rId12" Type="http://schemas.openxmlformats.org/officeDocument/2006/relationships/image" Target="../media/image109.png"/><Relationship Id="rId15" Type="http://schemas.openxmlformats.org/officeDocument/2006/relationships/image" Target="../media/image126.png"/><Relationship Id="rId14" Type="http://schemas.openxmlformats.org/officeDocument/2006/relationships/image" Target="../media/image123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50.png"/><Relationship Id="rId4" Type="http://schemas.openxmlformats.org/officeDocument/2006/relationships/image" Target="../media/image160.png"/><Relationship Id="rId9" Type="http://schemas.openxmlformats.org/officeDocument/2006/relationships/image" Target="../media/image256.png"/><Relationship Id="rId5" Type="http://schemas.openxmlformats.org/officeDocument/2006/relationships/image" Target="../media/image273.png"/><Relationship Id="rId6" Type="http://schemas.openxmlformats.org/officeDocument/2006/relationships/image" Target="../media/image271.png"/><Relationship Id="rId7" Type="http://schemas.openxmlformats.org/officeDocument/2006/relationships/image" Target="../media/image274.png"/><Relationship Id="rId8" Type="http://schemas.openxmlformats.org/officeDocument/2006/relationships/image" Target="../media/image279.png"/><Relationship Id="rId11" Type="http://schemas.openxmlformats.org/officeDocument/2006/relationships/image" Target="../media/image131.png"/><Relationship Id="rId10" Type="http://schemas.openxmlformats.org/officeDocument/2006/relationships/image" Target="../media/image127.png"/><Relationship Id="rId13" Type="http://schemas.openxmlformats.org/officeDocument/2006/relationships/image" Target="../media/image130.png"/><Relationship Id="rId12" Type="http://schemas.openxmlformats.org/officeDocument/2006/relationships/image" Target="../media/image219.png"/><Relationship Id="rId15" Type="http://schemas.openxmlformats.org/officeDocument/2006/relationships/image" Target="../media/image129.png"/><Relationship Id="rId14" Type="http://schemas.openxmlformats.org/officeDocument/2006/relationships/image" Target="../media/image138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56.png"/><Relationship Id="rId4" Type="http://schemas.openxmlformats.org/officeDocument/2006/relationships/image" Target="../media/image219.png"/><Relationship Id="rId9" Type="http://schemas.openxmlformats.org/officeDocument/2006/relationships/image" Target="../media/image207.png"/><Relationship Id="rId5" Type="http://schemas.openxmlformats.org/officeDocument/2006/relationships/image" Target="../media/image125.png"/><Relationship Id="rId6" Type="http://schemas.openxmlformats.org/officeDocument/2006/relationships/image" Target="../media/image130.png"/><Relationship Id="rId7" Type="http://schemas.openxmlformats.org/officeDocument/2006/relationships/image" Target="../media/image128.png"/><Relationship Id="rId8" Type="http://schemas.openxmlformats.org/officeDocument/2006/relationships/image" Target="../media/image134.png"/><Relationship Id="rId11" Type="http://schemas.openxmlformats.org/officeDocument/2006/relationships/image" Target="../media/image131.png"/><Relationship Id="rId10" Type="http://schemas.openxmlformats.org/officeDocument/2006/relationships/image" Target="../media/image138.png"/><Relationship Id="rId13" Type="http://schemas.openxmlformats.org/officeDocument/2006/relationships/image" Target="../media/image20.png"/><Relationship Id="rId12" Type="http://schemas.openxmlformats.org/officeDocument/2006/relationships/image" Target="../media/image133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56.png"/><Relationship Id="rId4" Type="http://schemas.openxmlformats.org/officeDocument/2006/relationships/image" Target="../media/image219.png"/><Relationship Id="rId9" Type="http://schemas.openxmlformats.org/officeDocument/2006/relationships/image" Target="../media/image207.png"/><Relationship Id="rId5" Type="http://schemas.openxmlformats.org/officeDocument/2006/relationships/image" Target="../media/image125.png"/><Relationship Id="rId6" Type="http://schemas.openxmlformats.org/officeDocument/2006/relationships/image" Target="../media/image130.png"/><Relationship Id="rId7" Type="http://schemas.openxmlformats.org/officeDocument/2006/relationships/image" Target="../media/image128.png"/><Relationship Id="rId8" Type="http://schemas.openxmlformats.org/officeDocument/2006/relationships/image" Target="../media/image134.png"/><Relationship Id="rId11" Type="http://schemas.openxmlformats.org/officeDocument/2006/relationships/image" Target="../media/image133.png"/><Relationship Id="rId10" Type="http://schemas.openxmlformats.org/officeDocument/2006/relationships/image" Target="../media/image131.png"/><Relationship Id="rId13" Type="http://schemas.openxmlformats.org/officeDocument/2006/relationships/image" Target="../media/image111.png"/><Relationship Id="rId12" Type="http://schemas.openxmlformats.org/officeDocument/2006/relationships/image" Target="../media/image138.png"/><Relationship Id="rId14" Type="http://schemas.openxmlformats.org/officeDocument/2006/relationships/image" Target="../media/image20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56.png"/><Relationship Id="rId4" Type="http://schemas.openxmlformats.org/officeDocument/2006/relationships/image" Target="../media/image219.png"/><Relationship Id="rId9" Type="http://schemas.openxmlformats.org/officeDocument/2006/relationships/image" Target="../media/image138.png"/><Relationship Id="rId5" Type="http://schemas.openxmlformats.org/officeDocument/2006/relationships/image" Target="../media/image125.png"/><Relationship Id="rId6" Type="http://schemas.openxmlformats.org/officeDocument/2006/relationships/image" Target="../media/image130.png"/><Relationship Id="rId7" Type="http://schemas.openxmlformats.org/officeDocument/2006/relationships/image" Target="../media/image128.png"/><Relationship Id="rId8" Type="http://schemas.openxmlformats.org/officeDocument/2006/relationships/image" Target="../media/image134.png"/><Relationship Id="rId11" Type="http://schemas.openxmlformats.org/officeDocument/2006/relationships/image" Target="../media/image133.png"/><Relationship Id="rId10" Type="http://schemas.openxmlformats.org/officeDocument/2006/relationships/image" Target="../media/image131.png"/><Relationship Id="rId12" Type="http://schemas.openxmlformats.org/officeDocument/2006/relationships/image" Target="../media/image111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54.png"/><Relationship Id="rId4" Type="http://schemas.openxmlformats.org/officeDocument/2006/relationships/image" Target="../media/image165.png"/><Relationship Id="rId9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50.png"/><Relationship Id="rId7" Type="http://schemas.openxmlformats.org/officeDocument/2006/relationships/image" Target="../media/image214.png"/><Relationship Id="rId8" Type="http://schemas.openxmlformats.org/officeDocument/2006/relationships/image" Target="../media/image256.png"/><Relationship Id="rId11" Type="http://schemas.openxmlformats.org/officeDocument/2006/relationships/image" Target="../media/image127.png"/><Relationship Id="rId10" Type="http://schemas.openxmlformats.org/officeDocument/2006/relationships/image" Target="../media/image130.png"/><Relationship Id="rId13" Type="http://schemas.openxmlformats.org/officeDocument/2006/relationships/image" Target="../media/image129.png"/><Relationship Id="rId12" Type="http://schemas.openxmlformats.org/officeDocument/2006/relationships/image" Target="../media/image128.png"/><Relationship Id="rId15" Type="http://schemas.openxmlformats.org/officeDocument/2006/relationships/image" Target="../media/image132.png"/><Relationship Id="rId14" Type="http://schemas.openxmlformats.org/officeDocument/2006/relationships/image" Target="../media/image134.png"/><Relationship Id="rId17" Type="http://schemas.openxmlformats.org/officeDocument/2006/relationships/image" Target="../media/image138.png"/><Relationship Id="rId16" Type="http://schemas.openxmlformats.org/officeDocument/2006/relationships/image" Target="../media/image131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62.png"/><Relationship Id="rId4" Type="http://schemas.openxmlformats.org/officeDocument/2006/relationships/image" Target="../media/image277.png"/><Relationship Id="rId9" Type="http://schemas.openxmlformats.org/officeDocument/2006/relationships/image" Target="../media/image138.png"/><Relationship Id="rId5" Type="http://schemas.openxmlformats.org/officeDocument/2006/relationships/image" Target="../media/image278.png"/><Relationship Id="rId6" Type="http://schemas.openxmlformats.org/officeDocument/2006/relationships/image" Target="../media/image256.png"/><Relationship Id="rId7" Type="http://schemas.openxmlformats.org/officeDocument/2006/relationships/image" Target="../media/image130.png"/><Relationship Id="rId8" Type="http://schemas.openxmlformats.org/officeDocument/2006/relationships/image" Target="../media/image128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56.png"/><Relationship Id="rId4" Type="http://schemas.openxmlformats.org/officeDocument/2006/relationships/image" Target="../media/image138.png"/><Relationship Id="rId9" Type="http://schemas.openxmlformats.org/officeDocument/2006/relationships/image" Target="../media/image123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30.png"/><Relationship Id="rId8" Type="http://schemas.openxmlformats.org/officeDocument/2006/relationships/image" Target="../media/image1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761950" y="2219400"/>
            <a:ext cx="4445100" cy="21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Google Sans"/>
                <a:ea typeface="Google Sans"/>
                <a:cs typeface="Google Sans"/>
                <a:sym typeface="Google Sans"/>
              </a:rPr>
              <a:t>Google Cloud </a:t>
            </a:r>
            <a:endParaRPr sz="32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Google Sans"/>
                <a:ea typeface="Google Sans"/>
                <a:cs typeface="Google Sans"/>
                <a:sym typeface="Google Sans"/>
              </a:rPr>
              <a:t>Official Icons &amp; Solution Architectures</a:t>
            </a:r>
            <a:endParaRPr sz="32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"/>
          <p:cNvSpPr/>
          <p:nvPr/>
        </p:nvSpPr>
        <p:spPr>
          <a:xfrm>
            <a:off x="293250" y="775225"/>
            <a:ext cx="8396400" cy="15477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9"/>
          <p:cNvSpPr/>
          <p:nvPr/>
        </p:nvSpPr>
        <p:spPr>
          <a:xfrm>
            <a:off x="2550578" y="1089513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9"/>
          <p:cNvSpPr txBox="1"/>
          <p:nvPr>
            <p:ph idx="4294967295" type="subTitle"/>
          </p:nvPr>
        </p:nvSpPr>
        <p:spPr>
          <a:xfrm>
            <a:off x="162150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B"/>
                </a:solidFill>
                <a:latin typeface="Google Sans"/>
                <a:ea typeface="Google Sans"/>
                <a:cs typeface="Google Sans"/>
                <a:sym typeface="Google Sans"/>
              </a:rPr>
              <a:t>Google Cloud Icons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7" name="Google Shape;367;p19"/>
          <p:cNvSpPr/>
          <p:nvPr/>
        </p:nvSpPr>
        <p:spPr>
          <a:xfrm>
            <a:off x="542506" y="1080207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9"/>
          <p:cNvSpPr txBox="1"/>
          <p:nvPr/>
        </p:nvSpPr>
        <p:spPr>
          <a:xfrm>
            <a:off x="3735025" y="660050"/>
            <a:ext cx="13854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lang="en-US" sz="9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Storage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9" name="Google Shape;369;p19"/>
          <p:cNvSpPr txBox="1"/>
          <p:nvPr/>
        </p:nvSpPr>
        <p:spPr>
          <a:xfrm>
            <a:off x="495200" y="1536800"/>
            <a:ext cx="881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Storage</a:t>
            </a:r>
            <a:endParaRPr/>
          </a:p>
        </p:txBody>
      </p:sp>
      <p:sp>
        <p:nvSpPr>
          <p:cNvPr id="370" name="Google Shape;370;p19"/>
          <p:cNvSpPr txBox="1"/>
          <p:nvPr/>
        </p:nvSpPr>
        <p:spPr>
          <a:xfrm>
            <a:off x="2257425" y="1524800"/>
            <a:ext cx="918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Persistent Disk</a:t>
            </a:r>
            <a:endParaRPr b="1" i="0" sz="700" u="none" cap="none" strike="noStrike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1" name="Google Shape;371;p19"/>
          <p:cNvSpPr txBox="1"/>
          <p:nvPr/>
        </p:nvSpPr>
        <p:spPr>
          <a:xfrm>
            <a:off x="1376100" y="1548800"/>
            <a:ext cx="8814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Filestore</a:t>
            </a:r>
            <a:endParaRPr b="1" i="0" sz="700" u="none" cap="none" strike="noStrike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2" name="Google Shape;3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025" y="988250"/>
            <a:ext cx="349700" cy="43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7131" y="1044800"/>
            <a:ext cx="530400" cy="427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887" y="1087362"/>
            <a:ext cx="424738" cy="3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8" name="Shape 5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9" name="Google Shape;5499;p109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Big Data &gt; Time Series Analysis</a:t>
            </a:r>
            <a:endParaRPr/>
          </a:p>
        </p:txBody>
      </p:sp>
      <p:sp>
        <p:nvSpPr>
          <p:cNvPr id="5500" name="Google Shape;5500;p109"/>
          <p:cNvSpPr/>
          <p:nvPr/>
        </p:nvSpPr>
        <p:spPr>
          <a:xfrm>
            <a:off x="1016206" y="972149"/>
            <a:ext cx="6984794" cy="2863251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01" name="Google Shape;5501;p109"/>
          <p:cNvGrpSpPr/>
          <p:nvPr/>
        </p:nvGrpSpPr>
        <p:grpSpPr>
          <a:xfrm>
            <a:off x="1170506" y="1712941"/>
            <a:ext cx="1545357" cy="640068"/>
            <a:chOff x="2178037" y="1054763"/>
            <a:chExt cx="660861" cy="348052"/>
          </a:xfrm>
        </p:grpSpPr>
        <p:sp>
          <p:nvSpPr>
            <p:cNvPr id="5502" name="Google Shape;5502;p109"/>
            <p:cNvSpPr/>
            <p:nvPr/>
          </p:nvSpPr>
          <p:spPr>
            <a:xfrm>
              <a:off x="2178037" y="1054763"/>
              <a:ext cx="660861" cy="348052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9050">
              <a:solidFill>
                <a:srgbClr val="4284F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3" name="Google Shape;5503;p109"/>
            <p:cNvSpPr txBox="1"/>
            <p:nvPr/>
          </p:nvSpPr>
          <p:spPr>
            <a:xfrm>
              <a:off x="2178037" y="1054764"/>
              <a:ext cx="145056" cy="100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504" name="Google Shape;5504;p109"/>
          <p:cNvSpPr/>
          <p:nvPr/>
        </p:nvSpPr>
        <p:spPr>
          <a:xfrm>
            <a:off x="5144425" y="1643375"/>
            <a:ext cx="10818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Storage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5" name="Google Shape;5505;p109"/>
          <p:cNvSpPr/>
          <p:nvPr/>
        </p:nvSpPr>
        <p:spPr>
          <a:xfrm>
            <a:off x="5144425" y="2884200"/>
            <a:ext cx="10818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Storage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6" name="Google Shape;5506;p109"/>
          <p:cNvSpPr/>
          <p:nvPr/>
        </p:nvSpPr>
        <p:spPr>
          <a:xfrm>
            <a:off x="3182726" y="2268401"/>
            <a:ext cx="1493229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Time Series Processing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7" name="Google Shape;5507;p109"/>
          <p:cNvSpPr/>
          <p:nvPr/>
        </p:nvSpPr>
        <p:spPr>
          <a:xfrm>
            <a:off x="6767979" y="2884193"/>
            <a:ext cx="109728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Datalab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8" name="Google Shape;5508;p109"/>
          <p:cNvSpPr/>
          <p:nvPr/>
        </p:nvSpPr>
        <p:spPr>
          <a:xfrm>
            <a:off x="5144425" y="2269700"/>
            <a:ext cx="10818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Storage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Bigtable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9" name="Google Shape;5509;p109"/>
          <p:cNvSpPr/>
          <p:nvPr/>
        </p:nvSpPr>
        <p:spPr>
          <a:xfrm>
            <a:off x="6767979" y="2267252"/>
            <a:ext cx="109728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Processing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Dataproc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0" name="Google Shape;5510;p109"/>
          <p:cNvSpPr/>
          <p:nvPr/>
        </p:nvSpPr>
        <p:spPr>
          <a:xfrm>
            <a:off x="1220399" y="1926420"/>
            <a:ext cx="1453155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Time Series Files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1" name="Google Shape;5511;p109"/>
          <p:cNvSpPr/>
          <p:nvPr/>
        </p:nvSpPr>
        <p:spPr>
          <a:xfrm>
            <a:off x="6767979" y="1643369"/>
            <a:ext cx="109728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ML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ML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512" name="Google Shape;5512;p109"/>
          <p:cNvGrpSpPr/>
          <p:nvPr/>
        </p:nvGrpSpPr>
        <p:grpSpPr>
          <a:xfrm>
            <a:off x="1170506" y="2526758"/>
            <a:ext cx="1545357" cy="640068"/>
            <a:chOff x="2178037" y="1054763"/>
            <a:chExt cx="660861" cy="348052"/>
          </a:xfrm>
        </p:grpSpPr>
        <p:sp>
          <p:nvSpPr>
            <p:cNvPr id="5513" name="Google Shape;5513;p109"/>
            <p:cNvSpPr/>
            <p:nvPr/>
          </p:nvSpPr>
          <p:spPr>
            <a:xfrm>
              <a:off x="2178037" y="1054763"/>
              <a:ext cx="660861" cy="348052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9050">
              <a:solidFill>
                <a:srgbClr val="4284F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4" name="Google Shape;5514;p109"/>
            <p:cNvSpPr txBox="1"/>
            <p:nvPr/>
          </p:nvSpPr>
          <p:spPr>
            <a:xfrm>
              <a:off x="2178037" y="1054764"/>
              <a:ext cx="228005" cy="100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515" name="Google Shape;5515;p109"/>
          <p:cNvCxnSpPr/>
          <p:nvPr/>
        </p:nvCxnSpPr>
        <p:spPr>
          <a:xfrm>
            <a:off x="2715767" y="2033015"/>
            <a:ext cx="467100" cy="426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516" name="Google Shape;5516;p109"/>
          <p:cNvCxnSpPr/>
          <p:nvPr/>
        </p:nvCxnSpPr>
        <p:spPr>
          <a:xfrm flipH="1" rot="10800000">
            <a:off x="2715767" y="2459532"/>
            <a:ext cx="467100" cy="387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517" name="Google Shape;5517;p109"/>
          <p:cNvCxnSpPr>
            <a:stCxn id="5506" idx="3"/>
            <a:endCxn id="5504" idx="1"/>
          </p:cNvCxnSpPr>
          <p:nvPr/>
        </p:nvCxnSpPr>
        <p:spPr>
          <a:xfrm flipH="1" rot="10800000">
            <a:off x="4675955" y="1834614"/>
            <a:ext cx="468600" cy="6249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518" name="Google Shape;5518;p109"/>
          <p:cNvCxnSpPr>
            <a:stCxn id="5506" idx="3"/>
            <a:endCxn id="5505" idx="1"/>
          </p:cNvCxnSpPr>
          <p:nvPr/>
        </p:nvCxnSpPr>
        <p:spPr>
          <a:xfrm>
            <a:off x="4675955" y="2459514"/>
            <a:ext cx="468600" cy="6159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519" name="Google Shape;5519;p109"/>
          <p:cNvCxnSpPr/>
          <p:nvPr/>
        </p:nvCxnSpPr>
        <p:spPr>
          <a:xfrm>
            <a:off x="4675955" y="2459514"/>
            <a:ext cx="468600" cy="1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520" name="Google Shape;5520;p109"/>
          <p:cNvCxnSpPr/>
          <p:nvPr/>
        </p:nvCxnSpPr>
        <p:spPr>
          <a:xfrm flipH="1" rot="10800000">
            <a:off x="6195996" y="2458401"/>
            <a:ext cx="572100" cy="24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5521" name="Google Shape;5521;p109"/>
          <p:cNvCxnSpPr>
            <a:stCxn id="5505" idx="3"/>
            <a:endCxn id="5507" idx="1"/>
          </p:cNvCxnSpPr>
          <p:nvPr/>
        </p:nvCxnSpPr>
        <p:spPr>
          <a:xfrm>
            <a:off x="6226225" y="3075300"/>
            <a:ext cx="5418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5522" name="Google Shape;5522;p109"/>
          <p:cNvCxnSpPr>
            <a:stCxn id="5504" idx="3"/>
            <a:endCxn id="5507" idx="1"/>
          </p:cNvCxnSpPr>
          <p:nvPr/>
        </p:nvCxnSpPr>
        <p:spPr>
          <a:xfrm>
            <a:off x="6226225" y="1834475"/>
            <a:ext cx="541800" cy="12408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5523" name="Google Shape;5523;p109"/>
          <p:cNvCxnSpPr>
            <a:stCxn id="5504" idx="3"/>
            <a:endCxn id="5511" idx="1"/>
          </p:cNvCxnSpPr>
          <p:nvPr/>
        </p:nvCxnSpPr>
        <p:spPr>
          <a:xfrm>
            <a:off x="6226225" y="1834475"/>
            <a:ext cx="5418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5524" name="Google Shape;5524;p109"/>
          <p:cNvSpPr/>
          <p:nvPr/>
        </p:nvSpPr>
        <p:spPr>
          <a:xfrm>
            <a:off x="863800" y="558975"/>
            <a:ext cx="72897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Big Data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Time Series Analysis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5" name="Google Shape;5525;p109"/>
          <p:cNvSpPr/>
          <p:nvPr/>
        </p:nvSpPr>
        <p:spPr>
          <a:xfrm>
            <a:off x="1220399" y="2740296"/>
            <a:ext cx="1453155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Time Series Streaming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Pub/Sub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26" name="Google Shape;5526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212" y="950120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7" name="Google Shape;5527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0753" y="2324062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8" name="Google Shape;5528;p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4505" y="2803145"/>
            <a:ext cx="238725" cy="25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9" name="Google Shape;5529;p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4500" y="2021375"/>
            <a:ext cx="238725" cy="192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0" name="Google Shape;5530;p10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57327" y="1710411"/>
            <a:ext cx="201300" cy="20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1" name="Google Shape;5531;p10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57336" y="2343391"/>
            <a:ext cx="201300" cy="222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2" name="Google Shape;5532;p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8625" y="2998087"/>
            <a:ext cx="238725" cy="192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3" name="Google Shape;5533;p10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63397" y="2319163"/>
            <a:ext cx="271475" cy="2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4" name="Google Shape;5534;p10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63388" y="1690395"/>
            <a:ext cx="271475" cy="24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5" name="Google Shape;5535;p10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921228" y="2984988"/>
            <a:ext cx="155822" cy="2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0" name="Shape 5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1" name="Google Shape;5541;p110"/>
          <p:cNvSpPr txBox="1"/>
          <p:nvPr>
            <p:ph type="title"/>
          </p:nvPr>
        </p:nvSpPr>
        <p:spPr>
          <a:xfrm>
            <a:off x="361654" y="1880583"/>
            <a:ext cx="6244500" cy="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oogle Sans"/>
                <a:ea typeface="Google Sans"/>
                <a:cs typeface="Google Sans"/>
                <a:sym typeface="Google Sans"/>
              </a:rPr>
              <a:t>Resources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42" name="Google Shape;5542;p110"/>
          <p:cNvSpPr txBox="1"/>
          <p:nvPr/>
        </p:nvSpPr>
        <p:spPr>
          <a:xfrm>
            <a:off x="4687700" y="3558275"/>
            <a:ext cx="31593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miles and chuck and neal made this</a:t>
            </a:r>
            <a:endParaRPr sz="6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7" name="Shape 5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8" name="Google Shape;5548;p111"/>
          <p:cNvSpPr txBox="1"/>
          <p:nvPr/>
        </p:nvSpPr>
        <p:spPr>
          <a:xfrm>
            <a:off x="457200" y="759900"/>
            <a:ext cx="7200900" cy="15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Icon and sample diagrams landing page </a:t>
            </a:r>
            <a:r>
              <a:rPr lang="en-US" sz="1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https://cloud.google.com/icons</a:t>
            </a:r>
            <a:endParaRPr sz="1200"/>
          </a:p>
        </p:txBody>
      </p:sp>
      <p:sp>
        <p:nvSpPr>
          <p:cNvPr id="5549" name="Google Shape;5549;p111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Web Resources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4" name="Shape 5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5" name="Google Shape;5555;p112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Data Integration</a:t>
            </a:r>
            <a:r>
              <a:rPr b="0" i="0" lang="en-US" sz="1300" u="none" cap="none" strike="noStrike">
                <a:solidFill>
                  <a:srgbClr val="75787A"/>
                </a:solidFill>
              </a:rPr>
              <a:t> &gt; </a:t>
            </a:r>
            <a:endParaRPr/>
          </a:p>
        </p:txBody>
      </p:sp>
      <p:sp>
        <p:nvSpPr>
          <p:cNvPr id="5556" name="Google Shape;5556;p112"/>
          <p:cNvSpPr/>
          <p:nvPr/>
        </p:nvSpPr>
        <p:spPr>
          <a:xfrm>
            <a:off x="1016200" y="920925"/>
            <a:ext cx="6984900" cy="39657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7" name="Google Shape;5557;p112"/>
          <p:cNvSpPr/>
          <p:nvPr/>
        </p:nvSpPr>
        <p:spPr>
          <a:xfrm>
            <a:off x="863800" y="558975"/>
            <a:ext cx="72897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Integration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558" name="Google Shape;5558;p112"/>
          <p:cNvGrpSpPr/>
          <p:nvPr/>
        </p:nvGrpSpPr>
        <p:grpSpPr>
          <a:xfrm>
            <a:off x="1225803" y="1338440"/>
            <a:ext cx="6647372" cy="3448254"/>
            <a:chOff x="2178032" y="1054764"/>
            <a:chExt cx="710402" cy="867900"/>
          </a:xfrm>
        </p:grpSpPr>
        <p:sp>
          <p:nvSpPr>
            <p:cNvPr id="5559" name="Google Shape;5559;p112"/>
            <p:cNvSpPr/>
            <p:nvPr/>
          </p:nvSpPr>
          <p:spPr>
            <a:xfrm>
              <a:off x="2178034" y="1054764"/>
              <a:ext cx="710400" cy="86790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0" name="Google Shape;5560;p112"/>
            <p:cNvSpPr txBox="1"/>
            <p:nvPr/>
          </p:nvSpPr>
          <p:spPr>
            <a:xfrm>
              <a:off x="2178032" y="1054764"/>
              <a:ext cx="599400" cy="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</a:t>
              </a:r>
              <a:r>
                <a:rPr lang="en-US" sz="75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Integration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561" name="Google Shape;5561;p112"/>
          <p:cNvSpPr/>
          <p:nvPr/>
        </p:nvSpPr>
        <p:spPr>
          <a:xfrm>
            <a:off x="4567407" y="3402913"/>
            <a:ext cx="10908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df4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2" name="Google Shape;5562;p112"/>
          <p:cNvSpPr/>
          <p:nvPr/>
        </p:nvSpPr>
        <p:spPr>
          <a:xfrm>
            <a:off x="4567407" y="3837888"/>
            <a:ext cx="10908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df5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3" name="Google Shape;5563;p112"/>
          <p:cNvSpPr/>
          <p:nvPr/>
        </p:nvSpPr>
        <p:spPr>
          <a:xfrm>
            <a:off x="4567407" y="1713813"/>
            <a:ext cx="10908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df1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4" name="Google Shape;5564;p112"/>
          <p:cNvSpPr/>
          <p:nvPr/>
        </p:nvSpPr>
        <p:spPr>
          <a:xfrm>
            <a:off x="4567395" y="2967925"/>
            <a:ext cx="10908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df3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5" name="Google Shape;5565;p112"/>
          <p:cNvSpPr/>
          <p:nvPr/>
        </p:nvSpPr>
        <p:spPr>
          <a:xfrm>
            <a:off x="1325427" y="2967913"/>
            <a:ext cx="1280103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b1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6" name="Google Shape;5566;p112"/>
          <p:cNvSpPr/>
          <p:nvPr/>
        </p:nvSpPr>
        <p:spPr>
          <a:xfrm>
            <a:off x="1325427" y="3407275"/>
            <a:ext cx="1280103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b2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7" name="Google Shape;5567;p112"/>
          <p:cNvSpPr/>
          <p:nvPr/>
        </p:nvSpPr>
        <p:spPr>
          <a:xfrm>
            <a:off x="1325427" y="3837888"/>
            <a:ext cx="1280103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b3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8" name="Google Shape;5568;p112"/>
          <p:cNvSpPr/>
          <p:nvPr/>
        </p:nvSpPr>
        <p:spPr>
          <a:xfrm>
            <a:off x="2983920" y="1713828"/>
            <a:ext cx="1129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cf1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Functions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9" name="Google Shape;5569;p112"/>
          <p:cNvSpPr/>
          <p:nvPr/>
        </p:nvSpPr>
        <p:spPr>
          <a:xfrm>
            <a:off x="2983845" y="2967916"/>
            <a:ext cx="1129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cf3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Functions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0" name="Google Shape;5570;p112"/>
          <p:cNvSpPr/>
          <p:nvPr/>
        </p:nvSpPr>
        <p:spPr>
          <a:xfrm>
            <a:off x="2983920" y="3404378"/>
            <a:ext cx="1129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cf4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Functions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1" name="Google Shape;5571;p112"/>
          <p:cNvSpPr/>
          <p:nvPr/>
        </p:nvSpPr>
        <p:spPr>
          <a:xfrm>
            <a:off x="2983920" y="3840816"/>
            <a:ext cx="1129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cf5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Functions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72" name="Google Shape;5572;p112"/>
          <p:cNvCxnSpPr>
            <a:stCxn id="5573" idx="3"/>
            <a:endCxn id="5568" idx="1"/>
          </p:cNvCxnSpPr>
          <p:nvPr/>
        </p:nvCxnSpPr>
        <p:spPr>
          <a:xfrm>
            <a:off x="2605513" y="1900559"/>
            <a:ext cx="378300" cy="4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74" name="Google Shape;5574;p112"/>
          <p:cNvCxnSpPr>
            <a:stCxn id="5565" idx="3"/>
            <a:endCxn id="5569" idx="1"/>
          </p:cNvCxnSpPr>
          <p:nvPr/>
        </p:nvCxnSpPr>
        <p:spPr>
          <a:xfrm>
            <a:off x="2605529" y="3159013"/>
            <a:ext cx="3783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75" name="Google Shape;5575;p112"/>
          <p:cNvCxnSpPr>
            <a:stCxn id="5566" idx="3"/>
            <a:endCxn id="5570" idx="1"/>
          </p:cNvCxnSpPr>
          <p:nvPr/>
        </p:nvCxnSpPr>
        <p:spPr>
          <a:xfrm flipH="1" rot="10800000">
            <a:off x="2605529" y="3595375"/>
            <a:ext cx="378300" cy="30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76" name="Google Shape;5576;p112"/>
          <p:cNvCxnSpPr>
            <a:stCxn id="5567" idx="3"/>
            <a:endCxn id="5571" idx="1"/>
          </p:cNvCxnSpPr>
          <p:nvPr/>
        </p:nvCxnSpPr>
        <p:spPr>
          <a:xfrm>
            <a:off x="2605529" y="4028988"/>
            <a:ext cx="378300" cy="30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77" name="Google Shape;5577;p112"/>
          <p:cNvCxnSpPr>
            <a:stCxn id="5569" idx="3"/>
            <a:endCxn id="5564" idx="1"/>
          </p:cNvCxnSpPr>
          <p:nvPr/>
        </p:nvCxnSpPr>
        <p:spPr>
          <a:xfrm>
            <a:off x="4113045" y="3159016"/>
            <a:ext cx="4542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78" name="Google Shape;5578;p112"/>
          <p:cNvCxnSpPr>
            <a:stCxn id="5570" idx="3"/>
            <a:endCxn id="5561" idx="1"/>
          </p:cNvCxnSpPr>
          <p:nvPr/>
        </p:nvCxnSpPr>
        <p:spPr>
          <a:xfrm flipH="1" rot="10800000">
            <a:off x="4113120" y="3593978"/>
            <a:ext cx="454200" cy="1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79" name="Google Shape;5579;p112"/>
          <p:cNvCxnSpPr>
            <a:endCxn id="5562" idx="1"/>
          </p:cNvCxnSpPr>
          <p:nvPr/>
        </p:nvCxnSpPr>
        <p:spPr>
          <a:xfrm flipH="1" rot="10800000">
            <a:off x="4113207" y="4028988"/>
            <a:ext cx="454200" cy="30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80" name="Google Shape;5580;p112"/>
          <p:cNvCxnSpPr>
            <a:stCxn id="5568" idx="3"/>
            <a:endCxn id="5563" idx="1"/>
          </p:cNvCxnSpPr>
          <p:nvPr/>
        </p:nvCxnSpPr>
        <p:spPr>
          <a:xfrm>
            <a:off x="4113120" y="1904928"/>
            <a:ext cx="4542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581" name="Google Shape;5581;p112"/>
          <p:cNvGrpSpPr/>
          <p:nvPr/>
        </p:nvGrpSpPr>
        <p:grpSpPr>
          <a:xfrm>
            <a:off x="1325416" y="2247900"/>
            <a:ext cx="1280100" cy="568800"/>
            <a:chOff x="2535216" y="3088300"/>
            <a:chExt cx="1280100" cy="568800"/>
          </a:xfrm>
        </p:grpSpPr>
        <p:sp>
          <p:nvSpPr>
            <p:cNvPr id="5582" name="Google Shape;5582;p112"/>
            <p:cNvSpPr/>
            <p:nvPr/>
          </p:nvSpPr>
          <p:spPr>
            <a:xfrm>
              <a:off x="2535216" y="3088300"/>
              <a:ext cx="1280100" cy="568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sch1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Scheduler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83" name="Google Shape;5583;p112"/>
            <p:cNvSpPr txBox="1"/>
            <p:nvPr/>
          </p:nvSpPr>
          <p:spPr>
            <a:xfrm>
              <a:off x="2960806" y="3485391"/>
              <a:ext cx="5511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Inventory APIs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84" name="Google Shape;5584;p112"/>
            <p:cNvCxnSpPr/>
            <p:nvPr/>
          </p:nvCxnSpPr>
          <p:spPr>
            <a:xfrm>
              <a:off x="2960242" y="3447579"/>
              <a:ext cx="8505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585" name="Google Shape;5585;p112"/>
          <p:cNvSpPr/>
          <p:nvPr/>
        </p:nvSpPr>
        <p:spPr>
          <a:xfrm>
            <a:off x="2983920" y="2345266"/>
            <a:ext cx="1129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cf2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Functions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6" name="Google Shape;5586;p112"/>
          <p:cNvSpPr/>
          <p:nvPr/>
        </p:nvSpPr>
        <p:spPr>
          <a:xfrm>
            <a:off x="4567407" y="2345238"/>
            <a:ext cx="10908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df2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87" name="Google Shape;5587;p112"/>
          <p:cNvCxnSpPr>
            <a:stCxn id="5582" idx="3"/>
            <a:endCxn id="5585" idx="1"/>
          </p:cNvCxnSpPr>
          <p:nvPr/>
        </p:nvCxnSpPr>
        <p:spPr>
          <a:xfrm>
            <a:off x="2605516" y="2532300"/>
            <a:ext cx="378300" cy="4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88" name="Google Shape;5588;p112"/>
          <p:cNvCxnSpPr>
            <a:stCxn id="5585" idx="3"/>
            <a:endCxn id="5586" idx="1"/>
          </p:cNvCxnSpPr>
          <p:nvPr/>
        </p:nvCxnSpPr>
        <p:spPr>
          <a:xfrm>
            <a:off x="4113120" y="2536366"/>
            <a:ext cx="4542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589" name="Google Shape;5589;p112"/>
          <p:cNvGrpSpPr/>
          <p:nvPr/>
        </p:nvGrpSpPr>
        <p:grpSpPr>
          <a:xfrm>
            <a:off x="1325413" y="1616159"/>
            <a:ext cx="1280100" cy="568800"/>
            <a:chOff x="5523012" y="1749050"/>
            <a:chExt cx="1280100" cy="568800"/>
          </a:xfrm>
        </p:grpSpPr>
        <p:sp>
          <p:nvSpPr>
            <p:cNvPr id="5573" name="Google Shape;5573;p112"/>
            <p:cNvSpPr/>
            <p:nvPr/>
          </p:nvSpPr>
          <p:spPr>
            <a:xfrm>
              <a:off x="5523012" y="1749050"/>
              <a:ext cx="1280100" cy="568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0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ps1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90" name="Google Shape;5590;p112"/>
            <p:cNvSpPr txBox="1"/>
            <p:nvPr/>
          </p:nvSpPr>
          <p:spPr>
            <a:xfrm>
              <a:off x="5948606" y="2057862"/>
              <a:ext cx="6189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Rules Actions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91" name="Google Shape;5591;p112"/>
            <p:cNvCxnSpPr/>
            <p:nvPr/>
          </p:nvCxnSpPr>
          <p:spPr>
            <a:xfrm>
              <a:off x="5959242" y="2065375"/>
              <a:ext cx="7680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592" name="Google Shape;5592;p112"/>
          <p:cNvGrpSpPr/>
          <p:nvPr/>
        </p:nvGrpSpPr>
        <p:grpSpPr>
          <a:xfrm>
            <a:off x="6154725" y="1491976"/>
            <a:ext cx="1628335" cy="2731039"/>
            <a:chOff x="7487225" y="1987613"/>
            <a:chExt cx="1628335" cy="2731039"/>
          </a:xfrm>
        </p:grpSpPr>
        <p:sp>
          <p:nvSpPr>
            <p:cNvPr id="5593" name="Google Shape;5593;p112"/>
            <p:cNvSpPr/>
            <p:nvPr/>
          </p:nvSpPr>
          <p:spPr>
            <a:xfrm>
              <a:off x="7487225" y="1987646"/>
              <a:ext cx="1628335" cy="2731007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4" name="Google Shape;5594;p112"/>
            <p:cNvSpPr txBox="1"/>
            <p:nvPr/>
          </p:nvSpPr>
          <p:spPr>
            <a:xfrm>
              <a:off x="7487251" y="1987613"/>
              <a:ext cx="1309432" cy="321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700">
                  <a:solidFill>
                    <a:srgbClr val="808080"/>
                  </a:solidFill>
                  <a:latin typeface="Roboto"/>
                  <a:ea typeface="Roboto"/>
                  <a:cs typeface="Roboto"/>
                  <a:sym typeface="Roboto"/>
                </a:rPr>
                <a:t>Marketing Audience Data Sets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595" name="Google Shape;5595;p112"/>
          <p:cNvSpPr/>
          <p:nvPr/>
        </p:nvSpPr>
        <p:spPr>
          <a:xfrm>
            <a:off x="6244860" y="1798163"/>
            <a:ext cx="1129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Core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96" name="Google Shape;5596;p112"/>
          <p:cNvSpPr/>
          <p:nvPr/>
        </p:nvSpPr>
        <p:spPr>
          <a:xfrm>
            <a:off x="6244860" y="2282488"/>
            <a:ext cx="1129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Archive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97" name="Google Shape;5597;p112"/>
          <p:cNvSpPr/>
          <p:nvPr/>
        </p:nvSpPr>
        <p:spPr>
          <a:xfrm>
            <a:off x="6244860" y="2766813"/>
            <a:ext cx="1129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Program Res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98" name="Google Shape;5598;p112"/>
          <p:cNvSpPr/>
          <p:nvPr/>
        </p:nvSpPr>
        <p:spPr>
          <a:xfrm>
            <a:off x="6244872" y="3251138"/>
            <a:ext cx="1129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Data Core View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99" name="Google Shape;5599;p112"/>
          <p:cNvSpPr/>
          <p:nvPr/>
        </p:nvSpPr>
        <p:spPr>
          <a:xfrm>
            <a:off x="6244872" y="3735463"/>
            <a:ext cx="1129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Logs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00" name="Google Shape;5600;p112"/>
          <p:cNvCxnSpPr>
            <a:stCxn id="5563" idx="3"/>
            <a:endCxn id="5593" idx="1"/>
          </p:cNvCxnSpPr>
          <p:nvPr/>
        </p:nvCxnSpPr>
        <p:spPr>
          <a:xfrm>
            <a:off x="5658207" y="1904913"/>
            <a:ext cx="496500" cy="952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01" name="Google Shape;5601;p112"/>
          <p:cNvCxnSpPr>
            <a:stCxn id="5586" idx="3"/>
            <a:endCxn id="5593" idx="1"/>
          </p:cNvCxnSpPr>
          <p:nvPr/>
        </p:nvCxnSpPr>
        <p:spPr>
          <a:xfrm>
            <a:off x="5658207" y="2536338"/>
            <a:ext cx="496500" cy="321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02" name="Google Shape;5602;p112"/>
          <p:cNvCxnSpPr>
            <a:stCxn id="5564" idx="3"/>
            <a:endCxn id="5593" idx="1"/>
          </p:cNvCxnSpPr>
          <p:nvPr/>
        </p:nvCxnSpPr>
        <p:spPr>
          <a:xfrm flipH="1" rot="10800000">
            <a:off x="5658195" y="2857525"/>
            <a:ext cx="496500" cy="301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03" name="Google Shape;5603;p112"/>
          <p:cNvCxnSpPr>
            <a:stCxn id="5561" idx="3"/>
            <a:endCxn id="5593" idx="1"/>
          </p:cNvCxnSpPr>
          <p:nvPr/>
        </p:nvCxnSpPr>
        <p:spPr>
          <a:xfrm flipH="1" rot="10800000">
            <a:off x="5658207" y="2857513"/>
            <a:ext cx="496500" cy="736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04" name="Google Shape;5604;p112"/>
          <p:cNvCxnSpPr>
            <a:stCxn id="5562" idx="3"/>
            <a:endCxn id="5593" idx="1"/>
          </p:cNvCxnSpPr>
          <p:nvPr/>
        </p:nvCxnSpPr>
        <p:spPr>
          <a:xfrm flipH="1" rot="10800000">
            <a:off x="5658207" y="2857488"/>
            <a:ext cx="496500" cy="1171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605" name="Google Shape;5605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762" y="913807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6" name="Google Shape;5606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9462" y="2282500"/>
            <a:ext cx="274181" cy="2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7" name="Google Shape;5607;p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7193" y="1682782"/>
            <a:ext cx="238725" cy="25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8" name="Google Shape;5608;p1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7187" y="3955450"/>
            <a:ext cx="238725" cy="192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9" name="Google Shape;5609;p1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7175" y="3062862"/>
            <a:ext cx="238725" cy="192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0" name="Google Shape;5610;p1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7187" y="3501350"/>
            <a:ext cx="238725" cy="192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1" name="Google Shape;5611;p1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1040" y="1781191"/>
            <a:ext cx="238725" cy="238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2" name="Google Shape;5612;p1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1015" y="2412616"/>
            <a:ext cx="238725" cy="238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3" name="Google Shape;5613;p1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1015" y="3476116"/>
            <a:ext cx="238725" cy="238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4" name="Google Shape;5614;p1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1027" y="3052841"/>
            <a:ext cx="238725" cy="238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5" name="Google Shape;5615;p1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1015" y="3899391"/>
            <a:ext cx="238725" cy="238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6" name="Google Shape;5616;p1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81665" y="3879187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7" name="Google Shape;5617;p1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81665" y="3436662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8" name="Google Shape;5618;p1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81665" y="3035412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9" name="Google Shape;5619;p1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22740" y="2395250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0" name="Google Shape;5620;p1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81665" y="1763825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1" name="Google Shape;5621;p11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65927" y="1888636"/>
            <a:ext cx="201300" cy="20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2" name="Google Shape;5622;p11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65927" y="2372961"/>
            <a:ext cx="201300" cy="20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3" name="Google Shape;5623;p11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65927" y="2857286"/>
            <a:ext cx="201300" cy="20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4" name="Google Shape;5624;p11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65927" y="3341611"/>
            <a:ext cx="201300" cy="20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5" name="Google Shape;5625;p11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65927" y="3825936"/>
            <a:ext cx="201300" cy="201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/>
          <p:nvPr/>
        </p:nvSpPr>
        <p:spPr>
          <a:xfrm>
            <a:off x="3903225" y="2412450"/>
            <a:ext cx="4786500" cy="13656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0"/>
          <p:cNvSpPr/>
          <p:nvPr/>
        </p:nvSpPr>
        <p:spPr>
          <a:xfrm>
            <a:off x="293250" y="774350"/>
            <a:ext cx="8396400" cy="1368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0"/>
          <p:cNvSpPr txBox="1"/>
          <p:nvPr>
            <p:ph idx="4294967295" type="subTitle"/>
          </p:nvPr>
        </p:nvSpPr>
        <p:spPr>
          <a:xfrm>
            <a:off x="162150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B"/>
                </a:solidFill>
                <a:latin typeface="Google Sans"/>
                <a:ea typeface="Google Sans"/>
                <a:cs typeface="Google Sans"/>
                <a:sym typeface="Google Sans"/>
              </a:rPr>
              <a:t>Google Cloud Icons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3" name="Google Shape;383;p20"/>
          <p:cNvSpPr txBox="1"/>
          <p:nvPr/>
        </p:nvSpPr>
        <p:spPr>
          <a:xfrm>
            <a:off x="3928211" y="685175"/>
            <a:ext cx="12876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i="0" lang="en-US" sz="900" u="none" cap="none" strike="noStrike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Security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4" name="Google Shape;384;p20"/>
          <p:cNvSpPr txBox="1"/>
          <p:nvPr/>
        </p:nvSpPr>
        <p:spPr>
          <a:xfrm>
            <a:off x="467950" y="1563575"/>
            <a:ext cx="8991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IAM</a:t>
            </a:r>
            <a:endParaRPr/>
          </a:p>
        </p:txBody>
      </p:sp>
      <p:sp>
        <p:nvSpPr>
          <p:cNvPr id="385" name="Google Shape;385;p20"/>
          <p:cNvSpPr txBox="1"/>
          <p:nvPr/>
        </p:nvSpPr>
        <p:spPr>
          <a:xfrm>
            <a:off x="2283550" y="1560850"/>
            <a:ext cx="8991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Security Scanner</a:t>
            </a:r>
            <a:endParaRPr/>
          </a:p>
        </p:txBody>
      </p:sp>
      <p:sp>
        <p:nvSpPr>
          <p:cNvPr id="386" name="Google Shape;386;p20"/>
          <p:cNvSpPr txBox="1"/>
          <p:nvPr/>
        </p:nvSpPr>
        <p:spPr>
          <a:xfrm>
            <a:off x="3182650" y="1562775"/>
            <a:ext cx="9606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Key</a:t>
            </a:r>
            <a:br>
              <a:rPr b="1" lang="en-US" sz="7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-US" sz="7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Management Service</a:t>
            </a:r>
            <a:endParaRPr b="1" sz="70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7" name="Google Shape;387;p20"/>
          <p:cNvSpPr txBox="1"/>
          <p:nvPr/>
        </p:nvSpPr>
        <p:spPr>
          <a:xfrm>
            <a:off x="1394212" y="1565225"/>
            <a:ext cx="8622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Resource Manager</a:t>
            </a:r>
            <a:endParaRPr/>
          </a:p>
        </p:txBody>
      </p:sp>
      <p:sp>
        <p:nvSpPr>
          <p:cNvPr id="388" name="Google Shape;388;p20"/>
          <p:cNvSpPr txBox="1"/>
          <p:nvPr/>
        </p:nvSpPr>
        <p:spPr>
          <a:xfrm>
            <a:off x="4150425" y="1618850"/>
            <a:ext cx="8622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Security Command Center</a:t>
            </a:r>
            <a:endParaRPr b="1" sz="70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9" name="Google Shape;389;p20"/>
          <p:cNvSpPr/>
          <p:nvPr/>
        </p:nvSpPr>
        <p:spPr>
          <a:xfrm>
            <a:off x="293250" y="2414934"/>
            <a:ext cx="3402600" cy="13656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0"/>
          <p:cNvSpPr txBox="1"/>
          <p:nvPr/>
        </p:nvSpPr>
        <p:spPr>
          <a:xfrm>
            <a:off x="1394211" y="2326300"/>
            <a:ext cx="12876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i="0" lang="en-US" sz="900" u="none" cap="none" strike="noStrike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b="1" lang="en-US" sz="9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Migration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1" name="Google Shape;391;p20"/>
          <p:cNvSpPr txBox="1"/>
          <p:nvPr/>
        </p:nvSpPr>
        <p:spPr>
          <a:xfrm>
            <a:off x="456825" y="3341275"/>
            <a:ext cx="8991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Transfer Appliance</a:t>
            </a:r>
            <a:endParaRPr/>
          </a:p>
        </p:txBody>
      </p:sp>
      <p:sp>
        <p:nvSpPr>
          <p:cNvPr id="392" name="Google Shape;392;p20"/>
          <p:cNvSpPr txBox="1"/>
          <p:nvPr/>
        </p:nvSpPr>
        <p:spPr>
          <a:xfrm>
            <a:off x="5536875" y="2326288"/>
            <a:ext cx="15192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lang="en-US" sz="9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Hybrid and Multi Cloud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3" name="Google Shape;393;p20"/>
          <p:cNvSpPr txBox="1"/>
          <p:nvPr/>
        </p:nvSpPr>
        <p:spPr>
          <a:xfrm>
            <a:off x="4179900" y="3389650"/>
            <a:ext cx="8622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Traffic Director</a:t>
            </a:r>
            <a:endParaRPr b="1" sz="70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4" name="Google Shape;394;p20"/>
          <p:cNvSpPr txBox="1"/>
          <p:nvPr/>
        </p:nvSpPr>
        <p:spPr>
          <a:xfrm>
            <a:off x="5029200" y="3389650"/>
            <a:ext cx="8991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Stackdriver</a:t>
            </a:r>
            <a:endParaRPr/>
          </a:p>
        </p:txBody>
      </p:sp>
      <p:pic>
        <p:nvPicPr>
          <p:cNvPr id="395" name="Google Shape;3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437" y="1004300"/>
            <a:ext cx="442762" cy="5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913" y="1004296"/>
            <a:ext cx="442775" cy="531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1950" y="1060075"/>
            <a:ext cx="389178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3588" y="1086000"/>
            <a:ext cx="316825" cy="367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5616" y="2983376"/>
            <a:ext cx="530400" cy="283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73325" y="2857050"/>
            <a:ext cx="475347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57373" y="2874312"/>
            <a:ext cx="442750" cy="441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84776" y="1056575"/>
            <a:ext cx="496649" cy="4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1"/>
          <p:cNvSpPr txBox="1"/>
          <p:nvPr/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Open Source Icons</a:t>
            </a:r>
            <a:endParaRPr sz="1200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21"/>
          <p:cNvSpPr txBox="1"/>
          <p:nvPr/>
        </p:nvSpPr>
        <p:spPr>
          <a:xfrm>
            <a:off x="348050" y="1401725"/>
            <a:ext cx="6891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Kubernetes</a:t>
            </a:r>
            <a:endParaRPr/>
          </a:p>
        </p:txBody>
      </p:sp>
      <p:sp>
        <p:nvSpPr>
          <p:cNvPr id="410" name="Google Shape;410;p21"/>
          <p:cNvSpPr txBox="1"/>
          <p:nvPr/>
        </p:nvSpPr>
        <p:spPr>
          <a:xfrm>
            <a:off x="336350" y="2397875"/>
            <a:ext cx="7125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TensorFlow</a:t>
            </a:r>
            <a:endParaRPr/>
          </a:p>
        </p:txBody>
      </p:sp>
      <p:sp>
        <p:nvSpPr>
          <p:cNvPr id="411" name="Google Shape;411;p21"/>
          <p:cNvSpPr txBox="1"/>
          <p:nvPr/>
        </p:nvSpPr>
        <p:spPr>
          <a:xfrm>
            <a:off x="391225" y="3385088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Forseti Security</a:t>
            </a:r>
            <a:endParaRPr/>
          </a:p>
        </p:txBody>
      </p:sp>
      <p:pic>
        <p:nvPicPr>
          <p:cNvPr descr="Forseti_logo.png" id="412" name="Google Shape;412;p21"/>
          <p:cNvPicPr preferRelativeResize="0"/>
          <p:nvPr/>
        </p:nvPicPr>
        <p:blipFill rotWithShape="1">
          <a:blip r:embed="rId3">
            <a:alphaModFix/>
          </a:blip>
          <a:srcRect b="-80" l="-7142" r="-7142" t="-80"/>
          <a:stretch/>
        </p:blipFill>
        <p:spPr>
          <a:xfrm>
            <a:off x="428987" y="2893054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ubernetes_Logo_Hrz_lockup_POS.png" id="413" name="Google Shape;4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2036" y="948525"/>
            <a:ext cx="2262252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8475" y="2928551"/>
            <a:ext cx="1109400" cy="6580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5" name="Google Shape;415;p21"/>
          <p:cNvGrpSpPr/>
          <p:nvPr/>
        </p:nvGrpSpPr>
        <p:grpSpPr>
          <a:xfrm>
            <a:off x="5024100" y="3002863"/>
            <a:ext cx="849300" cy="382200"/>
            <a:chOff x="5024100" y="3133375"/>
            <a:chExt cx="849300" cy="382200"/>
          </a:xfrm>
        </p:grpSpPr>
        <p:sp>
          <p:nvSpPr>
            <p:cNvPr id="416" name="Google Shape;416;p21"/>
            <p:cNvSpPr/>
            <p:nvPr/>
          </p:nvSpPr>
          <p:spPr>
            <a:xfrm>
              <a:off x="5024100" y="3133375"/>
              <a:ext cx="8493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Forseti Security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descr="Forseti_logo.png" id="417" name="Google Shape;417;p21"/>
            <p:cNvPicPr preferRelativeResize="0"/>
            <p:nvPr/>
          </p:nvPicPr>
          <p:blipFill rotWithShape="1">
            <a:blip r:embed="rId6">
              <a:alphaModFix/>
            </a:blip>
            <a:srcRect b="10" l="-6973" r="-6973" t="0"/>
            <a:stretch/>
          </p:blipFill>
          <p:spPr>
            <a:xfrm>
              <a:off x="5089826" y="3219574"/>
              <a:ext cx="232200" cy="208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8" name="Google Shape;418;p21"/>
          <p:cNvSpPr/>
          <p:nvPr/>
        </p:nvSpPr>
        <p:spPr>
          <a:xfrm>
            <a:off x="6366175" y="1020125"/>
            <a:ext cx="9390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Kubernetes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21"/>
          <p:cNvSpPr/>
          <p:nvPr/>
        </p:nvSpPr>
        <p:spPr>
          <a:xfrm>
            <a:off x="5024100" y="1019525"/>
            <a:ext cx="9390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Kubernetes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21"/>
          <p:cNvSpPr/>
          <p:nvPr/>
        </p:nvSpPr>
        <p:spPr>
          <a:xfrm>
            <a:off x="5024100" y="2015675"/>
            <a:ext cx="978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TensorFlow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21" name="Google Shape;421;p21"/>
          <p:cNvGrpSpPr/>
          <p:nvPr/>
        </p:nvGrpSpPr>
        <p:grpSpPr>
          <a:xfrm>
            <a:off x="7685450" y="1019525"/>
            <a:ext cx="995925" cy="431650"/>
            <a:chOff x="7685450" y="1019525"/>
            <a:chExt cx="995925" cy="431650"/>
          </a:xfrm>
        </p:grpSpPr>
        <p:sp>
          <p:nvSpPr>
            <p:cNvPr id="422" name="Google Shape;422;p21"/>
            <p:cNvSpPr/>
            <p:nvPr/>
          </p:nvSpPr>
          <p:spPr>
            <a:xfrm>
              <a:off x="7742375" y="1074375"/>
              <a:ext cx="9390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7685450" y="1019525"/>
              <a:ext cx="9390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Kubernetes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4" name="Google Shape;424;p21"/>
          <p:cNvSpPr/>
          <p:nvPr/>
        </p:nvSpPr>
        <p:spPr>
          <a:xfrm>
            <a:off x="6366174" y="2016275"/>
            <a:ext cx="978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TensorFl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25" name="Google Shape;425;p21"/>
          <p:cNvGrpSpPr/>
          <p:nvPr/>
        </p:nvGrpSpPr>
        <p:grpSpPr>
          <a:xfrm>
            <a:off x="6366174" y="3002863"/>
            <a:ext cx="1109400" cy="382200"/>
            <a:chOff x="6366174" y="3133375"/>
            <a:chExt cx="1109400" cy="382200"/>
          </a:xfrm>
        </p:grpSpPr>
        <p:sp>
          <p:nvSpPr>
            <p:cNvPr id="426" name="Google Shape;426;p21"/>
            <p:cNvSpPr/>
            <p:nvPr/>
          </p:nvSpPr>
          <p:spPr>
            <a:xfrm>
              <a:off x="6366174" y="3133375"/>
              <a:ext cx="11094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Forseti Security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descr="Forseti_logo.png" id="427" name="Google Shape;427;p21"/>
            <p:cNvPicPr preferRelativeResize="0"/>
            <p:nvPr/>
          </p:nvPicPr>
          <p:blipFill rotWithShape="1">
            <a:blip r:embed="rId6">
              <a:alphaModFix/>
            </a:blip>
            <a:srcRect b="10" l="-6973" r="-6973" t="0"/>
            <a:stretch/>
          </p:blipFill>
          <p:spPr>
            <a:xfrm>
              <a:off x="6431876" y="3219574"/>
              <a:ext cx="232200" cy="208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8" name="Google Shape;428;p21"/>
          <p:cNvGrpSpPr/>
          <p:nvPr/>
        </p:nvGrpSpPr>
        <p:grpSpPr>
          <a:xfrm>
            <a:off x="7685448" y="3002863"/>
            <a:ext cx="1166326" cy="431650"/>
            <a:chOff x="7685448" y="3133375"/>
            <a:chExt cx="1166326" cy="431650"/>
          </a:xfrm>
        </p:grpSpPr>
        <p:sp>
          <p:nvSpPr>
            <p:cNvPr id="429" name="Google Shape;429;p21"/>
            <p:cNvSpPr/>
            <p:nvPr/>
          </p:nvSpPr>
          <p:spPr>
            <a:xfrm>
              <a:off x="7742374" y="3188225"/>
              <a:ext cx="1109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7685448" y="3133375"/>
              <a:ext cx="11094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Forseti Security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descr="Forseti_logo.png" id="431" name="Google Shape;431;p21"/>
            <p:cNvPicPr preferRelativeResize="0"/>
            <p:nvPr/>
          </p:nvPicPr>
          <p:blipFill rotWithShape="1">
            <a:blip r:embed="rId6">
              <a:alphaModFix/>
            </a:blip>
            <a:srcRect b="10" l="-6973" r="-6973" t="0"/>
            <a:stretch/>
          </p:blipFill>
          <p:spPr>
            <a:xfrm>
              <a:off x="7750726" y="3219574"/>
              <a:ext cx="232200" cy="208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2" name="Google Shape;432;p21"/>
          <p:cNvSpPr txBox="1"/>
          <p:nvPr/>
        </p:nvSpPr>
        <p:spPr>
          <a:xfrm>
            <a:off x="336350" y="4384150"/>
            <a:ext cx="7125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Istio</a:t>
            </a:r>
            <a:endParaRPr/>
          </a:p>
        </p:txBody>
      </p:sp>
      <p:grpSp>
        <p:nvGrpSpPr>
          <p:cNvPr id="433" name="Google Shape;433;p21"/>
          <p:cNvGrpSpPr/>
          <p:nvPr/>
        </p:nvGrpSpPr>
        <p:grpSpPr>
          <a:xfrm>
            <a:off x="7685449" y="2015675"/>
            <a:ext cx="1035825" cy="431650"/>
            <a:chOff x="7685449" y="2076450"/>
            <a:chExt cx="1035825" cy="431650"/>
          </a:xfrm>
        </p:grpSpPr>
        <p:sp>
          <p:nvSpPr>
            <p:cNvPr id="434" name="Google Shape;434;p21"/>
            <p:cNvSpPr/>
            <p:nvPr/>
          </p:nvSpPr>
          <p:spPr>
            <a:xfrm>
              <a:off x="7742375" y="2131300"/>
              <a:ext cx="9789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7685449" y="2076450"/>
              <a:ext cx="9789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TensorFlow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436" name="Google Shape;436;p21"/>
          <p:cNvPicPr preferRelativeResize="0"/>
          <p:nvPr/>
        </p:nvPicPr>
        <p:blipFill rotWithShape="1">
          <a:blip r:embed="rId7">
            <a:alphaModFix/>
          </a:blip>
          <a:srcRect b="6032" l="0" r="0" t="6024"/>
          <a:stretch/>
        </p:blipFill>
        <p:spPr>
          <a:xfrm>
            <a:off x="2686913" y="3904478"/>
            <a:ext cx="712499" cy="626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21"/>
          <p:cNvPicPr preferRelativeResize="0"/>
          <p:nvPr/>
        </p:nvPicPr>
        <p:blipFill rotWithShape="1">
          <a:blip r:embed="rId7">
            <a:alphaModFix/>
          </a:blip>
          <a:srcRect b="6032" l="0" r="0" t="6024"/>
          <a:stretch/>
        </p:blipFill>
        <p:spPr>
          <a:xfrm>
            <a:off x="347800" y="3830983"/>
            <a:ext cx="685950" cy="6032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8" name="Google Shape;438;p21"/>
          <p:cNvGrpSpPr/>
          <p:nvPr/>
        </p:nvGrpSpPr>
        <p:grpSpPr>
          <a:xfrm>
            <a:off x="5024100" y="4001950"/>
            <a:ext cx="712500" cy="382200"/>
            <a:chOff x="5024100" y="4251125"/>
            <a:chExt cx="712500" cy="382200"/>
          </a:xfrm>
        </p:grpSpPr>
        <p:sp>
          <p:nvSpPr>
            <p:cNvPr id="439" name="Google Shape;439;p21"/>
            <p:cNvSpPr/>
            <p:nvPr/>
          </p:nvSpPr>
          <p:spPr>
            <a:xfrm>
              <a:off x="5024100" y="4251125"/>
              <a:ext cx="7125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Istio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40" name="Google Shape;440;p21"/>
            <p:cNvPicPr preferRelativeResize="0"/>
            <p:nvPr/>
          </p:nvPicPr>
          <p:blipFill rotWithShape="1">
            <a:blip r:embed="rId7">
              <a:alphaModFix/>
            </a:blip>
            <a:srcRect b="6032" l="0" r="0" t="6024"/>
            <a:stretch/>
          </p:blipFill>
          <p:spPr>
            <a:xfrm>
              <a:off x="5053126" y="4310076"/>
              <a:ext cx="305550" cy="2687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1" name="Google Shape;441;p21"/>
          <p:cNvGrpSpPr/>
          <p:nvPr/>
        </p:nvGrpSpPr>
        <p:grpSpPr>
          <a:xfrm>
            <a:off x="6366174" y="4002550"/>
            <a:ext cx="978900" cy="382200"/>
            <a:chOff x="6366174" y="4251725"/>
            <a:chExt cx="978900" cy="382200"/>
          </a:xfrm>
        </p:grpSpPr>
        <p:sp>
          <p:nvSpPr>
            <p:cNvPr id="442" name="Google Shape;442;p21"/>
            <p:cNvSpPr/>
            <p:nvPr/>
          </p:nvSpPr>
          <p:spPr>
            <a:xfrm>
              <a:off x="6366174" y="4251725"/>
              <a:ext cx="9789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Istio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43" name="Google Shape;443;p21"/>
            <p:cNvPicPr preferRelativeResize="0"/>
            <p:nvPr/>
          </p:nvPicPr>
          <p:blipFill rotWithShape="1">
            <a:blip r:embed="rId7">
              <a:alphaModFix/>
            </a:blip>
            <a:srcRect b="6032" l="0" r="0" t="6024"/>
            <a:stretch/>
          </p:blipFill>
          <p:spPr>
            <a:xfrm>
              <a:off x="6397751" y="4310076"/>
              <a:ext cx="305550" cy="2687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4" name="Google Shape;444;p21"/>
          <p:cNvGrpSpPr/>
          <p:nvPr/>
        </p:nvGrpSpPr>
        <p:grpSpPr>
          <a:xfrm>
            <a:off x="7685449" y="4001950"/>
            <a:ext cx="1035825" cy="431650"/>
            <a:chOff x="7685449" y="4251125"/>
            <a:chExt cx="1035825" cy="431650"/>
          </a:xfrm>
        </p:grpSpPr>
        <p:sp>
          <p:nvSpPr>
            <p:cNvPr id="445" name="Google Shape;445;p21"/>
            <p:cNvSpPr/>
            <p:nvPr/>
          </p:nvSpPr>
          <p:spPr>
            <a:xfrm>
              <a:off x="7742375" y="4305975"/>
              <a:ext cx="9789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7685449" y="4251125"/>
              <a:ext cx="9789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Istio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47" name="Google Shape;447;p21"/>
            <p:cNvPicPr preferRelativeResize="0"/>
            <p:nvPr/>
          </p:nvPicPr>
          <p:blipFill rotWithShape="1">
            <a:blip r:embed="rId7">
              <a:alphaModFix/>
            </a:blip>
            <a:srcRect b="6032" l="0" r="0" t="6024"/>
            <a:stretch/>
          </p:blipFill>
          <p:spPr>
            <a:xfrm>
              <a:off x="7708251" y="4310076"/>
              <a:ext cx="305550" cy="2687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48" name="Google Shape;448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5809" y="1953729"/>
            <a:ext cx="329932" cy="363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6037" y="1034688"/>
            <a:ext cx="369475" cy="415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52004" y="2092917"/>
            <a:ext cx="198626" cy="218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18729" y="2093217"/>
            <a:ext cx="198626" cy="218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72404" y="2117642"/>
            <a:ext cx="198626" cy="218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85504" y="1110255"/>
            <a:ext cx="222405" cy="2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06842" y="1110255"/>
            <a:ext cx="222405" cy="2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60517" y="1110255"/>
            <a:ext cx="222405" cy="2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2"/>
          <p:cNvSpPr txBox="1"/>
          <p:nvPr>
            <p:ph type="title"/>
          </p:nvPr>
        </p:nvSpPr>
        <p:spPr>
          <a:xfrm>
            <a:off x="361654" y="1880583"/>
            <a:ext cx="6244500" cy="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oogle Sans"/>
                <a:ea typeface="Google Sans"/>
                <a:cs typeface="Google Sans"/>
                <a:sym typeface="Google Sans"/>
              </a:rPr>
              <a:t>Diagram Elements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3"/>
          <p:cNvSpPr/>
          <p:nvPr/>
        </p:nvSpPr>
        <p:spPr>
          <a:xfrm>
            <a:off x="4472930" y="1036799"/>
            <a:ext cx="3931800" cy="33903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7" name="Google Shape;467;p23"/>
          <p:cNvGrpSpPr/>
          <p:nvPr/>
        </p:nvGrpSpPr>
        <p:grpSpPr>
          <a:xfrm>
            <a:off x="5763458" y="1991730"/>
            <a:ext cx="1462880" cy="923740"/>
            <a:chOff x="2178034" y="1054764"/>
            <a:chExt cx="841800" cy="415500"/>
          </a:xfrm>
        </p:grpSpPr>
        <p:sp>
          <p:nvSpPr>
            <p:cNvPr id="468" name="Google Shape;468;p23"/>
            <p:cNvSpPr/>
            <p:nvPr/>
          </p:nvSpPr>
          <p:spPr>
            <a:xfrm>
              <a:off x="2178034" y="1054764"/>
              <a:ext cx="841800" cy="41550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3"/>
            <p:cNvSpPr txBox="1"/>
            <p:nvPr/>
          </p:nvSpPr>
          <p:spPr>
            <a:xfrm>
              <a:off x="2178037" y="1054764"/>
              <a:ext cx="428700" cy="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0" name="Google Shape;470;p23"/>
          <p:cNvGrpSpPr/>
          <p:nvPr/>
        </p:nvGrpSpPr>
        <p:grpSpPr>
          <a:xfrm>
            <a:off x="5855872" y="2206655"/>
            <a:ext cx="1282555" cy="618114"/>
            <a:chOff x="5855872" y="2206655"/>
            <a:chExt cx="1282555" cy="618114"/>
          </a:xfrm>
        </p:grpSpPr>
        <p:sp>
          <p:nvSpPr>
            <p:cNvPr id="471" name="Google Shape;471;p23"/>
            <p:cNvSpPr/>
            <p:nvPr/>
          </p:nvSpPr>
          <p:spPr>
            <a:xfrm>
              <a:off x="5903927" y="2257469"/>
              <a:ext cx="1234500" cy="5673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5855872" y="2206655"/>
              <a:ext cx="1234500" cy="568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rotWithShape="0" algn="ctr" dir="5400000" dist="12700">
                <a:schemeClr val="dk1">
                  <a:alpha val="44710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Serving Instance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3" name="Google Shape;473;p23"/>
            <p:cNvSpPr txBox="1"/>
            <p:nvPr/>
          </p:nvSpPr>
          <p:spPr>
            <a:xfrm>
              <a:off x="6281464" y="2603746"/>
              <a:ext cx="6885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Multiple Instances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4" name="Google Shape;474;p23"/>
            <p:cNvCxnSpPr/>
            <p:nvPr/>
          </p:nvCxnSpPr>
          <p:spPr>
            <a:xfrm>
              <a:off x="6276244" y="2565934"/>
              <a:ext cx="8139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75" name="Google Shape;475;p23"/>
          <p:cNvGrpSpPr/>
          <p:nvPr/>
        </p:nvGrpSpPr>
        <p:grpSpPr>
          <a:xfrm>
            <a:off x="5763456" y="3234704"/>
            <a:ext cx="1462880" cy="1042458"/>
            <a:chOff x="2178033" y="1054764"/>
            <a:chExt cx="841800" cy="468900"/>
          </a:xfrm>
        </p:grpSpPr>
        <p:sp>
          <p:nvSpPr>
            <p:cNvPr id="476" name="Google Shape;476;p23"/>
            <p:cNvSpPr/>
            <p:nvPr/>
          </p:nvSpPr>
          <p:spPr>
            <a:xfrm>
              <a:off x="2178033" y="1054764"/>
              <a:ext cx="841800" cy="46890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3"/>
            <p:cNvSpPr txBox="1"/>
            <p:nvPr/>
          </p:nvSpPr>
          <p:spPr>
            <a:xfrm>
              <a:off x="2178037" y="1054764"/>
              <a:ext cx="428700" cy="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8" name="Google Shape;478;p23"/>
          <p:cNvGrpSpPr/>
          <p:nvPr/>
        </p:nvGrpSpPr>
        <p:grpSpPr>
          <a:xfrm>
            <a:off x="5855872" y="3450877"/>
            <a:ext cx="1282555" cy="731520"/>
            <a:chOff x="5855872" y="3450877"/>
            <a:chExt cx="1282555" cy="731520"/>
          </a:xfrm>
        </p:grpSpPr>
        <p:sp>
          <p:nvSpPr>
            <p:cNvPr id="479" name="Google Shape;479;p23"/>
            <p:cNvSpPr/>
            <p:nvPr/>
          </p:nvSpPr>
          <p:spPr>
            <a:xfrm>
              <a:off x="5903927" y="3496597"/>
              <a:ext cx="1234500" cy="685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5855872" y="3450877"/>
              <a:ext cx="1230300" cy="685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rotWithShape="0" algn="ctr" dir="5400000" dist="12700">
                <a:schemeClr val="dk1">
                  <a:alpha val="44710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Heartbeat and</a:t>
              </a:r>
              <a:b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Snapshot System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1" name="Google Shape;481;p23"/>
            <p:cNvSpPr txBox="1"/>
            <p:nvPr/>
          </p:nvSpPr>
          <p:spPr>
            <a:xfrm>
              <a:off x="6281464" y="3956449"/>
              <a:ext cx="6885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Multiple Instances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2" name="Google Shape;482;p23"/>
            <p:cNvCxnSpPr/>
            <p:nvPr/>
          </p:nvCxnSpPr>
          <p:spPr>
            <a:xfrm>
              <a:off x="6276244" y="3918637"/>
              <a:ext cx="8139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83" name="Google Shape;483;p23"/>
          <p:cNvGrpSpPr/>
          <p:nvPr/>
        </p:nvGrpSpPr>
        <p:grpSpPr>
          <a:xfrm>
            <a:off x="7348077" y="2348845"/>
            <a:ext cx="913800" cy="281700"/>
            <a:chOff x="940699" y="580225"/>
            <a:chExt cx="913800" cy="281700"/>
          </a:xfrm>
        </p:grpSpPr>
        <p:sp>
          <p:nvSpPr>
            <p:cNvPr id="484" name="Google Shape;484;p23"/>
            <p:cNvSpPr/>
            <p:nvPr/>
          </p:nvSpPr>
          <p:spPr>
            <a:xfrm>
              <a:off x="940699" y="580225"/>
              <a:ext cx="913800" cy="2817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 Snapshot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5" name="Google Shape;485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9190" y="619499"/>
              <a:ext cx="203100" cy="2031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86" name="Google Shape;486;p23"/>
          <p:cNvCxnSpPr>
            <a:endCxn id="468" idx="1"/>
          </p:cNvCxnSpPr>
          <p:nvPr/>
        </p:nvCxnSpPr>
        <p:spPr>
          <a:xfrm>
            <a:off x="5487458" y="2451799"/>
            <a:ext cx="276000" cy="18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87" name="Google Shape;487;p23"/>
          <p:cNvCxnSpPr>
            <a:stCxn id="472" idx="3"/>
            <a:endCxn id="484" idx="1"/>
          </p:cNvCxnSpPr>
          <p:nvPr/>
        </p:nvCxnSpPr>
        <p:spPr>
          <a:xfrm flipH="1" rot="10800000">
            <a:off x="7090372" y="2489555"/>
            <a:ext cx="257700" cy="15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88" name="Google Shape;488;p23"/>
          <p:cNvCxnSpPr>
            <a:stCxn id="468" idx="2"/>
            <a:endCxn id="476" idx="0"/>
          </p:cNvCxnSpPr>
          <p:nvPr/>
        </p:nvCxnSpPr>
        <p:spPr>
          <a:xfrm>
            <a:off x="6494898" y="2915469"/>
            <a:ext cx="0" cy="319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grpSp>
        <p:nvGrpSpPr>
          <p:cNvPr id="489" name="Google Shape;489;p23"/>
          <p:cNvGrpSpPr/>
          <p:nvPr/>
        </p:nvGrpSpPr>
        <p:grpSpPr>
          <a:xfrm>
            <a:off x="2810522" y="2700289"/>
            <a:ext cx="502800" cy="502800"/>
            <a:chOff x="433514" y="2354433"/>
            <a:chExt cx="502800" cy="502800"/>
          </a:xfrm>
        </p:grpSpPr>
        <p:sp>
          <p:nvSpPr>
            <p:cNvPr id="490" name="Google Shape;490;p23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1" name="Google Shape;491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2" name="Google Shape;492;p23"/>
          <p:cNvGrpSpPr/>
          <p:nvPr/>
        </p:nvGrpSpPr>
        <p:grpSpPr>
          <a:xfrm>
            <a:off x="2810522" y="1839338"/>
            <a:ext cx="502800" cy="502800"/>
            <a:chOff x="433514" y="2354433"/>
            <a:chExt cx="502800" cy="502800"/>
          </a:xfrm>
        </p:grpSpPr>
        <p:sp>
          <p:nvSpPr>
            <p:cNvPr id="493" name="Google Shape;493;p23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4" name="Google Shape;494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0090" y="2391009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95" name="Google Shape;495;p23"/>
          <p:cNvCxnSpPr>
            <a:stCxn id="493" idx="2"/>
            <a:endCxn id="496" idx="1"/>
          </p:cNvCxnSpPr>
          <p:nvPr/>
        </p:nvCxnSpPr>
        <p:spPr>
          <a:xfrm flipH="1" rot="-5400000">
            <a:off x="3270422" y="2133638"/>
            <a:ext cx="109500" cy="5265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97" name="Google Shape;497;p23"/>
          <p:cNvCxnSpPr>
            <a:stCxn id="490" idx="0"/>
            <a:endCxn id="496" idx="1"/>
          </p:cNvCxnSpPr>
          <p:nvPr/>
        </p:nvCxnSpPr>
        <p:spPr>
          <a:xfrm rot="-5400000">
            <a:off x="3200822" y="2312689"/>
            <a:ext cx="248700" cy="5265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98" name="Google Shape;498;p23"/>
          <p:cNvCxnSpPr>
            <a:stCxn id="496" idx="3"/>
            <a:endCxn id="499" idx="1"/>
          </p:cNvCxnSpPr>
          <p:nvPr/>
        </p:nvCxnSpPr>
        <p:spPr>
          <a:xfrm>
            <a:off x="4300986" y="2451630"/>
            <a:ext cx="2796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500" name="Google Shape;500;p23"/>
          <p:cNvSpPr/>
          <p:nvPr/>
        </p:nvSpPr>
        <p:spPr>
          <a:xfrm>
            <a:off x="2658125" y="623625"/>
            <a:ext cx="58989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Backup and Archive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Disaster Recovery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Cold standby server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9" name="Google Shape;499;p23"/>
          <p:cNvSpPr/>
          <p:nvPr/>
        </p:nvSpPr>
        <p:spPr>
          <a:xfrm>
            <a:off x="4580436" y="2260530"/>
            <a:ext cx="9339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6" name="Google Shape;496;p23"/>
          <p:cNvSpPr/>
          <p:nvPr/>
        </p:nvSpPr>
        <p:spPr>
          <a:xfrm>
            <a:off x="3588486" y="2260530"/>
            <a:ext cx="7125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DNS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23"/>
          <p:cNvSpPr/>
          <p:nvPr/>
        </p:nvSpPr>
        <p:spPr>
          <a:xfrm>
            <a:off x="2658100" y="4572875"/>
            <a:ext cx="58989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3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Diagram Elements: Overview</a:t>
            </a:r>
            <a:endParaRPr/>
          </a:p>
        </p:txBody>
      </p:sp>
      <p:sp>
        <p:nvSpPr>
          <p:cNvPr id="503" name="Google Shape;503;p23"/>
          <p:cNvSpPr txBox="1"/>
          <p:nvPr>
            <p:ph idx="1" type="body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The call-outs below identify the various elements found in a diagram.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User Cards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User Paths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3 </a:t>
            </a: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Project/Platform Zone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-US" sz="1000"/>
              <a:t>4</a:t>
            </a:r>
            <a:r>
              <a:rPr lang="en-US" sz="1000"/>
              <a:t>  Product Card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Zone grouping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Expanded Product Card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-US" sz="1000"/>
              <a:t>7 </a:t>
            </a:r>
            <a:r>
              <a:rPr lang="en-US" sz="1000"/>
              <a:t> Service Card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Title bar (Optional)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Footer (Optional)</a:t>
            </a:r>
            <a:endParaRPr/>
          </a:p>
        </p:txBody>
      </p:sp>
      <p:grpSp>
        <p:nvGrpSpPr>
          <p:cNvPr id="504" name="Google Shape;504;p23"/>
          <p:cNvGrpSpPr/>
          <p:nvPr/>
        </p:nvGrpSpPr>
        <p:grpSpPr>
          <a:xfrm>
            <a:off x="2852363" y="1626315"/>
            <a:ext cx="419100" cy="304375"/>
            <a:chOff x="2795550" y="2147950"/>
            <a:chExt cx="419100" cy="304375"/>
          </a:xfrm>
        </p:grpSpPr>
        <p:sp>
          <p:nvSpPr>
            <p:cNvPr id="505" name="Google Shape;505;p23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3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/>
            </a:p>
          </p:txBody>
        </p:sp>
      </p:grpSp>
      <p:grpSp>
        <p:nvGrpSpPr>
          <p:cNvPr id="507" name="Google Shape;507;p23"/>
          <p:cNvGrpSpPr/>
          <p:nvPr/>
        </p:nvGrpSpPr>
        <p:grpSpPr>
          <a:xfrm>
            <a:off x="3159018" y="2244702"/>
            <a:ext cx="419100" cy="304375"/>
            <a:chOff x="2795550" y="2147950"/>
            <a:chExt cx="419100" cy="304375"/>
          </a:xfrm>
        </p:grpSpPr>
        <p:sp>
          <p:nvSpPr>
            <p:cNvPr id="508" name="Google Shape;508;p23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3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/>
            </a:p>
          </p:txBody>
        </p:sp>
      </p:grpSp>
      <p:grpSp>
        <p:nvGrpSpPr>
          <p:cNvPr id="510" name="Google Shape;510;p23"/>
          <p:cNvGrpSpPr/>
          <p:nvPr/>
        </p:nvGrpSpPr>
        <p:grpSpPr>
          <a:xfrm>
            <a:off x="4837813" y="843888"/>
            <a:ext cx="419100" cy="304375"/>
            <a:chOff x="2795550" y="2147950"/>
            <a:chExt cx="419100" cy="304375"/>
          </a:xfrm>
        </p:grpSpPr>
        <p:sp>
          <p:nvSpPr>
            <p:cNvPr id="511" name="Google Shape;511;p23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3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/>
            </a:p>
          </p:txBody>
        </p:sp>
      </p:grpSp>
      <p:grpSp>
        <p:nvGrpSpPr>
          <p:cNvPr id="513" name="Google Shape;513;p23"/>
          <p:cNvGrpSpPr/>
          <p:nvPr/>
        </p:nvGrpSpPr>
        <p:grpSpPr>
          <a:xfrm>
            <a:off x="7595413" y="2069894"/>
            <a:ext cx="419100" cy="304375"/>
            <a:chOff x="2795550" y="2147950"/>
            <a:chExt cx="419100" cy="304375"/>
          </a:xfrm>
        </p:grpSpPr>
        <p:sp>
          <p:nvSpPr>
            <p:cNvPr id="514" name="Google Shape;514;p23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3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1"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/>
            </a:p>
          </p:txBody>
        </p:sp>
      </p:grpSp>
      <p:grpSp>
        <p:nvGrpSpPr>
          <p:cNvPr id="516" name="Google Shape;516;p23"/>
          <p:cNvGrpSpPr/>
          <p:nvPr/>
        </p:nvGrpSpPr>
        <p:grpSpPr>
          <a:xfrm>
            <a:off x="5779672" y="1730813"/>
            <a:ext cx="419100" cy="304375"/>
            <a:chOff x="2795550" y="2147950"/>
            <a:chExt cx="419100" cy="304375"/>
          </a:xfrm>
        </p:grpSpPr>
        <p:sp>
          <p:nvSpPr>
            <p:cNvPr id="517" name="Google Shape;517;p23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3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/>
            </a:p>
          </p:txBody>
        </p:sp>
      </p:grpSp>
      <p:grpSp>
        <p:nvGrpSpPr>
          <p:cNvPr id="519" name="Google Shape;519;p23"/>
          <p:cNvGrpSpPr/>
          <p:nvPr/>
        </p:nvGrpSpPr>
        <p:grpSpPr>
          <a:xfrm>
            <a:off x="6601697" y="1938569"/>
            <a:ext cx="419100" cy="304375"/>
            <a:chOff x="2795550" y="2147950"/>
            <a:chExt cx="419100" cy="304375"/>
          </a:xfrm>
        </p:grpSpPr>
        <p:sp>
          <p:nvSpPr>
            <p:cNvPr id="520" name="Google Shape;520;p23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3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/>
            </a:p>
          </p:txBody>
        </p:sp>
      </p:grpSp>
      <p:grpSp>
        <p:nvGrpSpPr>
          <p:cNvPr id="522" name="Google Shape;522;p23"/>
          <p:cNvGrpSpPr/>
          <p:nvPr/>
        </p:nvGrpSpPr>
        <p:grpSpPr>
          <a:xfrm>
            <a:off x="4868867" y="1991720"/>
            <a:ext cx="419100" cy="304375"/>
            <a:chOff x="2795550" y="2147950"/>
            <a:chExt cx="419100" cy="304375"/>
          </a:xfrm>
        </p:grpSpPr>
        <p:sp>
          <p:nvSpPr>
            <p:cNvPr id="523" name="Google Shape;523;p23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3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1"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/>
            </a:p>
          </p:txBody>
        </p:sp>
      </p:grpSp>
      <p:grpSp>
        <p:nvGrpSpPr>
          <p:cNvPr id="525" name="Google Shape;525;p23"/>
          <p:cNvGrpSpPr/>
          <p:nvPr/>
        </p:nvGrpSpPr>
        <p:grpSpPr>
          <a:xfrm>
            <a:off x="7595424" y="573330"/>
            <a:ext cx="419100" cy="304375"/>
            <a:chOff x="2795550" y="2147950"/>
            <a:chExt cx="419100" cy="304375"/>
          </a:xfrm>
        </p:grpSpPr>
        <p:sp>
          <p:nvSpPr>
            <p:cNvPr id="526" name="Google Shape;526;p23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3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/>
            </a:p>
          </p:txBody>
        </p:sp>
      </p:grpSp>
      <p:grpSp>
        <p:nvGrpSpPr>
          <p:cNvPr id="528" name="Google Shape;528;p23"/>
          <p:cNvGrpSpPr/>
          <p:nvPr/>
        </p:nvGrpSpPr>
        <p:grpSpPr>
          <a:xfrm>
            <a:off x="7595425" y="4447927"/>
            <a:ext cx="419100" cy="304375"/>
            <a:chOff x="2795550" y="2147950"/>
            <a:chExt cx="419100" cy="304375"/>
          </a:xfrm>
        </p:grpSpPr>
        <p:sp>
          <p:nvSpPr>
            <p:cNvPr id="529" name="Google Shape;529;p23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3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9</a:t>
              </a:r>
              <a:endParaRPr/>
            </a:p>
          </p:txBody>
        </p:sp>
      </p:grpSp>
      <p:pic>
        <p:nvPicPr>
          <p:cNvPr id="531" name="Google Shape;53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94887" y="2337073"/>
            <a:ext cx="224525" cy="227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29163" y="2338638"/>
            <a:ext cx="224525" cy="22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57839" y="2320736"/>
            <a:ext cx="260325" cy="2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43602" y="3614011"/>
            <a:ext cx="260325" cy="26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4"/>
          <p:cNvSpPr txBox="1"/>
          <p:nvPr>
            <p:ph idx="4294967295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User Cards and User Paths</a:t>
            </a:r>
            <a:endParaRPr/>
          </a:p>
        </p:txBody>
      </p:sp>
      <p:sp>
        <p:nvSpPr>
          <p:cNvPr id="540" name="Google Shape;540;p24"/>
          <p:cNvSpPr txBox="1"/>
          <p:nvPr/>
        </p:nvSpPr>
        <p:spPr>
          <a:xfrm>
            <a:off x="2609975" y="1076600"/>
            <a:ext cx="10593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Generic User </a:t>
            </a:r>
            <a:endParaRPr/>
          </a:p>
        </p:txBody>
      </p:sp>
      <p:sp>
        <p:nvSpPr>
          <p:cNvPr id="541" name="Google Shape;541;p24"/>
          <p:cNvSpPr txBox="1"/>
          <p:nvPr/>
        </p:nvSpPr>
        <p:spPr>
          <a:xfrm>
            <a:off x="4092089" y="1076600"/>
            <a:ext cx="1008899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Specific User</a:t>
            </a:r>
            <a:endParaRPr/>
          </a:p>
        </p:txBody>
      </p:sp>
      <p:sp>
        <p:nvSpPr>
          <p:cNvPr id="542" name="Google Shape;542;p24"/>
          <p:cNvSpPr txBox="1"/>
          <p:nvPr/>
        </p:nvSpPr>
        <p:spPr>
          <a:xfrm>
            <a:off x="5485126" y="1076601"/>
            <a:ext cx="1136699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Phone User</a:t>
            </a:r>
            <a:endParaRPr/>
          </a:p>
        </p:txBody>
      </p:sp>
      <p:sp>
        <p:nvSpPr>
          <p:cNvPr id="543" name="Google Shape;543;p24"/>
          <p:cNvSpPr txBox="1"/>
          <p:nvPr/>
        </p:nvSpPr>
        <p:spPr>
          <a:xfrm>
            <a:off x="7083300" y="1076601"/>
            <a:ext cx="1136699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Alternate Input</a:t>
            </a:r>
            <a:endParaRPr/>
          </a:p>
        </p:txBody>
      </p:sp>
      <p:sp>
        <p:nvSpPr>
          <p:cNvPr id="544" name="Google Shape;544;p24"/>
          <p:cNvSpPr txBox="1"/>
          <p:nvPr>
            <p:ph idx="1" type="body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Grey icons represent user or device input.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User elements are located on the left side of the diagram, where the flow originates. A path connects these elements to Google Cloud Platform elements. A name can be used to clarify the user or alternate input method.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1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User and alternate input icons are 72x72px with a black (#000000) fill at 54% opacity.</a:t>
            </a:r>
            <a:endParaRPr/>
          </a:p>
        </p:txBody>
      </p:sp>
      <p:cxnSp>
        <p:nvCxnSpPr>
          <p:cNvPr id="545" name="Google Shape;545;p24"/>
          <p:cNvCxnSpPr/>
          <p:nvPr/>
        </p:nvCxnSpPr>
        <p:spPr>
          <a:xfrm>
            <a:off x="4168300" y="3165061"/>
            <a:ext cx="1210800" cy="0"/>
          </a:xfrm>
          <a:prstGeom prst="straightConnector1">
            <a:avLst/>
          </a:prstGeom>
          <a:noFill/>
          <a:ln cap="flat" cmpd="sng" w="12700">
            <a:solidFill>
              <a:srgbClr val="4284F3"/>
            </a:solidFill>
            <a:prstDash val="dot"/>
            <a:round/>
            <a:headEnd len="sm" w="sm" type="none"/>
            <a:tailEnd len="sm" w="sm" type="triangle"/>
          </a:ln>
        </p:spPr>
      </p:cxnSp>
      <p:sp>
        <p:nvSpPr>
          <p:cNvPr id="546" name="Google Shape;546;p24"/>
          <p:cNvSpPr txBox="1"/>
          <p:nvPr/>
        </p:nvSpPr>
        <p:spPr>
          <a:xfrm>
            <a:off x="2589275" y="3381661"/>
            <a:ext cx="12705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Secondary Path</a:t>
            </a:r>
            <a:endParaRPr/>
          </a:p>
        </p:txBody>
      </p:sp>
      <p:sp>
        <p:nvSpPr>
          <p:cNvPr id="547" name="Google Shape;547;p24"/>
          <p:cNvSpPr txBox="1"/>
          <p:nvPr/>
        </p:nvSpPr>
        <p:spPr>
          <a:xfrm>
            <a:off x="2589275" y="3055861"/>
            <a:ext cx="14388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Optional Primary Path</a:t>
            </a:r>
            <a:endParaRPr/>
          </a:p>
        </p:txBody>
      </p:sp>
      <p:cxnSp>
        <p:nvCxnSpPr>
          <p:cNvPr id="548" name="Google Shape;548;p24"/>
          <p:cNvCxnSpPr/>
          <p:nvPr/>
        </p:nvCxnSpPr>
        <p:spPr>
          <a:xfrm>
            <a:off x="4168300" y="3490861"/>
            <a:ext cx="1210800" cy="0"/>
          </a:xfrm>
          <a:prstGeom prst="straightConnector1">
            <a:avLst/>
          </a:prstGeom>
          <a:noFill/>
          <a:ln cap="flat" cmpd="sng" w="12700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549" name="Google Shape;549;p24"/>
          <p:cNvSpPr txBox="1"/>
          <p:nvPr/>
        </p:nvSpPr>
        <p:spPr>
          <a:xfrm>
            <a:off x="2589275" y="3707450"/>
            <a:ext cx="15027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Optional Secondary Path</a:t>
            </a:r>
            <a:endParaRPr/>
          </a:p>
        </p:txBody>
      </p:sp>
      <p:cxnSp>
        <p:nvCxnSpPr>
          <p:cNvPr id="550" name="Google Shape;550;p24"/>
          <p:cNvCxnSpPr/>
          <p:nvPr/>
        </p:nvCxnSpPr>
        <p:spPr>
          <a:xfrm>
            <a:off x="4168300" y="3816661"/>
            <a:ext cx="1210800" cy="0"/>
          </a:xfrm>
          <a:prstGeom prst="straightConnector1">
            <a:avLst/>
          </a:prstGeom>
          <a:noFill/>
          <a:ln cap="flat" cmpd="sng" w="12700">
            <a:solidFill>
              <a:srgbClr val="9E9E9E"/>
            </a:solidFill>
            <a:prstDash val="dot"/>
            <a:round/>
            <a:headEnd len="sm" w="sm" type="none"/>
            <a:tailEnd len="sm" w="sm" type="triangle"/>
          </a:ln>
        </p:spPr>
      </p:cxnSp>
      <p:sp>
        <p:nvSpPr>
          <p:cNvPr id="551" name="Google Shape;551;p24"/>
          <p:cNvSpPr txBox="1"/>
          <p:nvPr/>
        </p:nvSpPr>
        <p:spPr>
          <a:xfrm>
            <a:off x="5658825" y="3381661"/>
            <a:ext cx="21423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| 38% Black | #9E9E9E</a:t>
            </a:r>
            <a:endParaRPr/>
          </a:p>
        </p:txBody>
      </p:sp>
      <p:sp>
        <p:nvSpPr>
          <p:cNvPr id="552" name="Google Shape;552;p24"/>
          <p:cNvSpPr txBox="1"/>
          <p:nvPr/>
        </p:nvSpPr>
        <p:spPr>
          <a:xfrm>
            <a:off x="5658825" y="3055850"/>
            <a:ext cx="26736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Dashed | Google Blue | #4284F3</a:t>
            </a:r>
            <a:endParaRPr/>
          </a:p>
        </p:txBody>
      </p:sp>
      <p:sp>
        <p:nvSpPr>
          <p:cNvPr id="553" name="Google Shape;553;p24"/>
          <p:cNvSpPr txBox="1"/>
          <p:nvPr/>
        </p:nvSpPr>
        <p:spPr>
          <a:xfrm>
            <a:off x="5658825" y="3707450"/>
            <a:ext cx="27450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Dashed | 38% Black | #9E9E9E</a:t>
            </a:r>
            <a:endParaRPr/>
          </a:p>
        </p:txBody>
      </p:sp>
      <p:cxnSp>
        <p:nvCxnSpPr>
          <p:cNvPr id="554" name="Google Shape;554;p24"/>
          <p:cNvCxnSpPr/>
          <p:nvPr/>
        </p:nvCxnSpPr>
        <p:spPr>
          <a:xfrm>
            <a:off x="4168300" y="2839261"/>
            <a:ext cx="1210800" cy="0"/>
          </a:xfrm>
          <a:prstGeom prst="straightConnector1">
            <a:avLst/>
          </a:prstGeom>
          <a:noFill/>
          <a:ln cap="flat" cmpd="sng" w="12700">
            <a:solidFill>
              <a:srgbClr val="4284F3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555" name="Google Shape;555;p24"/>
          <p:cNvSpPr txBox="1"/>
          <p:nvPr/>
        </p:nvSpPr>
        <p:spPr>
          <a:xfrm>
            <a:off x="2589275" y="2730061"/>
            <a:ext cx="12705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Primary Path</a:t>
            </a:r>
            <a:endParaRPr/>
          </a:p>
        </p:txBody>
      </p:sp>
      <p:sp>
        <p:nvSpPr>
          <p:cNvPr id="556" name="Google Shape;556;p24"/>
          <p:cNvSpPr txBox="1"/>
          <p:nvPr/>
        </p:nvSpPr>
        <p:spPr>
          <a:xfrm>
            <a:off x="5658825" y="2730061"/>
            <a:ext cx="20658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| Google Blue | #4284F3</a:t>
            </a:r>
            <a:endParaRPr/>
          </a:p>
        </p:txBody>
      </p:sp>
      <p:sp>
        <p:nvSpPr>
          <p:cNvPr id="557" name="Google Shape;557;p24"/>
          <p:cNvSpPr txBox="1"/>
          <p:nvPr/>
        </p:nvSpPr>
        <p:spPr>
          <a:xfrm>
            <a:off x="2589275" y="4033261"/>
            <a:ext cx="12705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Success Status</a:t>
            </a:r>
            <a:endParaRPr/>
          </a:p>
        </p:txBody>
      </p:sp>
      <p:cxnSp>
        <p:nvCxnSpPr>
          <p:cNvPr id="558" name="Google Shape;558;p24"/>
          <p:cNvCxnSpPr/>
          <p:nvPr/>
        </p:nvCxnSpPr>
        <p:spPr>
          <a:xfrm>
            <a:off x="4168300" y="4142461"/>
            <a:ext cx="1210800" cy="0"/>
          </a:xfrm>
          <a:prstGeom prst="straightConnector1">
            <a:avLst/>
          </a:prstGeom>
          <a:noFill/>
          <a:ln cap="flat" cmpd="sng" w="12700">
            <a:solidFill>
              <a:srgbClr val="34A853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559" name="Google Shape;559;p24"/>
          <p:cNvSpPr txBox="1"/>
          <p:nvPr/>
        </p:nvSpPr>
        <p:spPr>
          <a:xfrm>
            <a:off x="5658825" y="4033261"/>
            <a:ext cx="19563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| Google Green | #34A853</a:t>
            </a:r>
            <a:endParaRPr/>
          </a:p>
        </p:txBody>
      </p:sp>
      <p:sp>
        <p:nvSpPr>
          <p:cNvPr id="560" name="Google Shape;560;p24"/>
          <p:cNvSpPr txBox="1"/>
          <p:nvPr/>
        </p:nvSpPr>
        <p:spPr>
          <a:xfrm>
            <a:off x="2589275" y="4359050"/>
            <a:ext cx="15027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Failure Status</a:t>
            </a:r>
            <a:endParaRPr/>
          </a:p>
        </p:txBody>
      </p:sp>
      <p:cxnSp>
        <p:nvCxnSpPr>
          <p:cNvPr id="561" name="Google Shape;561;p24"/>
          <p:cNvCxnSpPr/>
          <p:nvPr/>
        </p:nvCxnSpPr>
        <p:spPr>
          <a:xfrm>
            <a:off x="4168300" y="4468261"/>
            <a:ext cx="1210800" cy="0"/>
          </a:xfrm>
          <a:prstGeom prst="straightConnector1">
            <a:avLst/>
          </a:prstGeom>
          <a:noFill/>
          <a:ln cap="flat" cmpd="sng" w="12700">
            <a:solidFill>
              <a:srgbClr val="EA4335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562" name="Google Shape;562;p24"/>
          <p:cNvSpPr txBox="1"/>
          <p:nvPr/>
        </p:nvSpPr>
        <p:spPr>
          <a:xfrm>
            <a:off x="5658825" y="4359050"/>
            <a:ext cx="25155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| Google Red | #EA4335</a:t>
            </a:r>
            <a:endParaRPr/>
          </a:p>
        </p:txBody>
      </p:sp>
      <p:grpSp>
        <p:nvGrpSpPr>
          <p:cNvPr id="563" name="Google Shape;563;p24"/>
          <p:cNvGrpSpPr/>
          <p:nvPr/>
        </p:nvGrpSpPr>
        <p:grpSpPr>
          <a:xfrm>
            <a:off x="7013162" y="1523570"/>
            <a:ext cx="502920" cy="731520"/>
            <a:chOff x="429429" y="2925885"/>
            <a:chExt cx="502920" cy="731520"/>
          </a:xfrm>
        </p:grpSpPr>
        <p:sp>
          <p:nvSpPr>
            <p:cNvPr id="564" name="Google Shape;564;p24"/>
            <p:cNvSpPr/>
            <p:nvPr/>
          </p:nvSpPr>
          <p:spPr>
            <a:xfrm>
              <a:off x="429429" y="2925885"/>
              <a:ext cx="502920" cy="7315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93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Mobile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65" name="Google Shape;565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005" y="2962461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6" name="Google Shape;566;p24"/>
          <p:cNvGrpSpPr/>
          <p:nvPr/>
        </p:nvGrpSpPr>
        <p:grpSpPr>
          <a:xfrm>
            <a:off x="2888165" y="1527900"/>
            <a:ext cx="502920" cy="502920"/>
            <a:chOff x="433514" y="2354433"/>
            <a:chExt cx="502920" cy="502920"/>
          </a:xfrm>
        </p:grpSpPr>
        <p:sp>
          <p:nvSpPr>
            <p:cNvPr id="567" name="Google Shape;567;p2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68" name="Google Shape;568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9" name="Google Shape;569;p24"/>
          <p:cNvGrpSpPr/>
          <p:nvPr/>
        </p:nvGrpSpPr>
        <p:grpSpPr>
          <a:xfrm>
            <a:off x="5802015" y="1527900"/>
            <a:ext cx="502920" cy="502920"/>
            <a:chOff x="433514" y="2354433"/>
            <a:chExt cx="502920" cy="502920"/>
          </a:xfrm>
        </p:grpSpPr>
        <p:sp>
          <p:nvSpPr>
            <p:cNvPr id="570" name="Google Shape;570;p2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71" name="Google Shape;571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2" name="Google Shape;572;p24"/>
          <p:cNvGrpSpPr/>
          <p:nvPr/>
        </p:nvGrpSpPr>
        <p:grpSpPr>
          <a:xfrm>
            <a:off x="4333483" y="1529404"/>
            <a:ext cx="502920" cy="621792"/>
            <a:chOff x="429429" y="2925885"/>
            <a:chExt cx="502920" cy="621792"/>
          </a:xfrm>
        </p:grpSpPr>
        <p:sp>
          <p:nvSpPr>
            <p:cNvPr id="573" name="Google Shape;573;p24"/>
            <p:cNvSpPr/>
            <p:nvPr/>
          </p:nvSpPr>
          <p:spPr>
            <a:xfrm>
              <a:off x="429429" y="2925885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User Name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74" name="Google Shape;574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005" y="2962461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5" name="Google Shape;575;p24"/>
          <p:cNvGrpSpPr/>
          <p:nvPr/>
        </p:nvGrpSpPr>
        <p:grpSpPr>
          <a:xfrm>
            <a:off x="7785318" y="1529404"/>
            <a:ext cx="502920" cy="621792"/>
            <a:chOff x="429429" y="2925885"/>
            <a:chExt cx="502920" cy="621792"/>
          </a:xfrm>
        </p:grpSpPr>
        <p:sp>
          <p:nvSpPr>
            <p:cNvPr id="576" name="Google Shape;576;p24"/>
            <p:cNvSpPr/>
            <p:nvPr/>
          </p:nvSpPr>
          <p:spPr>
            <a:xfrm>
              <a:off x="429429" y="2925885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77" name="Google Shape;577;p2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66005" y="2962461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oogle Shape;582;p25"/>
          <p:cNvGrpSpPr/>
          <p:nvPr/>
        </p:nvGrpSpPr>
        <p:grpSpPr>
          <a:xfrm>
            <a:off x="4721141" y="2008921"/>
            <a:ext cx="798300" cy="548700"/>
            <a:chOff x="6999991" y="3832708"/>
            <a:chExt cx="798300" cy="548700"/>
          </a:xfrm>
        </p:grpSpPr>
        <p:sp>
          <p:nvSpPr>
            <p:cNvPr id="583" name="Google Shape;583;p25"/>
            <p:cNvSpPr/>
            <p:nvPr/>
          </p:nvSpPr>
          <p:spPr>
            <a:xfrm>
              <a:off x="6999991" y="3832708"/>
              <a:ext cx="798300" cy="5487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t" bIns="457200" lIns="182875" spcFirstLastPara="1" rIns="45700" wrap="square" tIns="27425">
              <a:noAutofit/>
            </a:bodyPr>
            <a:lstStyle/>
            <a:p>
              <a:pPr indent="0" lvl="0" marL="0" marR="0" rtl="0" algn="l">
                <a:lnSpc>
                  <a:spcPct val="141666"/>
                </a:lnSpc>
                <a:spcBef>
                  <a:spcPts val="1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4" name="Google Shape;584;p25"/>
            <p:cNvSpPr txBox="1"/>
            <p:nvPr/>
          </p:nvSpPr>
          <p:spPr>
            <a:xfrm>
              <a:off x="7179780" y="4033098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b="0" i="0" lang="en-US" sz="5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5" name="Google Shape;585;p25"/>
            <p:cNvCxnSpPr/>
            <p:nvPr/>
          </p:nvCxnSpPr>
          <p:spPr>
            <a:xfrm>
              <a:off x="7185638" y="3998312"/>
              <a:ext cx="6126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586" name="Google Shape;586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42620" y="3875528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7" name="Google Shape;587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572972" y="415619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8" name="Google Shape;588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362660" y="415619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9" name="Google Shape;589;p2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161492" y="415619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0" name="Google Shape;590;p25"/>
            <p:cNvSpPr/>
            <p:nvPr/>
          </p:nvSpPr>
          <p:spPr>
            <a:xfrm>
              <a:off x="7115772" y="4238494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7454100" y="4238494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7038450" y="4238438"/>
              <a:ext cx="2511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rPr lang="en-US" sz="6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3" name="Google Shape;593;p25"/>
            <p:cNvSpPr/>
            <p:nvPr/>
          </p:nvSpPr>
          <p:spPr>
            <a:xfrm>
              <a:off x="7376775" y="4238434"/>
              <a:ext cx="95100" cy="951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94" name="Google Shape;594;p25"/>
          <p:cNvSpPr txBox="1"/>
          <p:nvPr>
            <p:ph idx="4294967295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Product and Service Cards</a:t>
            </a:r>
            <a:endParaRPr/>
          </a:p>
        </p:txBody>
      </p:sp>
      <p:sp>
        <p:nvSpPr>
          <p:cNvPr id="595" name="Google Shape;595;p25"/>
          <p:cNvSpPr txBox="1"/>
          <p:nvPr/>
        </p:nvSpPr>
        <p:spPr>
          <a:xfrm>
            <a:off x="4652975" y="897775"/>
            <a:ext cx="1485899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Expanded Product Card</a:t>
            </a:r>
            <a:endParaRPr/>
          </a:p>
        </p:txBody>
      </p:sp>
      <p:sp>
        <p:nvSpPr>
          <p:cNvPr id="596" name="Google Shape;596;p25"/>
          <p:cNvSpPr txBox="1"/>
          <p:nvPr>
            <p:ph idx="1" type="body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Product and Service information is displayed using Material Design cards.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Product Cards can be single or grouped. Product Cards can display a functional name above the product name for additional clarity.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Expanded Product Cards allow the use of icons and text to identify attributes of the product.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Service cards use a circular icon frame and text wrapped to decrease card width.</a:t>
            </a:r>
            <a:endParaRPr/>
          </a:p>
        </p:txBody>
      </p:sp>
      <p:sp>
        <p:nvSpPr>
          <p:cNvPr id="597" name="Google Shape;597;p25"/>
          <p:cNvSpPr txBox="1"/>
          <p:nvPr/>
        </p:nvSpPr>
        <p:spPr>
          <a:xfrm>
            <a:off x="2466912" y="897775"/>
            <a:ext cx="1485899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Product Card</a:t>
            </a:r>
            <a:endParaRPr/>
          </a:p>
        </p:txBody>
      </p:sp>
      <p:sp>
        <p:nvSpPr>
          <p:cNvPr id="598" name="Google Shape;598;p25"/>
          <p:cNvSpPr txBox="1"/>
          <p:nvPr/>
        </p:nvSpPr>
        <p:spPr>
          <a:xfrm>
            <a:off x="7143875" y="897775"/>
            <a:ext cx="1485899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Service Card</a:t>
            </a:r>
            <a:endParaRPr/>
          </a:p>
        </p:txBody>
      </p:sp>
      <p:sp>
        <p:nvSpPr>
          <p:cNvPr id="599" name="Google Shape;599;p25"/>
          <p:cNvSpPr/>
          <p:nvPr/>
        </p:nvSpPr>
        <p:spPr>
          <a:xfrm>
            <a:off x="2508871" y="2008938"/>
            <a:ext cx="1268809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Analytics Backend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grpSp>
        <p:nvGrpSpPr>
          <p:cNvPr id="600" name="Google Shape;600;p25"/>
          <p:cNvGrpSpPr/>
          <p:nvPr/>
        </p:nvGrpSpPr>
        <p:grpSpPr>
          <a:xfrm>
            <a:off x="7187701" y="1240854"/>
            <a:ext cx="705514" cy="281750"/>
            <a:chOff x="940699" y="580225"/>
            <a:chExt cx="705514" cy="281750"/>
          </a:xfrm>
        </p:grpSpPr>
        <p:sp>
          <p:nvSpPr>
            <p:cNvPr id="601" name="Google Shape;601;p25"/>
            <p:cNvSpPr/>
            <p:nvPr/>
          </p:nvSpPr>
          <p:spPr>
            <a:xfrm>
              <a:off x="940699" y="580225"/>
              <a:ext cx="705514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Local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endParaRPr>
                <a:solidFill>
                  <a:srgbClr val="212121"/>
                </a:solidFill>
              </a:endParaRPr>
            </a:p>
          </p:txBody>
        </p:sp>
        <p:pic>
          <p:nvPicPr>
            <p:cNvPr id="602" name="Google Shape;602;p2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3" name="Google Shape;603;p25"/>
          <p:cNvGrpSpPr/>
          <p:nvPr/>
        </p:nvGrpSpPr>
        <p:grpSpPr>
          <a:xfrm>
            <a:off x="4721153" y="1240854"/>
            <a:ext cx="1231940" cy="568678"/>
            <a:chOff x="4721153" y="1240854"/>
            <a:chExt cx="1231940" cy="568678"/>
          </a:xfrm>
        </p:grpSpPr>
        <p:sp>
          <p:nvSpPr>
            <p:cNvPr id="604" name="Google Shape;604;p25"/>
            <p:cNvSpPr/>
            <p:nvPr/>
          </p:nvSpPr>
          <p:spPr>
            <a:xfrm>
              <a:off x="4721153" y="1240854"/>
              <a:ext cx="12319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Batch Processing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5" name="Google Shape;605;p25"/>
            <p:cNvSpPr txBox="1"/>
            <p:nvPr/>
          </p:nvSpPr>
          <p:spPr>
            <a:xfrm>
              <a:off x="5146744" y="1637945"/>
              <a:ext cx="726150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Multiple Instances</a:t>
              </a:r>
              <a:endParaRPr b="0" i="0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6" name="Google Shape;606;p25"/>
            <p:cNvCxnSpPr/>
            <p:nvPr/>
          </p:nvCxnSpPr>
          <p:spPr>
            <a:xfrm>
              <a:off x="5154433" y="1600133"/>
              <a:ext cx="795528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07" name="Google Shape;607;p25"/>
          <p:cNvSpPr/>
          <p:nvPr/>
        </p:nvSpPr>
        <p:spPr>
          <a:xfrm>
            <a:off x="2512004" y="2781684"/>
            <a:ext cx="1268809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Analytics Backend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608" name="Google Shape;608;p25"/>
          <p:cNvSpPr/>
          <p:nvPr/>
        </p:nvSpPr>
        <p:spPr>
          <a:xfrm>
            <a:off x="2512004" y="3163475"/>
            <a:ext cx="1268809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Analytics Backend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609" name="Google Shape;609;p25"/>
          <p:cNvSpPr/>
          <p:nvPr/>
        </p:nvSpPr>
        <p:spPr>
          <a:xfrm>
            <a:off x="2508871" y="1236193"/>
            <a:ext cx="1137363" cy="386888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10" name="Google Shape;610;p25"/>
          <p:cNvGrpSpPr/>
          <p:nvPr/>
        </p:nvGrpSpPr>
        <p:grpSpPr>
          <a:xfrm>
            <a:off x="7187701" y="1795072"/>
            <a:ext cx="803297" cy="281750"/>
            <a:chOff x="940699" y="580225"/>
            <a:chExt cx="803297" cy="281750"/>
          </a:xfrm>
        </p:grpSpPr>
        <p:sp>
          <p:nvSpPr>
            <p:cNvPr id="611" name="Google Shape;611;p25"/>
            <p:cNvSpPr/>
            <p:nvPr/>
          </p:nvSpPr>
          <p:spPr>
            <a:xfrm>
              <a:off x="940699" y="580225"/>
              <a:ext cx="803297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Virtual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System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612" name="Google Shape;612;p2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3" name="Google Shape;613;p25"/>
          <p:cNvGrpSpPr/>
          <p:nvPr/>
        </p:nvGrpSpPr>
        <p:grpSpPr>
          <a:xfrm>
            <a:off x="7185242" y="2349310"/>
            <a:ext cx="808200" cy="385200"/>
            <a:chOff x="940699" y="528433"/>
            <a:chExt cx="808200" cy="385200"/>
          </a:xfrm>
        </p:grpSpPr>
        <p:sp>
          <p:nvSpPr>
            <p:cNvPr id="614" name="Google Shape;614;p25"/>
            <p:cNvSpPr/>
            <p:nvPr/>
          </p:nvSpPr>
          <p:spPr>
            <a:xfrm>
              <a:off x="940699" y="528433"/>
              <a:ext cx="808200" cy="385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Push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615" name="Google Shape;615;p2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89190" y="619499"/>
              <a:ext cx="203100" cy="2031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16" name="Google Shape;616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71702" y="1299473"/>
            <a:ext cx="260325" cy="2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21452" y="1299473"/>
            <a:ext cx="260325" cy="2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71702" y="2072211"/>
            <a:ext cx="260325" cy="2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71702" y="2840323"/>
            <a:ext cx="260325" cy="2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71702" y="3224423"/>
            <a:ext cx="260325" cy="26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6"/>
          <p:cNvSpPr txBox="1"/>
          <p:nvPr>
            <p:ph idx="4294967295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Zones and Nesting</a:t>
            </a:r>
            <a:endParaRPr/>
          </a:p>
        </p:txBody>
      </p:sp>
      <p:sp>
        <p:nvSpPr>
          <p:cNvPr id="626" name="Google Shape;626;p26"/>
          <p:cNvSpPr txBox="1"/>
          <p:nvPr>
            <p:ph idx="1" type="body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Zones define project areas and groups within project areas.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Use zones to clarify diagram structure and flow. The user area can also contain zones to clarify user pathways.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All zones have 2px rounded corners.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Zones do not have shadows.</a:t>
            </a:r>
            <a:endParaRPr/>
          </a:p>
        </p:txBody>
      </p:sp>
      <p:grpSp>
        <p:nvGrpSpPr>
          <p:cNvPr id="627" name="Google Shape;627;p26"/>
          <p:cNvGrpSpPr/>
          <p:nvPr/>
        </p:nvGrpSpPr>
        <p:grpSpPr>
          <a:xfrm>
            <a:off x="4692121" y="966698"/>
            <a:ext cx="4261069" cy="3826086"/>
            <a:chOff x="2178037" y="1054764"/>
            <a:chExt cx="1146188" cy="637511"/>
          </a:xfrm>
        </p:grpSpPr>
        <p:sp>
          <p:nvSpPr>
            <p:cNvPr id="628" name="Google Shape;628;p26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6"/>
            <p:cNvSpPr txBox="1"/>
            <p:nvPr/>
          </p:nvSpPr>
          <p:spPr>
            <a:xfrm>
              <a:off x="2178037" y="1055069"/>
              <a:ext cx="456888" cy="50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Project Zone / Cloud Service Provider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#F6F6F6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30" name="Google Shape;630;p26"/>
          <p:cNvGrpSpPr/>
          <p:nvPr/>
        </p:nvGrpSpPr>
        <p:grpSpPr>
          <a:xfrm>
            <a:off x="2349264" y="1674010"/>
            <a:ext cx="1092318" cy="1310340"/>
            <a:chOff x="2178036" y="1054764"/>
            <a:chExt cx="1146189" cy="637511"/>
          </a:xfrm>
        </p:grpSpPr>
        <p:sp>
          <p:nvSpPr>
            <p:cNvPr id="631" name="Google Shape;631;p26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6"/>
            <p:cNvSpPr txBox="1"/>
            <p:nvPr/>
          </p:nvSpPr>
          <p:spPr>
            <a:xfrm>
              <a:off x="2178036" y="1054764"/>
              <a:ext cx="987928" cy="2186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System 2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#F3E5F5</a:t>
              </a:r>
              <a:endParaRPr/>
            </a:p>
          </p:txBody>
        </p:sp>
      </p:grpSp>
      <p:grpSp>
        <p:nvGrpSpPr>
          <p:cNvPr id="633" name="Google Shape;633;p26"/>
          <p:cNvGrpSpPr/>
          <p:nvPr/>
        </p:nvGrpSpPr>
        <p:grpSpPr>
          <a:xfrm>
            <a:off x="2349236" y="3098022"/>
            <a:ext cx="1092317" cy="1702983"/>
            <a:chOff x="2178037" y="1054764"/>
            <a:chExt cx="1146188" cy="637511"/>
          </a:xfrm>
        </p:grpSpPr>
        <p:sp>
          <p:nvSpPr>
            <p:cNvPr id="634" name="Google Shape;634;p26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FE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6"/>
            <p:cNvSpPr txBox="1"/>
            <p:nvPr/>
          </p:nvSpPr>
          <p:spPr>
            <a:xfrm>
              <a:off x="2178037" y="1054764"/>
              <a:ext cx="975488" cy="163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colo / dc / on</a:t>
              </a:r>
              <a:r>
                <a:rPr lang="en-US" sz="75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-</a:t>
              </a: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premises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#EFEBE9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36" name="Google Shape;636;p26"/>
          <p:cNvGrpSpPr/>
          <p:nvPr/>
        </p:nvGrpSpPr>
        <p:grpSpPr>
          <a:xfrm>
            <a:off x="2349266" y="945663"/>
            <a:ext cx="1092317" cy="618258"/>
            <a:chOff x="2178037" y="1054764"/>
            <a:chExt cx="1146188" cy="637511"/>
          </a:xfrm>
        </p:grpSpPr>
        <p:sp>
          <p:nvSpPr>
            <p:cNvPr id="637" name="Google Shape;637;p26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6"/>
            <p:cNvSpPr txBox="1"/>
            <p:nvPr/>
          </p:nvSpPr>
          <p:spPr>
            <a:xfrm>
              <a:off x="2178037" y="1054764"/>
              <a:ext cx="1057851" cy="3311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User 1 (Default)</a:t>
              </a:r>
              <a:b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#FFFFFF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39" name="Google Shape;639;p26"/>
          <p:cNvGrpSpPr/>
          <p:nvPr/>
        </p:nvGrpSpPr>
        <p:grpSpPr>
          <a:xfrm>
            <a:off x="3520480" y="960419"/>
            <a:ext cx="1092317" cy="603532"/>
            <a:chOff x="2178037" y="1054764"/>
            <a:chExt cx="1146188" cy="637511"/>
          </a:xfrm>
        </p:grpSpPr>
        <p:sp>
          <p:nvSpPr>
            <p:cNvPr id="640" name="Google Shape;640;p26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6"/>
            <p:cNvSpPr txBox="1"/>
            <p:nvPr/>
          </p:nvSpPr>
          <p:spPr>
            <a:xfrm>
              <a:off x="2178037" y="1054764"/>
              <a:ext cx="917257" cy="3392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System 1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#F1F8E9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42" name="Google Shape;642;p26"/>
          <p:cNvGrpSpPr/>
          <p:nvPr/>
        </p:nvGrpSpPr>
        <p:grpSpPr>
          <a:xfrm>
            <a:off x="3520480" y="2384228"/>
            <a:ext cx="1092317" cy="600089"/>
            <a:chOff x="2178037" y="1054764"/>
            <a:chExt cx="1146188" cy="637511"/>
          </a:xfrm>
        </p:grpSpPr>
        <p:sp>
          <p:nvSpPr>
            <p:cNvPr id="643" name="Google Shape;643;p26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FF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6"/>
            <p:cNvSpPr txBox="1"/>
            <p:nvPr/>
          </p:nvSpPr>
          <p:spPr>
            <a:xfrm>
              <a:off x="2178037" y="1054764"/>
              <a:ext cx="694030" cy="477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Data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Sources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#FFF8E1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45" name="Google Shape;645;p26"/>
          <p:cNvGrpSpPr/>
          <p:nvPr/>
        </p:nvGrpSpPr>
        <p:grpSpPr>
          <a:xfrm>
            <a:off x="3520482" y="3094523"/>
            <a:ext cx="1092317" cy="792872"/>
            <a:chOff x="2178037" y="1054764"/>
            <a:chExt cx="1146188" cy="637511"/>
          </a:xfrm>
        </p:grpSpPr>
        <p:sp>
          <p:nvSpPr>
            <p:cNvPr id="646" name="Google Shape;646;p26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0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6"/>
            <p:cNvSpPr txBox="1"/>
            <p:nvPr/>
          </p:nvSpPr>
          <p:spPr>
            <a:xfrm>
              <a:off x="2178037" y="1054764"/>
              <a:ext cx="709167" cy="4644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r>
                <a:rPr b="0" baseline="3000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rd</a:t>
              </a: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party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#E0F2F1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48" name="Google Shape;648;p26"/>
          <p:cNvGrpSpPr/>
          <p:nvPr/>
        </p:nvGrpSpPr>
        <p:grpSpPr>
          <a:xfrm>
            <a:off x="3520480" y="1673987"/>
            <a:ext cx="1092317" cy="600089"/>
            <a:chOff x="2178037" y="1054764"/>
            <a:chExt cx="1146188" cy="637511"/>
          </a:xfrm>
        </p:grpSpPr>
        <p:sp>
          <p:nvSpPr>
            <p:cNvPr id="649" name="Google Shape;649;p26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FEB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6"/>
            <p:cNvSpPr txBox="1"/>
            <p:nvPr/>
          </p:nvSpPr>
          <p:spPr>
            <a:xfrm>
              <a:off x="2178037" y="1054764"/>
              <a:ext cx="741129" cy="4773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SaaS 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Providers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#FFEBEE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51" name="Google Shape;651;p26"/>
          <p:cNvGrpSpPr/>
          <p:nvPr/>
        </p:nvGrpSpPr>
        <p:grpSpPr>
          <a:xfrm>
            <a:off x="3520462" y="4013866"/>
            <a:ext cx="1092317" cy="773046"/>
            <a:chOff x="2178037" y="1054764"/>
            <a:chExt cx="1146188" cy="637511"/>
          </a:xfrm>
        </p:grpSpPr>
        <p:sp>
          <p:nvSpPr>
            <p:cNvPr id="652" name="Google Shape;652;p26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1F5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6"/>
            <p:cNvSpPr txBox="1"/>
            <p:nvPr/>
          </p:nvSpPr>
          <p:spPr>
            <a:xfrm>
              <a:off x="2178037" y="1054764"/>
              <a:ext cx="709167" cy="4509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b="0" baseline="3000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</a:t>
              </a: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party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#E1F5FE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54" name="Google Shape;654;p26"/>
          <p:cNvGrpSpPr/>
          <p:nvPr/>
        </p:nvGrpSpPr>
        <p:grpSpPr>
          <a:xfrm>
            <a:off x="4785870" y="1366407"/>
            <a:ext cx="1991846" cy="1417314"/>
            <a:chOff x="2178037" y="1054764"/>
            <a:chExt cx="1146188" cy="637511"/>
          </a:xfrm>
        </p:grpSpPr>
        <p:sp>
          <p:nvSpPr>
            <p:cNvPr id="655" name="Google Shape;655;p26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6"/>
            <p:cNvSpPr txBox="1"/>
            <p:nvPr/>
          </p:nvSpPr>
          <p:spPr>
            <a:xfrm>
              <a:off x="2178037" y="1054764"/>
              <a:ext cx="1049386" cy="1386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Logical Grouping of Services / Instances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#E3F2FD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57" name="Google Shape;657;p26"/>
          <p:cNvGrpSpPr/>
          <p:nvPr/>
        </p:nvGrpSpPr>
        <p:grpSpPr>
          <a:xfrm>
            <a:off x="4872792" y="1778594"/>
            <a:ext cx="1810519" cy="914382"/>
            <a:chOff x="2178037" y="1054764"/>
            <a:chExt cx="1146188" cy="637511"/>
          </a:xfrm>
        </p:grpSpPr>
        <p:sp>
          <p:nvSpPr>
            <p:cNvPr id="658" name="Google Shape;658;p26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FF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6"/>
            <p:cNvSpPr txBox="1"/>
            <p:nvPr/>
          </p:nvSpPr>
          <p:spPr>
            <a:xfrm>
              <a:off x="2178044" y="1054768"/>
              <a:ext cx="3648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#FFF3E0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0" name="Google Shape;660;p26"/>
          <p:cNvGrpSpPr/>
          <p:nvPr/>
        </p:nvGrpSpPr>
        <p:grpSpPr>
          <a:xfrm>
            <a:off x="4964134" y="2180995"/>
            <a:ext cx="1627587" cy="420949"/>
            <a:chOff x="2178037" y="1054764"/>
            <a:chExt cx="1146188" cy="637511"/>
          </a:xfrm>
        </p:grpSpPr>
        <p:sp>
          <p:nvSpPr>
            <p:cNvPr id="661" name="Google Shape;661;p26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DE7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6"/>
            <p:cNvSpPr txBox="1"/>
            <p:nvPr/>
          </p:nvSpPr>
          <p:spPr>
            <a:xfrm>
              <a:off x="2178037" y="1054764"/>
              <a:ext cx="436411" cy="4669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SubNetwork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#EDE7F6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3" name="Google Shape;663;p26"/>
          <p:cNvGrpSpPr/>
          <p:nvPr/>
        </p:nvGrpSpPr>
        <p:grpSpPr>
          <a:xfrm>
            <a:off x="4785870" y="2913397"/>
            <a:ext cx="1991846" cy="923562"/>
            <a:chOff x="2178037" y="1054764"/>
            <a:chExt cx="1146188" cy="637511"/>
          </a:xfrm>
        </p:grpSpPr>
        <p:sp>
          <p:nvSpPr>
            <p:cNvPr id="664" name="Google Shape;664;p26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CE4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6"/>
            <p:cNvSpPr txBox="1"/>
            <p:nvPr/>
          </p:nvSpPr>
          <p:spPr>
            <a:xfrm>
              <a:off x="2178037" y="1054764"/>
              <a:ext cx="518051" cy="2128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Kubernetes cluster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#FCE4EC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6" name="Google Shape;666;p26"/>
          <p:cNvGrpSpPr/>
          <p:nvPr/>
        </p:nvGrpSpPr>
        <p:grpSpPr>
          <a:xfrm>
            <a:off x="4872792" y="3325575"/>
            <a:ext cx="1810519" cy="420065"/>
            <a:chOff x="2178037" y="1054750"/>
            <a:chExt cx="1146188" cy="637525"/>
          </a:xfrm>
        </p:grpSpPr>
        <p:sp>
          <p:nvSpPr>
            <p:cNvPr id="667" name="Google Shape;667;p26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8F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6"/>
            <p:cNvSpPr txBox="1"/>
            <p:nvPr/>
          </p:nvSpPr>
          <p:spPr>
            <a:xfrm>
              <a:off x="2178042" y="1054750"/>
              <a:ext cx="283200" cy="46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pod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#E8F5E9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9" name="Google Shape;669;p26"/>
          <p:cNvGrpSpPr/>
          <p:nvPr/>
        </p:nvGrpSpPr>
        <p:grpSpPr>
          <a:xfrm>
            <a:off x="4785870" y="3966518"/>
            <a:ext cx="1991846" cy="420757"/>
            <a:chOff x="2178037" y="1054764"/>
            <a:chExt cx="1146188" cy="637511"/>
          </a:xfrm>
        </p:grpSpPr>
        <p:sp>
          <p:nvSpPr>
            <p:cNvPr id="670" name="Google Shape;670;p26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8EA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6"/>
            <p:cNvSpPr txBox="1"/>
            <p:nvPr/>
          </p:nvSpPr>
          <p:spPr>
            <a:xfrm>
              <a:off x="2178040" y="1054775"/>
              <a:ext cx="285000" cy="46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Account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#E8EAF6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2" name="Google Shape;672;p26"/>
          <p:cNvGrpSpPr/>
          <p:nvPr/>
        </p:nvGrpSpPr>
        <p:grpSpPr>
          <a:xfrm>
            <a:off x="6869098" y="1366446"/>
            <a:ext cx="1991852" cy="2423179"/>
            <a:chOff x="2178033" y="1054764"/>
            <a:chExt cx="1146192" cy="637511"/>
          </a:xfrm>
        </p:grpSpPr>
        <p:sp>
          <p:nvSpPr>
            <p:cNvPr id="673" name="Google Shape;673;p26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CEF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6"/>
            <p:cNvSpPr txBox="1"/>
            <p:nvPr/>
          </p:nvSpPr>
          <p:spPr>
            <a:xfrm>
              <a:off x="2178033" y="1054765"/>
              <a:ext cx="385800" cy="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Region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#ECEFF1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5" name="Google Shape;675;p26"/>
          <p:cNvGrpSpPr/>
          <p:nvPr/>
        </p:nvGrpSpPr>
        <p:grpSpPr>
          <a:xfrm>
            <a:off x="6956024" y="1778625"/>
            <a:ext cx="1810521" cy="1920257"/>
            <a:chOff x="2178036" y="1054761"/>
            <a:chExt cx="1146189" cy="637514"/>
          </a:xfrm>
        </p:grpSpPr>
        <p:sp>
          <p:nvSpPr>
            <p:cNvPr id="676" name="Google Shape;676;p26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FF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6"/>
            <p:cNvSpPr txBox="1"/>
            <p:nvPr/>
          </p:nvSpPr>
          <p:spPr>
            <a:xfrm>
              <a:off x="2178036" y="1054761"/>
              <a:ext cx="369600" cy="10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#FFF3E0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8" name="Google Shape;678;p26"/>
          <p:cNvGrpSpPr/>
          <p:nvPr/>
        </p:nvGrpSpPr>
        <p:grpSpPr>
          <a:xfrm>
            <a:off x="7047368" y="2181012"/>
            <a:ext cx="1627587" cy="1426495"/>
            <a:chOff x="2178037" y="1054764"/>
            <a:chExt cx="1146188" cy="637511"/>
          </a:xfrm>
        </p:grpSpPr>
        <p:sp>
          <p:nvSpPr>
            <p:cNvPr id="679" name="Google Shape;679;p26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BE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6"/>
            <p:cNvSpPr txBox="1"/>
            <p:nvPr/>
          </p:nvSpPr>
          <p:spPr>
            <a:xfrm>
              <a:off x="2178037" y="1054764"/>
              <a:ext cx="299821" cy="1377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Firewall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#FBE9E7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1" name="Google Shape;681;p26"/>
          <p:cNvGrpSpPr/>
          <p:nvPr/>
        </p:nvGrpSpPr>
        <p:grpSpPr>
          <a:xfrm>
            <a:off x="6869104" y="3966518"/>
            <a:ext cx="1991846" cy="420757"/>
            <a:chOff x="2178037" y="1054764"/>
            <a:chExt cx="1146188" cy="637511"/>
          </a:xfrm>
        </p:grpSpPr>
        <p:sp>
          <p:nvSpPr>
            <p:cNvPr id="682" name="Google Shape;682;p26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9050">
              <a:solidFill>
                <a:srgbClr val="4284F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6"/>
            <p:cNvSpPr txBox="1"/>
            <p:nvPr/>
          </p:nvSpPr>
          <p:spPr>
            <a:xfrm>
              <a:off x="2178037" y="1054764"/>
              <a:ext cx="560485" cy="4670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Optional Component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2pt dashed line #4284F3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4" name="Google Shape;684;p26"/>
          <p:cNvGrpSpPr/>
          <p:nvPr/>
        </p:nvGrpSpPr>
        <p:grpSpPr>
          <a:xfrm>
            <a:off x="7141241" y="2589746"/>
            <a:ext cx="1444770" cy="420630"/>
            <a:chOff x="2178037" y="1054764"/>
            <a:chExt cx="1146188" cy="637511"/>
          </a:xfrm>
        </p:grpSpPr>
        <p:sp>
          <p:nvSpPr>
            <p:cNvPr id="685" name="Google Shape;685;p26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9FB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6"/>
            <p:cNvSpPr txBox="1"/>
            <p:nvPr/>
          </p:nvSpPr>
          <p:spPr>
            <a:xfrm>
              <a:off x="2178037" y="1054764"/>
              <a:ext cx="590849" cy="467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#F9FBE7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7" name="Google Shape;687;p26"/>
          <p:cNvGrpSpPr/>
          <p:nvPr/>
        </p:nvGrpSpPr>
        <p:grpSpPr>
          <a:xfrm>
            <a:off x="7141241" y="3101809"/>
            <a:ext cx="1444770" cy="420630"/>
            <a:chOff x="2178037" y="1054764"/>
            <a:chExt cx="1146188" cy="637511"/>
          </a:xfrm>
        </p:grpSpPr>
        <p:sp>
          <p:nvSpPr>
            <p:cNvPr id="688" name="Google Shape;688;p26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0F7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6"/>
            <p:cNvSpPr txBox="1"/>
            <p:nvPr/>
          </p:nvSpPr>
          <p:spPr>
            <a:xfrm>
              <a:off x="2178037" y="1054764"/>
              <a:ext cx="495468" cy="467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Replica Pool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#E0F7FA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7"/>
          <p:cNvSpPr/>
          <p:nvPr/>
        </p:nvSpPr>
        <p:spPr>
          <a:xfrm>
            <a:off x="4028372" y="931372"/>
            <a:ext cx="5115538" cy="3519855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5" name="Google Shape;695;p27"/>
          <p:cNvGrpSpPr/>
          <p:nvPr/>
        </p:nvGrpSpPr>
        <p:grpSpPr>
          <a:xfrm>
            <a:off x="4164226" y="1912874"/>
            <a:ext cx="1014939" cy="1508760"/>
            <a:chOff x="2178036" y="1054764"/>
            <a:chExt cx="584052" cy="678641"/>
          </a:xfrm>
        </p:grpSpPr>
        <p:sp>
          <p:nvSpPr>
            <p:cNvPr id="696" name="Google Shape;696;p27"/>
            <p:cNvSpPr/>
            <p:nvPr/>
          </p:nvSpPr>
          <p:spPr>
            <a:xfrm>
              <a:off x="2178036" y="1054764"/>
              <a:ext cx="584052" cy="678641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27"/>
            <p:cNvSpPr txBox="1"/>
            <p:nvPr/>
          </p:nvSpPr>
          <p:spPr>
            <a:xfrm>
              <a:off x="2178037" y="1054764"/>
              <a:ext cx="207184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8" name="Google Shape;698;p27"/>
          <p:cNvGrpSpPr/>
          <p:nvPr/>
        </p:nvGrpSpPr>
        <p:grpSpPr>
          <a:xfrm>
            <a:off x="5294079" y="1912875"/>
            <a:ext cx="927813" cy="640080"/>
            <a:chOff x="2178037" y="1054764"/>
            <a:chExt cx="533915" cy="287908"/>
          </a:xfrm>
        </p:grpSpPr>
        <p:sp>
          <p:nvSpPr>
            <p:cNvPr id="699" name="Google Shape;699;p27"/>
            <p:cNvSpPr/>
            <p:nvPr/>
          </p:nvSpPr>
          <p:spPr>
            <a:xfrm>
              <a:off x="2178038" y="1054764"/>
              <a:ext cx="533914" cy="28790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7"/>
            <p:cNvSpPr txBox="1"/>
            <p:nvPr/>
          </p:nvSpPr>
          <p:spPr>
            <a:xfrm>
              <a:off x="2178037" y="1054764"/>
              <a:ext cx="279136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Pipelines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1" name="Google Shape;701;p27"/>
          <p:cNvGrpSpPr/>
          <p:nvPr/>
        </p:nvGrpSpPr>
        <p:grpSpPr>
          <a:xfrm>
            <a:off x="6601366" y="1007618"/>
            <a:ext cx="964659" cy="1399032"/>
            <a:chOff x="2178037" y="1054764"/>
            <a:chExt cx="533915" cy="629285"/>
          </a:xfrm>
        </p:grpSpPr>
        <p:sp>
          <p:nvSpPr>
            <p:cNvPr id="702" name="Google Shape;702;p27"/>
            <p:cNvSpPr/>
            <p:nvPr/>
          </p:nvSpPr>
          <p:spPr>
            <a:xfrm>
              <a:off x="2178038" y="1054764"/>
              <a:ext cx="533914" cy="629285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7"/>
            <p:cNvSpPr txBox="1"/>
            <p:nvPr/>
          </p:nvSpPr>
          <p:spPr>
            <a:xfrm>
              <a:off x="2178037" y="1054764"/>
              <a:ext cx="236534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4" name="Google Shape;704;p27"/>
          <p:cNvGrpSpPr/>
          <p:nvPr/>
        </p:nvGrpSpPr>
        <p:grpSpPr>
          <a:xfrm>
            <a:off x="6605648" y="2507234"/>
            <a:ext cx="938151" cy="1773936"/>
            <a:chOff x="2178037" y="1054764"/>
            <a:chExt cx="539864" cy="797917"/>
          </a:xfrm>
        </p:grpSpPr>
        <p:sp>
          <p:nvSpPr>
            <p:cNvPr id="705" name="Google Shape;705;p27"/>
            <p:cNvSpPr/>
            <p:nvPr/>
          </p:nvSpPr>
          <p:spPr>
            <a:xfrm>
              <a:off x="2178038" y="1054764"/>
              <a:ext cx="539863" cy="797917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7"/>
            <p:cNvSpPr txBox="1"/>
            <p:nvPr/>
          </p:nvSpPr>
          <p:spPr>
            <a:xfrm>
              <a:off x="2178037" y="1054764"/>
              <a:ext cx="280058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7" name="Google Shape;707;p27"/>
          <p:cNvGrpSpPr/>
          <p:nvPr/>
        </p:nvGrpSpPr>
        <p:grpSpPr>
          <a:xfrm>
            <a:off x="7992367" y="1894520"/>
            <a:ext cx="1033021" cy="1526974"/>
            <a:chOff x="2178037" y="1054764"/>
            <a:chExt cx="552506" cy="686867"/>
          </a:xfrm>
        </p:grpSpPr>
        <p:sp>
          <p:nvSpPr>
            <p:cNvPr id="708" name="Google Shape;708;p27"/>
            <p:cNvSpPr/>
            <p:nvPr/>
          </p:nvSpPr>
          <p:spPr>
            <a:xfrm>
              <a:off x="2178038" y="1054764"/>
              <a:ext cx="552505" cy="686867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7"/>
            <p:cNvSpPr txBox="1"/>
            <p:nvPr/>
          </p:nvSpPr>
          <p:spPr>
            <a:xfrm>
              <a:off x="2178037" y="1054764"/>
              <a:ext cx="381528" cy="144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&amp;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0" name="Google Shape;710;p27"/>
          <p:cNvGrpSpPr/>
          <p:nvPr/>
        </p:nvGrpSpPr>
        <p:grpSpPr>
          <a:xfrm>
            <a:off x="3179462" y="931366"/>
            <a:ext cx="668638" cy="3519984"/>
            <a:chOff x="2178037" y="1054764"/>
            <a:chExt cx="1146188" cy="637511"/>
          </a:xfrm>
        </p:grpSpPr>
        <p:sp>
          <p:nvSpPr>
            <p:cNvPr id="711" name="Google Shape;711;p27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7"/>
            <p:cNvSpPr txBox="1"/>
            <p:nvPr/>
          </p:nvSpPr>
          <p:spPr>
            <a:xfrm>
              <a:off x="2178037" y="1054764"/>
              <a:ext cx="784798" cy="79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br>
                <a:rPr b="0" i="0" lang="en-US" sz="8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3" name="Google Shape;713;p27"/>
          <p:cNvGrpSpPr/>
          <p:nvPr/>
        </p:nvGrpSpPr>
        <p:grpSpPr>
          <a:xfrm>
            <a:off x="2313375" y="931368"/>
            <a:ext cx="677475" cy="3519982"/>
            <a:chOff x="2178037" y="1054764"/>
            <a:chExt cx="1146188" cy="637511"/>
          </a:xfrm>
        </p:grpSpPr>
        <p:sp>
          <p:nvSpPr>
            <p:cNvPr id="714" name="Google Shape;714;p27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7"/>
            <p:cNvSpPr txBox="1"/>
            <p:nvPr/>
          </p:nvSpPr>
          <p:spPr>
            <a:xfrm>
              <a:off x="2178037" y="1054764"/>
              <a:ext cx="983388" cy="102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Constrained</a:t>
              </a:r>
              <a:b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br>
                <a:rPr b="0" i="0" lang="en-US" sz="8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Non-TCP</a:t>
              </a:r>
              <a:b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e.g. BLE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6" name="Google Shape;716;p27"/>
          <p:cNvGrpSpPr/>
          <p:nvPr/>
        </p:nvGrpSpPr>
        <p:grpSpPr>
          <a:xfrm>
            <a:off x="2395823" y="2439335"/>
            <a:ext cx="502920" cy="502920"/>
            <a:chOff x="433514" y="2354433"/>
            <a:chExt cx="502920" cy="502920"/>
          </a:xfrm>
        </p:grpSpPr>
        <p:sp>
          <p:nvSpPr>
            <p:cNvPr id="717" name="Google Shape;717;p2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18" name="Google Shape;718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9" name="Google Shape;719;p27"/>
          <p:cNvGrpSpPr/>
          <p:nvPr/>
        </p:nvGrpSpPr>
        <p:grpSpPr>
          <a:xfrm>
            <a:off x="2395823" y="3290873"/>
            <a:ext cx="502920" cy="502920"/>
            <a:chOff x="433514" y="2354433"/>
            <a:chExt cx="502920" cy="502920"/>
          </a:xfrm>
        </p:grpSpPr>
        <p:sp>
          <p:nvSpPr>
            <p:cNvPr id="720" name="Google Shape;720;p2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21" name="Google Shape;721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2" name="Google Shape;722;p27"/>
          <p:cNvGrpSpPr/>
          <p:nvPr/>
        </p:nvGrpSpPr>
        <p:grpSpPr>
          <a:xfrm>
            <a:off x="3259268" y="2379899"/>
            <a:ext cx="502920" cy="621792"/>
            <a:chOff x="353039" y="3389374"/>
            <a:chExt cx="502920" cy="621792"/>
          </a:xfrm>
        </p:grpSpPr>
        <p:sp>
          <p:nvSpPr>
            <p:cNvPr id="723" name="Google Shape;723;p27"/>
            <p:cNvSpPr/>
            <p:nvPr/>
          </p:nvSpPr>
          <p:spPr>
            <a:xfrm>
              <a:off x="353039" y="3389374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24" name="Google Shape;724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9656" y="342454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5" name="Google Shape;725;p27"/>
          <p:cNvGrpSpPr/>
          <p:nvPr/>
        </p:nvGrpSpPr>
        <p:grpSpPr>
          <a:xfrm>
            <a:off x="2395823" y="1596907"/>
            <a:ext cx="502920" cy="502920"/>
            <a:chOff x="433514" y="2354433"/>
            <a:chExt cx="502920" cy="502920"/>
          </a:xfrm>
        </p:grpSpPr>
        <p:sp>
          <p:nvSpPr>
            <p:cNvPr id="726" name="Google Shape;726;p2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27" name="Google Shape;727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8" name="Google Shape;728;p27"/>
          <p:cNvGrpSpPr/>
          <p:nvPr/>
        </p:nvGrpSpPr>
        <p:grpSpPr>
          <a:xfrm>
            <a:off x="3259268" y="1596907"/>
            <a:ext cx="502920" cy="502920"/>
            <a:chOff x="433514" y="2354433"/>
            <a:chExt cx="502920" cy="502920"/>
          </a:xfrm>
        </p:grpSpPr>
        <p:sp>
          <p:nvSpPr>
            <p:cNvPr id="729" name="Google Shape;729;p2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30" name="Google Shape;730;p2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1" name="Google Shape;731;p27"/>
          <p:cNvGrpSpPr/>
          <p:nvPr/>
        </p:nvGrpSpPr>
        <p:grpSpPr>
          <a:xfrm>
            <a:off x="3259268" y="3289769"/>
            <a:ext cx="502920" cy="502920"/>
            <a:chOff x="433514" y="2354433"/>
            <a:chExt cx="502920" cy="502920"/>
          </a:xfrm>
        </p:grpSpPr>
        <p:sp>
          <p:nvSpPr>
            <p:cNvPr id="732" name="Google Shape;732;p2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33" name="Google Shape;733;p2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4" name="Google Shape;734;p27"/>
          <p:cNvSpPr/>
          <p:nvPr/>
        </p:nvSpPr>
        <p:spPr>
          <a:xfrm>
            <a:off x="8036299" y="2232925"/>
            <a:ext cx="9465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5" name="Google Shape;735;p27"/>
          <p:cNvSpPr/>
          <p:nvPr/>
        </p:nvSpPr>
        <p:spPr>
          <a:xfrm>
            <a:off x="8036300" y="2611375"/>
            <a:ext cx="9465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Kubernetes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6" name="Google Shape;736;p27"/>
          <p:cNvSpPr/>
          <p:nvPr/>
        </p:nvSpPr>
        <p:spPr>
          <a:xfrm>
            <a:off x="6646541" y="1217930"/>
            <a:ext cx="869662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Storage    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27"/>
          <p:cNvSpPr/>
          <p:nvPr/>
        </p:nvSpPr>
        <p:spPr>
          <a:xfrm>
            <a:off x="4208360" y="2134117"/>
            <a:ext cx="914546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Pub/Sub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27"/>
          <p:cNvSpPr/>
          <p:nvPr/>
        </p:nvSpPr>
        <p:spPr>
          <a:xfrm>
            <a:off x="6648185" y="2717546"/>
            <a:ext cx="840592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27"/>
          <p:cNvSpPr/>
          <p:nvPr/>
        </p:nvSpPr>
        <p:spPr>
          <a:xfrm>
            <a:off x="4208360" y="2560806"/>
            <a:ext cx="914546" cy="386888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Monitoring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0" name="Google Shape;740;p27"/>
          <p:cNvSpPr/>
          <p:nvPr/>
        </p:nvSpPr>
        <p:spPr>
          <a:xfrm>
            <a:off x="4208360" y="2989416"/>
            <a:ext cx="914546" cy="386888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Logging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1" name="Google Shape;741;p27"/>
          <p:cNvSpPr/>
          <p:nvPr/>
        </p:nvSpPr>
        <p:spPr>
          <a:xfrm>
            <a:off x="5340825" y="2135433"/>
            <a:ext cx="83599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27"/>
          <p:cNvSpPr/>
          <p:nvPr/>
        </p:nvSpPr>
        <p:spPr>
          <a:xfrm>
            <a:off x="6646541" y="1598088"/>
            <a:ext cx="869662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Datastore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27"/>
          <p:cNvSpPr/>
          <p:nvPr/>
        </p:nvSpPr>
        <p:spPr>
          <a:xfrm>
            <a:off x="6646541" y="1978207"/>
            <a:ext cx="867542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Bigtable 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27"/>
          <p:cNvSpPr/>
          <p:nvPr/>
        </p:nvSpPr>
        <p:spPr>
          <a:xfrm>
            <a:off x="6648185" y="3094295"/>
            <a:ext cx="842410" cy="386888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27"/>
          <p:cNvSpPr/>
          <p:nvPr/>
        </p:nvSpPr>
        <p:spPr>
          <a:xfrm>
            <a:off x="6648185" y="3471657"/>
            <a:ext cx="84241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Dataproc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6" name="Google Shape;746;p27"/>
          <p:cNvSpPr/>
          <p:nvPr/>
        </p:nvSpPr>
        <p:spPr>
          <a:xfrm>
            <a:off x="6648185" y="3849162"/>
            <a:ext cx="84241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Datalab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7" name="Google Shape;747;p27"/>
          <p:cNvSpPr/>
          <p:nvPr/>
        </p:nvSpPr>
        <p:spPr>
          <a:xfrm>
            <a:off x="8036299" y="2992300"/>
            <a:ext cx="9465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8" name="Google Shape;748;p27"/>
          <p:cNvCxnSpPr>
            <a:stCxn id="711" idx="3"/>
          </p:cNvCxnSpPr>
          <p:nvPr/>
        </p:nvCxnSpPr>
        <p:spPr>
          <a:xfrm>
            <a:off x="3848100" y="2691358"/>
            <a:ext cx="263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749" name="Google Shape;749;p27"/>
          <p:cNvCxnSpPr/>
          <p:nvPr/>
        </p:nvCxnSpPr>
        <p:spPr>
          <a:xfrm>
            <a:off x="5122906" y="2323702"/>
            <a:ext cx="144900" cy="3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750" name="Google Shape;750;p27"/>
          <p:cNvCxnSpPr>
            <a:stCxn id="702" idx="1"/>
            <a:endCxn id="705" idx="1"/>
          </p:cNvCxnSpPr>
          <p:nvPr/>
        </p:nvCxnSpPr>
        <p:spPr>
          <a:xfrm>
            <a:off x="6601368" y="1707134"/>
            <a:ext cx="4200" cy="1687200"/>
          </a:xfrm>
          <a:prstGeom prst="bentConnector3">
            <a:avLst>
              <a:gd fmla="val -566964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751" name="Google Shape;751;p27"/>
          <p:cNvCxnSpPr/>
          <p:nvPr/>
        </p:nvCxnSpPr>
        <p:spPr>
          <a:xfrm>
            <a:off x="6223000" y="2348203"/>
            <a:ext cx="1440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2" name="Google Shape;752;p27"/>
          <p:cNvCxnSpPr>
            <a:stCxn id="702" idx="3"/>
            <a:endCxn id="705" idx="3"/>
          </p:cNvCxnSpPr>
          <p:nvPr/>
        </p:nvCxnSpPr>
        <p:spPr>
          <a:xfrm flipH="1">
            <a:off x="7543825" y="1707134"/>
            <a:ext cx="22200" cy="1687200"/>
          </a:xfrm>
          <a:prstGeom prst="bentConnector3">
            <a:avLst>
              <a:gd fmla="val -1072635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3" name="Google Shape;753;p27"/>
          <p:cNvCxnSpPr/>
          <p:nvPr/>
        </p:nvCxnSpPr>
        <p:spPr>
          <a:xfrm>
            <a:off x="7809450" y="2648775"/>
            <a:ext cx="1605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754" name="Google Shape;754;p27"/>
          <p:cNvSpPr txBox="1"/>
          <p:nvPr>
            <p:ph idx="4294967295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Zones and Nesting - Specifications</a:t>
            </a:r>
            <a:endParaRPr/>
          </a:p>
        </p:txBody>
      </p:sp>
      <p:sp>
        <p:nvSpPr>
          <p:cNvPr id="755" name="Google Shape;755;p27"/>
          <p:cNvSpPr txBox="1"/>
          <p:nvPr>
            <p:ph idx="1" type="body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User Zones: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16px padding (all sides)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Zone Heading - Roboto Med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16px type / 24px line-height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38% opacity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3 </a:t>
            </a: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Zone Subhead - Roboto Reg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12px type / 16px line-height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38% opacity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Icon Title - Roboto Reg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12px | #000000 | 87% opacity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Icons 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54% Opacity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centered in zones</a:t>
            </a:r>
            <a:endParaRPr/>
          </a:p>
        </p:txBody>
      </p:sp>
      <p:grpSp>
        <p:nvGrpSpPr>
          <p:cNvPr id="756" name="Google Shape;756;p27"/>
          <p:cNvGrpSpPr/>
          <p:nvPr/>
        </p:nvGrpSpPr>
        <p:grpSpPr>
          <a:xfrm>
            <a:off x="2438143" y="675741"/>
            <a:ext cx="419099" cy="304375"/>
            <a:chOff x="2795550" y="2147950"/>
            <a:chExt cx="419099" cy="304375"/>
          </a:xfrm>
        </p:grpSpPr>
        <p:sp>
          <p:nvSpPr>
            <p:cNvPr id="757" name="Google Shape;757;p27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7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/>
            </a:p>
          </p:txBody>
        </p:sp>
      </p:grpSp>
      <p:grpSp>
        <p:nvGrpSpPr>
          <p:cNvPr id="759" name="Google Shape;759;p27"/>
          <p:cNvGrpSpPr/>
          <p:nvPr/>
        </p:nvGrpSpPr>
        <p:grpSpPr>
          <a:xfrm>
            <a:off x="2907296" y="866271"/>
            <a:ext cx="419099" cy="304375"/>
            <a:chOff x="2795550" y="2147950"/>
            <a:chExt cx="419099" cy="304375"/>
          </a:xfrm>
        </p:grpSpPr>
        <p:sp>
          <p:nvSpPr>
            <p:cNvPr id="760" name="Google Shape;760;p27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7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/>
            </a:p>
          </p:txBody>
        </p:sp>
      </p:grpSp>
      <p:grpSp>
        <p:nvGrpSpPr>
          <p:cNvPr id="762" name="Google Shape;762;p27"/>
          <p:cNvGrpSpPr/>
          <p:nvPr/>
        </p:nvGrpSpPr>
        <p:grpSpPr>
          <a:xfrm>
            <a:off x="2907885" y="1131169"/>
            <a:ext cx="419099" cy="304375"/>
            <a:chOff x="2795550" y="2147950"/>
            <a:chExt cx="419099" cy="304375"/>
          </a:xfrm>
        </p:grpSpPr>
        <p:sp>
          <p:nvSpPr>
            <p:cNvPr id="763" name="Google Shape;763;p27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7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/>
            </a:p>
          </p:txBody>
        </p:sp>
      </p:grpSp>
      <p:grpSp>
        <p:nvGrpSpPr>
          <p:cNvPr id="765" name="Google Shape;765;p27"/>
          <p:cNvGrpSpPr/>
          <p:nvPr/>
        </p:nvGrpSpPr>
        <p:grpSpPr>
          <a:xfrm>
            <a:off x="3301416" y="2885224"/>
            <a:ext cx="419100" cy="304375"/>
            <a:chOff x="2795550" y="2147950"/>
            <a:chExt cx="419100" cy="304375"/>
          </a:xfrm>
        </p:grpSpPr>
        <p:sp>
          <p:nvSpPr>
            <p:cNvPr id="766" name="Google Shape;766;p27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7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/>
            </a:p>
          </p:txBody>
        </p:sp>
      </p:grpSp>
      <p:grpSp>
        <p:nvGrpSpPr>
          <p:cNvPr id="768" name="Google Shape;768;p27"/>
          <p:cNvGrpSpPr/>
          <p:nvPr/>
        </p:nvGrpSpPr>
        <p:grpSpPr>
          <a:xfrm>
            <a:off x="3301725" y="3669647"/>
            <a:ext cx="419099" cy="304375"/>
            <a:chOff x="2795550" y="2147950"/>
            <a:chExt cx="419099" cy="304375"/>
          </a:xfrm>
        </p:grpSpPr>
        <p:sp>
          <p:nvSpPr>
            <p:cNvPr id="769" name="Google Shape;769;p27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7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/>
            </a:p>
          </p:txBody>
        </p:sp>
      </p:grpSp>
      <p:cxnSp>
        <p:nvCxnSpPr>
          <p:cNvPr id="771" name="Google Shape;771;p27"/>
          <p:cNvCxnSpPr/>
          <p:nvPr/>
        </p:nvCxnSpPr>
        <p:spPr>
          <a:xfrm>
            <a:off x="2985139" y="2691291"/>
            <a:ext cx="263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772" name="Google Shape;772;p27"/>
          <p:cNvCxnSpPr>
            <a:stCxn id="740" idx="3"/>
          </p:cNvCxnSpPr>
          <p:nvPr/>
        </p:nvCxnSpPr>
        <p:spPr>
          <a:xfrm>
            <a:off x="5122906" y="3182860"/>
            <a:ext cx="1474200" cy="543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pic>
        <p:nvPicPr>
          <p:cNvPr id="773" name="Google Shape;773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12329" y="2185354"/>
            <a:ext cx="260325" cy="279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10784" y="2661413"/>
            <a:ext cx="263400" cy="182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68563" y="3043508"/>
            <a:ext cx="242325" cy="242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2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10696" y="2208323"/>
            <a:ext cx="205922" cy="27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2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701924" y="1311422"/>
            <a:ext cx="242325" cy="195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2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691948" y="1678559"/>
            <a:ext cx="263400" cy="182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2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730224" y="2040170"/>
            <a:ext cx="260325" cy="288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2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28221" y="2776148"/>
            <a:ext cx="205922" cy="27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2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710025" y="3164537"/>
            <a:ext cx="242325" cy="2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2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699484" y="3533522"/>
            <a:ext cx="263400" cy="2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27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750925" y="3918652"/>
            <a:ext cx="160500" cy="251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27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104351" y="2319800"/>
            <a:ext cx="300821" cy="24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2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104355" y="2634496"/>
            <a:ext cx="300825" cy="33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2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124677" y="3042798"/>
            <a:ext cx="260325" cy="26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8"/>
          <p:cNvSpPr/>
          <p:nvPr/>
        </p:nvSpPr>
        <p:spPr>
          <a:xfrm>
            <a:off x="4028475" y="931400"/>
            <a:ext cx="5115600" cy="35199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2" name="Google Shape;792;p28"/>
          <p:cNvGrpSpPr/>
          <p:nvPr/>
        </p:nvGrpSpPr>
        <p:grpSpPr>
          <a:xfrm>
            <a:off x="4164325" y="1912866"/>
            <a:ext cx="1015049" cy="1508664"/>
            <a:chOff x="2178036" y="1054764"/>
            <a:chExt cx="584100" cy="678600"/>
          </a:xfrm>
        </p:grpSpPr>
        <p:sp>
          <p:nvSpPr>
            <p:cNvPr id="793" name="Google Shape;793;p28"/>
            <p:cNvSpPr/>
            <p:nvPr/>
          </p:nvSpPr>
          <p:spPr>
            <a:xfrm>
              <a:off x="2178036" y="1054764"/>
              <a:ext cx="584100" cy="67860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8"/>
            <p:cNvSpPr txBox="1"/>
            <p:nvPr/>
          </p:nvSpPr>
          <p:spPr>
            <a:xfrm>
              <a:off x="2178037" y="1054764"/>
              <a:ext cx="207300" cy="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5" name="Google Shape;795;p28"/>
          <p:cNvGrpSpPr/>
          <p:nvPr/>
        </p:nvGrpSpPr>
        <p:grpSpPr>
          <a:xfrm>
            <a:off x="5294179" y="1912864"/>
            <a:ext cx="927987" cy="640282"/>
            <a:chOff x="2178037" y="1054764"/>
            <a:chExt cx="534001" cy="288000"/>
          </a:xfrm>
        </p:grpSpPr>
        <p:sp>
          <p:nvSpPr>
            <p:cNvPr id="796" name="Google Shape;796;p28"/>
            <p:cNvSpPr/>
            <p:nvPr/>
          </p:nvSpPr>
          <p:spPr>
            <a:xfrm>
              <a:off x="2178038" y="1054764"/>
              <a:ext cx="534000" cy="28800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8"/>
            <p:cNvSpPr txBox="1"/>
            <p:nvPr/>
          </p:nvSpPr>
          <p:spPr>
            <a:xfrm>
              <a:off x="2178037" y="1054764"/>
              <a:ext cx="279000" cy="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Pipelines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8" name="Google Shape;798;p28"/>
          <p:cNvGrpSpPr/>
          <p:nvPr/>
        </p:nvGrpSpPr>
        <p:grpSpPr>
          <a:xfrm>
            <a:off x="6601442" y="1007609"/>
            <a:ext cx="964833" cy="1399282"/>
            <a:chOff x="2178037" y="1054764"/>
            <a:chExt cx="534001" cy="629400"/>
          </a:xfrm>
        </p:grpSpPr>
        <p:sp>
          <p:nvSpPr>
            <p:cNvPr id="799" name="Google Shape;799;p28"/>
            <p:cNvSpPr/>
            <p:nvPr/>
          </p:nvSpPr>
          <p:spPr>
            <a:xfrm>
              <a:off x="2178038" y="1054764"/>
              <a:ext cx="534000" cy="62940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8"/>
            <p:cNvSpPr txBox="1"/>
            <p:nvPr/>
          </p:nvSpPr>
          <p:spPr>
            <a:xfrm>
              <a:off x="2178037" y="1054764"/>
              <a:ext cx="236400" cy="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1" name="Google Shape;801;p28"/>
          <p:cNvGrpSpPr/>
          <p:nvPr/>
        </p:nvGrpSpPr>
        <p:grpSpPr>
          <a:xfrm>
            <a:off x="6605747" y="2507225"/>
            <a:ext cx="938414" cy="1774114"/>
            <a:chOff x="2178037" y="1054764"/>
            <a:chExt cx="540001" cy="798000"/>
          </a:xfrm>
        </p:grpSpPr>
        <p:sp>
          <p:nvSpPr>
            <p:cNvPr id="802" name="Google Shape;802;p28"/>
            <p:cNvSpPr/>
            <p:nvPr/>
          </p:nvSpPr>
          <p:spPr>
            <a:xfrm>
              <a:off x="2178038" y="1054764"/>
              <a:ext cx="540000" cy="79800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8"/>
            <p:cNvSpPr txBox="1"/>
            <p:nvPr/>
          </p:nvSpPr>
          <p:spPr>
            <a:xfrm>
              <a:off x="2178037" y="1054764"/>
              <a:ext cx="280200" cy="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4" name="Google Shape;804;p28"/>
          <p:cNvGrpSpPr/>
          <p:nvPr/>
        </p:nvGrpSpPr>
        <p:grpSpPr>
          <a:xfrm>
            <a:off x="3179553" y="931315"/>
            <a:ext cx="668751" cy="3519892"/>
            <a:chOff x="2178037" y="1054764"/>
            <a:chExt cx="1146300" cy="637500"/>
          </a:xfrm>
        </p:grpSpPr>
        <p:sp>
          <p:nvSpPr>
            <p:cNvPr id="805" name="Google Shape;805;p28"/>
            <p:cNvSpPr/>
            <p:nvPr/>
          </p:nvSpPr>
          <p:spPr>
            <a:xfrm>
              <a:off x="2178037" y="1054764"/>
              <a:ext cx="1146300" cy="637500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8"/>
            <p:cNvSpPr txBox="1"/>
            <p:nvPr/>
          </p:nvSpPr>
          <p:spPr>
            <a:xfrm>
              <a:off x="2178037" y="1054764"/>
              <a:ext cx="784800" cy="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br>
                <a:rPr b="0" i="0" lang="en-US" sz="8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7" name="Google Shape;807;p28"/>
          <p:cNvGrpSpPr/>
          <p:nvPr/>
        </p:nvGrpSpPr>
        <p:grpSpPr>
          <a:xfrm>
            <a:off x="2313445" y="931320"/>
            <a:ext cx="677578" cy="3519892"/>
            <a:chOff x="2178037" y="1054764"/>
            <a:chExt cx="1146300" cy="637500"/>
          </a:xfrm>
        </p:grpSpPr>
        <p:sp>
          <p:nvSpPr>
            <p:cNvPr id="808" name="Google Shape;808;p28"/>
            <p:cNvSpPr/>
            <p:nvPr/>
          </p:nvSpPr>
          <p:spPr>
            <a:xfrm>
              <a:off x="2178037" y="1054764"/>
              <a:ext cx="1146300" cy="637500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8"/>
            <p:cNvSpPr txBox="1"/>
            <p:nvPr/>
          </p:nvSpPr>
          <p:spPr>
            <a:xfrm>
              <a:off x="2178037" y="1054764"/>
              <a:ext cx="983400" cy="1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Constrained</a:t>
              </a:r>
              <a:b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br>
                <a:rPr b="0" i="0" lang="en-US" sz="8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Non-TCP</a:t>
              </a:r>
              <a:b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e.g. BLE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0" name="Google Shape;810;p28"/>
          <p:cNvGrpSpPr/>
          <p:nvPr/>
        </p:nvGrpSpPr>
        <p:grpSpPr>
          <a:xfrm>
            <a:off x="2395823" y="2439335"/>
            <a:ext cx="502800" cy="502800"/>
            <a:chOff x="433514" y="2354433"/>
            <a:chExt cx="502800" cy="502800"/>
          </a:xfrm>
        </p:grpSpPr>
        <p:sp>
          <p:nvSpPr>
            <p:cNvPr id="811" name="Google Shape;811;p28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12" name="Google Shape;812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3" name="Google Shape;813;p28"/>
          <p:cNvGrpSpPr/>
          <p:nvPr/>
        </p:nvGrpSpPr>
        <p:grpSpPr>
          <a:xfrm>
            <a:off x="2395823" y="3290873"/>
            <a:ext cx="502800" cy="502800"/>
            <a:chOff x="433514" y="2354433"/>
            <a:chExt cx="502800" cy="502800"/>
          </a:xfrm>
        </p:grpSpPr>
        <p:sp>
          <p:nvSpPr>
            <p:cNvPr id="814" name="Google Shape;814;p28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15" name="Google Shape;815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6" name="Google Shape;816;p28"/>
          <p:cNvGrpSpPr/>
          <p:nvPr/>
        </p:nvGrpSpPr>
        <p:grpSpPr>
          <a:xfrm>
            <a:off x="3259268" y="2379899"/>
            <a:ext cx="502800" cy="621900"/>
            <a:chOff x="353039" y="3389374"/>
            <a:chExt cx="502800" cy="621900"/>
          </a:xfrm>
        </p:grpSpPr>
        <p:sp>
          <p:nvSpPr>
            <p:cNvPr id="817" name="Google Shape;817;p28"/>
            <p:cNvSpPr/>
            <p:nvPr/>
          </p:nvSpPr>
          <p:spPr>
            <a:xfrm>
              <a:off x="353039" y="3389374"/>
              <a:ext cx="502800" cy="6219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18" name="Google Shape;818;p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9656" y="3424549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9" name="Google Shape;819;p28"/>
          <p:cNvGrpSpPr/>
          <p:nvPr/>
        </p:nvGrpSpPr>
        <p:grpSpPr>
          <a:xfrm>
            <a:off x="2395823" y="1596907"/>
            <a:ext cx="502800" cy="502800"/>
            <a:chOff x="433514" y="2354433"/>
            <a:chExt cx="502800" cy="502800"/>
          </a:xfrm>
        </p:grpSpPr>
        <p:sp>
          <p:nvSpPr>
            <p:cNvPr id="820" name="Google Shape;820;p28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21" name="Google Shape;821;p2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0090" y="2391009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22" name="Google Shape;822;p28"/>
          <p:cNvGrpSpPr/>
          <p:nvPr/>
        </p:nvGrpSpPr>
        <p:grpSpPr>
          <a:xfrm>
            <a:off x="3259268" y="1596907"/>
            <a:ext cx="502800" cy="502800"/>
            <a:chOff x="433514" y="2354433"/>
            <a:chExt cx="502800" cy="502800"/>
          </a:xfrm>
        </p:grpSpPr>
        <p:sp>
          <p:nvSpPr>
            <p:cNvPr id="823" name="Google Shape;823;p28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24" name="Google Shape;824;p2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0090" y="2391009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25" name="Google Shape;825;p28"/>
          <p:cNvGrpSpPr/>
          <p:nvPr/>
        </p:nvGrpSpPr>
        <p:grpSpPr>
          <a:xfrm>
            <a:off x="3259268" y="3289769"/>
            <a:ext cx="502800" cy="502800"/>
            <a:chOff x="433514" y="2354433"/>
            <a:chExt cx="502800" cy="502800"/>
          </a:xfrm>
        </p:grpSpPr>
        <p:sp>
          <p:nvSpPr>
            <p:cNvPr id="826" name="Google Shape;826;p28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27" name="Google Shape;827;p2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0090" y="2391009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28" name="Google Shape;828;p28"/>
          <p:cNvCxnSpPr>
            <a:stCxn id="805" idx="3"/>
          </p:cNvCxnSpPr>
          <p:nvPr/>
        </p:nvCxnSpPr>
        <p:spPr>
          <a:xfrm>
            <a:off x="3848305" y="2691261"/>
            <a:ext cx="263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829" name="Google Shape;829;p28"/>
          <p:cNvCxnSpPr/>
          <p:nvPr/>
        </p:nvCxnSpPr>
        <p:spPr>
          <a:xfrm>
            <a:off x="5122906" y="2323702"/>
            <a:ext cx="144900" cy="3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830" name="Google Shape;830;p28"/>
          <p:cNvCxnSpPr>
            <a:stCxn id="799" idx="1"/>
            <a:endCxn id="802" idx="1"/>
          </p:cNvCxnSpPr>
          <p:nvPr/>
        </p:nvCxnSpPr>
        <p:spPr>
          <a:xfrm>
            <a:off x="6601444" y="1707250"/>
            <a:ext cx="4200" cy="1686900"/>
          </a:xfrm>
          <a:prstGeom prst="bentConnector3">
            <a:avLst>
              <a:gd fmla="val -566964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831" name="Google Shape;831;p28"/>
          <p:cNvCxnSpPr/>
          <p:nvPr/>
        </p:nvCxnSpPr>
        <p:spPr>
          <a:xfrm>
            <a:off x="6223000" y="2348203"/>
            <a:ext cx="1440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2" name="Google Shape;832;p28"/>
          <p:cNvCxnSpPr>
            <a:stCxn id="799" idx="3"/>
            <a:endCxn id="802" idx="3"/>
          </p:cNvCxnSpPr>
          <p:nvPr/>
        </p:nvCxnSpPr>
        <p:spPr>
          <a:xfrm flipH="1">
            <a:off x="7544075" y="1707250"/>
            <a:ext cx="22200" cy="1686900"/>
          </a:xfrm>
          <a:prstGeom prst="bentConnector3">
            <a:avLst>
              <a:gd fmla="val -1072635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3" name="Google Shape;833;p28"/>
          <p:cNvCxnSpPr/>
          <p:nvPr/>
        </p:nvCxnSpPr>
        <p:spPr>
          <a:xfrm>
            <a:off x="7809450" y="2648775"/>
            <a:ext cx="1605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834" name="Google Shape;834;p28"/>
          <p:cNvCxnSpPr/>
          <p:nvPr/>
        </p:nvCxnSpPr>
        <p:spPr>
          <a:xfrm>
            <a:off x="2985139" y="2691291"/>
            <a:ext cx="263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835" name="Google Shape;835;p28"/>
          <p:cNvCxnSpPr>
            <a:stCxn id="836" idx="3"/>
          </p:cNvCxnSpPr>
          <p:nvPr/>
        </p:nvCxnSpPr>
        <p:spPr>
          <a:xfrm>
            <a:off x="5122760" y="3182916"/>
            <a:ext cx="1474200" cy="543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837" name="Google Shape;837;p28"/>
          <p:cNvSpPr txBox="1"/>
          <p:nvPr>
            <p:ph idx="4294967295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Zones and Nesting - Specifications</a:t>
            </a:r>
            <a:endParaRPr/>
          </a:p>
        </p:txBody>
      </p:sp>
      <p:sp>
        <p:nvSpPr>
          <p:cNvPr id="838" name="Google Shape;838;p28"/>
          <p:cNvSpPr txBox="1"/>
          <p:nvPr>
            <p:ph idx="1" type="body"/>
          </p:nvPr>
        </p:nvSpPr>
        <p:spPr>
          <a:xfrm>
            <a:off x="162325" y="1050175"/>
            <a:ext cx="1994400" cy="3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Project Zone: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16px padding top |24px padding right, bottom, left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Project Zone - Heading (Optional) Roboto Med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16px type / 24px line-height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87% opacity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3 </a:t>
            </a: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Zone Level 1 - Heading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Roboto Med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16px type / 24px line-height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38% opacity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8px pad top, 16px Pad left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4 </a:t>
            </a: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Zone Level 1 - Cards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8px padding top, right, bottom, left and between cards</a:t>
            </a:r>
            <a:endParaRPr/>
          </a:p>
        </p:txBody>
      </p:sp>
      <p:grpSp>
        <p:nvGrpSpPr>
          <p:cNvPr id="839" name="Google Shape;839;p28"/>
          <p:cNvGrpSpPr/>
          <p:nvPr/>
        </p:nvGrpSpPr>
        <p:grpSpPr>
          <a:xfrm>
            <a:off x="4033379" y="676392"/>
            <a:ext cx="419099" cy="304375"/>
            <a:chOff x="2795550" y="2147950"/>
            <a:chExt cx="419099" cy="304375"/>
          </a:xfrm>
        </p:grpSpPr>
        <p:sp>
          <p:nvSpPr>
            <p:cNvPr id="840" name="Google Shape;840;p28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8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/>
            </a:p>
          </p:txBody>
        </p:sp>
      </p:grpSp>
      <p:grpSp>
        <p:nvGrpSpPr>
          <p:cNvPr id="842" name="Google Shape;842;p28"/>
          <p:cNvGrpSpPr/>
          <p:nvPr/>
        </p:nvGrpSpPr>
        <p:grpSpPr>
          <a:xfrm>
            <a:off x="5590134" y="676392"/>
            <a:ext cx="419099" cy="304375"/>
            <a:chOff x="2795550" y="2147950"/>
            <a:chExt cx="419099" cy="304375"/>
          </a:xfrm>
        </p:grpSpPr>
        <p:sp>
          <p:nvSpPr>
            <p:cNvPr id="843" name="Google Shape;843;p28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8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/>
            </a:p>
          </p:txBody>
        </p:sp>
      </p:grpSp>
      <p:grpSp>
        <p:nvGrpSpPr>
          <p:cNvPr id="845" name="Google Shape;845;p28"/>
          <p:cNvGrpSpPr/>
          <p:nvPr/>
        </p:nvGrpSpPr>
        <p:grpSpPr>
          <a:xfrm>
            <a:off x="4033379" y="1685931"/>
            <a:ext cx="419099" cy="304375"/>
            <a:chOff x="2795550" y="2147950"/>
            <a:chExt cx="419099" cy="304375"/>
          </a:xfrm>
        </p:grpSpPr>
        <p:sp>
          <p:nvSpPr>
            <p:cNvPr id="846" name="Google Shape;846;p28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8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/>
            </a:p>
          </p:txBody>
        </p:sp>
      </p:grpSp>
      <p:sp>
        <p:nvSpPr>
          <p:cNvPr id="848" name="Google Shape;848;p28"/>
          <p:cNvSpPr/>
          <p:nvPr/>
        </p:nvSpPr>
        <p:spPr>
          <a:xfrm>
            <a:off x="6646541" y="1217930"/>
            <a:ext cx="8697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Storage    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28"/>
          <p:cNvSpPr/>
          <p:nvPr/>
        </p:nvSpPr>
        <p:spPr>
          <a:xfrm>
            <a:off x="4208360" y="2134117"/>
            <a:ext cx="9144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Pub/Sub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0" name="Google Shape;850;p28"/>
          <p:cNvSpPr/>
          <p:nvPr/>
        </p:nvSpPr>
        <p:spPr>
          <a:xfrm>
            <a:off x="6648185" y="2717546"/>
            <a:ext cx="8406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1" name="Google Shape;851;p28"/>
          <p:cNvSpPr/>
          <p:nvPr/>
        </p:nvSpPr>
        <p:spPr>
          <a:xfrm>
            <a:off x="4208360" y="2560806"/>
            <a:ext cx="914400" cy="3870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Monitoring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2" name="Google Shape;852;p28"/>
          <p:cNvSpPr/>
          <p:nvPr/>
        </p:nvSpPr>
        <p:spPr>
          <a:xfrm>
            <a:off x="4208360" y="2989416"/>
            <a:ext cx="914400" cy="3870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Logging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3" name="Google Shape;853;p28"/>
          <p:cNvSpPr/>
          <p:nvPr/>
        </p:nvSpPr>
        <p:spPr>
          <a:xfrm>
            <a:off x="5340825" y="2135433"/>
            <a:ext cx="8361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4" name="Google Shape;854;p28"/>
          <p:cNvSpPr/>
          <p:nvPr/>
        </p:nvSpPr>
        <p:spPr>
          <a:xfrm>
            <a:off x="6646541" y="1598088"/>
            <a:ext cx="8697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Datastore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28"/>
          <p:cNvSpPr/>
          <p:nvPr/>
        </p:nvSpPr>
        <p:spPr>
          <a:xfrm>
            <a:off x="6646541" y="1978207"/>
            <a:ext cx="8676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Bigtable 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28"/>
          <p:cNvSpPr/>
          <p:nvPr/>
        </p:nvSpPr>
        <p:spPr>
          <a:xfrm>
            <a:off x="6648185" y="3094295"/>
            <a:ext cx="842400" cy="3870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28"/>
          <p:cNvSpPr/>
          <p:nvPr/>
        </p:nvSpPr>
        <p:spPr>
          <a:xfrm>
            <a:off x="6648185" y="3471657"/>
            <a:ext cx="8424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Dataproc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28"/>
          <p:cNvSpPr/>
          <p:nvPr/>
        </p:nvSpPr>
        <p:spPr>
          <a:xfrm>
            <a:off x="6648185" y="3849162"/>
            <a:ext cx="8424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Datalab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59" name="Google Shape;859;p28"/>
          <p:cNvGrpSpPr/>
          <p:nvPr/>
        </p:nvGrpSpPr>
        <p:grpSpPr>
          <a:xfrm>
            <a:off x="4931154" y="3238976"/>
            <a:ext cx="419099" cy="304375"/>
            <a:chOff x="2795550" y="2147950"/>
            <a:chExt cx="419099" cy="304375"/>
          </a:xfrm>
        </p:grpSpPr>
        <p:sp>
          <p:nvSpPr>
            <p:cNvPr id="860" name="Google Shape;860;p28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8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/>
            </a:p>
          </p:txBody>
        </p:sp>
      </p:grpSp>
      <p:grpSp>
        <p:nvGrpSpPr>
          <p:cNvPr id="862" name="Google Shape;862;p28"/>
          <p:cNvGrpSpPr/>
          <p:nvPr/>
        </p:nvGrpSpPr>
        <p:grpSpPr>
          <a:xfrm>
            <a:off x="7992367" y="1894520"/>
            <a:ext cx="1033198" cy="1527270"/>
            <a:chOff x="2178037" y="1054764"/>
            <a:chExt cx="552601" cy="687000"/>
          </a:xfrm>
        </p:grpSpPr>
        <p:sp>
          <p:nvSpPr>
            <p:cNvPr id="863" name="Google Shape;863;p28"/>
            <p:cNvSpPr/>
            <p:nvPr/>
          </p:nvSpPr>
          <p:spPr>
            <a:xfrm>
              <a:off x="2178038" y="1054764"/>
              <a:ext cx="552600" cy="68700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8"/>
            <p:cNvSpPr txBox="1"/>
            <p:nvPr/>
          </p:nvSpPr>
          <p:spPr>
            <a:xfrm>
              <a:off x="2178037" y="1054764"/>
              <a:ext cx="381600" cy="14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&amp;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65" name="Google Shape;865;p28"/>
          <p:cNvSpPr/>
          <p:nvPr/>
        </p:nvSpPr>
        <p:spPr>
          <a:xfrm>
            <a:off x="8036299" y="2232925"/>
            <a:ext cx="9465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28"/>
          <p:cNvSpPr/>
          <p:nvPr/>
        </p:nvSpPr>
        <p:spPr>
          <a:xfrm>
            <a:off x="8036300" y="2611375"/>
            <a:ext cx="9465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Kubernetes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28"/>
          <p:cNvSpPr/>
          <p:nvPr/>
        </p:nvSpPr>
        <p:spPr>
          <a:xfrm>
            <a:off x="8036299" y="2992300"/>
            <a:ext cx="9465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8" name="Google Shape;868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12329" y="2185354"/>
            <a:ext cx="260325" cy="279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10784" y="2661413"/>
            <a:ext cx="263400" cy="182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68563" y="3043508"/>
            <a:ext cx="242325" cy="242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10696" y="2208323"/>
            <a:ext cx="205922" cy="27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2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701924" y="1311422"/>
            <a:ext cx="242325" cy="195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2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691948" y="1678559"/>
            <a:ext cx="263400" cy="182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2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730336" y="2040157"/>
            <a:ext cx="260325" cy="288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28221" y="2776148"/>
            <a:ext cx="205922" cy="27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2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710025" y="3164537"/>
            <a:ext cx="242325" cy="2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7" name="Google Shape;877;p2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699484" y="3533522"/>
            <a:ext cx="263400" cy="2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8" name="Google Shape;878;p2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750925" y="3918652"/>
            <a:ext cx="160500" cy="251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Google Shape;879;p28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104351" y="2319800"/>
            <a:ext cx="300821" cy="24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28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104355" y="2634496"/>
            <a:ext cx="300825" cy="33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1" name="Google Shape;881;p28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124677" y="3042798"/>
            <a:ext cx="260325" cy="26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Captures each product that is released from a particular station, including a timestamp." id="54" name="Google Shape;54;p11" title="Production Line Catalogue"/>
          <p:cNvSpPr txBox="1"/>
          <p:nvPr/>
        </p:nvSpPr>
        <p:spPr>
          <a:xfrm>
            <a:off x="497800" y="755850"/>
            <a:ext cx="8203800" cy="3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Please pardon our dust. We are currently in the process of updating our product icon set. </a:t>
            </a:r>
            <a:endParaRPr sz="16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This slide deck, as well as the zip folders of Google Cloud product cards and icons </a:t>
            </a:r>
            <a:r>
              <a:rPr i="1" lang="en-US" sz="1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available on cloud.google.com/icons</a:t>
            </a:r>
            <a:r>
              <a:rPr lang="en-US" sz="1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are currently up-to-date and can be downloaded for use.</a:t>
            </a:r>
            <a:endParaRPr sz="16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However, we will not be updating the Powerpoint (if needed, you can actually download this slides deck as a Powerpoint!), Draw.IO, Lucidchart, SimpleDiagrams, or Cacoo found at cloud.google.com/icons. </a:t>
            </a:r>
            <a:endParaRPr sz="16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Thanks for building with </a:t>
            </a:r>
            <a:r>
              <a:rPr lang="en-US" sz="1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Google Cloud</a:t>
            </a:r>
            <a:r>
              <a:rPr lang="en-US" sz="1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!</a:t>
            </a:r>
            <a:endParaRPr sz="16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29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Zones and Nesting - Specifications</a:t>
            </a:r>
            <a:endParaRPr/>
          </a:p>
        </p:txBody>
      </p:sp>
      <p:sp>
        <p:nvSpPr>
          <p:cNvPr id="887" name="Google Shape;887;p29"/>
          <p:cNvSpPr txBox="1"/>
          <p:nvPr>
            <p:ph idx="1" type="body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Project Zone Exceptions: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Stacked cards need additional padding due to shadow width.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+ 8px padding right, bottom and, left</a:t>
            </a:r>
            <a:endParaRPr/>
          </a:p>
        </p:txBody>
      </p:sp>
      <p:grpSp>
        <p:nvGrpSpPr>
          <p:cNvPr id="888" name="Google Shape;888;p29"/>
          <p:cNvGrpSpPr/>
          <p:nvPr/>
        </p:nvGrpSpPr>
        <p:grpSpPr>
          <a:xfrm>
            <a:off x="2468925" y="802262"/>
            <a:ext cx="419099" cy="304375"/>
            <a:chOff x="2795550" y="2147950"/>
            <a:chExt cx="419099" cy="304375"/>
          </a:xfrm>
        </p:grpSpPr>
        <p:sp>
          <p:nvSpPr>
            <p:cNvPr id="889" name="Google Shape;889;p29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9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/>
            </a:p>
          </p:txBody>
        </p:sp>
      </p:grpSp>
      <p:sp>
        <p:nvSpPr>
          <p:cNvPr id="891" name="Google Shape;891;p29"/>
          <p:cNvSpPr txBox="1"/>
          <p:nvPr/>
        </p:nvSpPr>
        <p:spPr>
          <a:xfrm>
            <a:off x="2982658" y="2576913"/>
            <a:ext cx="1286999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0" i="1" lang="en-US" sz="9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Stacked card with additional padding</a:t>
            </a:r>
            <a:endParaRPr b="0" i="1" sz="9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2" name="Google Shape;892;p29"/>
          <p:cNvSpPr txBox="1"/>
          <p:nvPr/>
        </p:nvSpPr>
        <p:spPr>
          <a:xfrm>
            <a:off x="5323971" y="2576913"/>
            <a:ext cx="1286999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0" i="1" lang="en-US" sz="9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Standard card with normal padding</a:t>
            </a:r>
            <a:endParaRPr b="0" i="1" sz="9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3" name="Google Shape;893;p29"/>
          <p:cNvSpPr txBox="1"/>
          <p:nvPr/>
        </p:nvSpPr>
        <p:spPr>
          <a:xfrm>
            <a:off x="2456372" y="1551867"/>
            <a:ext cx="4386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Font typeface="Open Sans"/>
              <a:buNone/>
            </a:pPr>
            <a:r>
              <a:rPr b="0" i="1" lang="en-US" sz="900" u="none" cap="none" strike="noStrik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+8px</a:t>
            </a:r>
            <a:endParaRPr b="0" i="1" sz="900" u="none" cap="none" strike="noStrike">
              <a:solidFill>
                <a:srgbClr val="0F9D5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4" name="Google Shape;894;p29"/>
          <p:cNvSpPr txBox="1"/>
          <p:nvPr/>
        </p:nvSpPr>
        <p:spPr>
          <a:xfrm>
            <a:off x="3400189" y="2096257"/>
            <a:ext cx="396878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Font typeface="Open Sans"/>
              <a:buNone/>
            </a:pPr>
            <a:r>
              <a:rPr b="0" i="1" lang="en-US" sz="900" u="none" cap="none" strike="noStrik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+8px</a:t>
            </a:r>
            <a:endParaRPr b="0" i="1" sz="900" u="none" cap="none" strike="noStrike">
              <a:solidFill>
                <a:srgbClr val="0F9D5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5" name="Google Shape;895;p29"/>
          <p:cNvSpPr txBox="1"/>
          <p:nvPr/>
        </p:nvSpPr>
        <p:spPr>
          <a:xfrm>
            <a:off x="4341279" y="1551867"/>
            <a:ext cx="432049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Font typeface="Open Sans"/>
              <a:buNone/>
            </a:pPr>
            <a:r>
              <a:rPr b="0" i="1" lang="en-US" sz="900" u="none" cap="none" strike="noStrik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+8px</a:t>
            </a:r>
            <a:endParaRPr b="0" i="1" sz="900" u="none" cap="none" strike="noStrike">
              <a:solidFill>
                <a:srgbClr val="0F9D5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96" name="Google Shape;896;p29"/>
          <p:cNvGrpSpPr/>
          <p:nvPr/>
        </p:nvGrpSpPr>
        <p:grpSpPr>
          <a:xfrm>
            <a:off x="2891370" y="1106637"/>
            <a:ext cx="1463041" cy="923544"/>
            <a:chOff x="2178037" y="1054764"/>
            <a:chExt cx="841915" cy="415410"/>
          </a:xfrm>
        </p:grpSpPr>
        <p:sp>
          <p:nvSpPr>
            <p:cNvPr id="897" name="Google Shape;897;p29"/>
            <p:cNvSpPr/>
            <p:nvPr/>
          </p:nvSpPr>
          <p:spPr>
            <a:xfrm>
              <a:off x="2178038" y="1054764"/>
              <a:ext cx="841914" cy="41541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29"/>
            <p:cNvSpPr txBox="1"/>
            <p:nvPr/>
          </p:nvSpPr>
          <p:spPr>
            <a:xfrm>
              <a:off x="2178037" y="1054764"/>
              <a:ext cx="240392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1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9" name="Google Shape;899;p29"/>
          <p:cNvGrpSpPr/>
          <p:nvPr/>
        </p:nvGrpSpPr>
        <p:grpSpPr>
          <a:xfrm>
            <a:off x="2990088" y="1316185"/>
            <a:ext cx="1277286" cy="618060"/>
            <a:chOff x="2990088" y="1316185"/>
            <a:chExt cx="1277286" cy="618060"/>
          </a:xfrm>
        </p:grpSpPr>
        <p:sp>
          <p:nvSpPr>
            <p:cNvPr id="900" name="Google Shape;900;p29"/>
            <p:cNvSpPr/>
            <p:nvPr/>
          </p:nvSpPr>
          <p:spPr>
            <a:xfrm>
              <a:off x="3038142" y="1366999"/>
              <a:ext cx="1229232" cy="56724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901" name="Google Shape;901;p29"/>
            <p:cNvGrpSpPr/>
            <p:nvPr/>
          </p:nvGrpSpPr>
          <p:grpSpPr>
            <a:xfrm>
              <a:off x="2990088" y="1316185"/>
              <a:ext cx="1231940" cy="568678"/>
              <a:chOff x="2990088" y="1316185"/>
              <a:chExt cx="1231940" cy="568678"/>
            </a:xfrm>
          </p:grpSpPr>
          <p:sp>
            <p:nvSpPr>
              <p:cNvPr id="902" name="Google Shape;902;p29"/>
              <p:cNvSpPr/>
              <p:nvPr/>
            </p:nvSpPr>
            <p:spPr>
              <a:xfrm>
                <a:off x="2990088" y="1316185"/>
                <a:ext cx="1231940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05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Batch Processing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03" name="Google Shape;903;p29"/>
              <p:cNvSpPr txBox="1"/>
              <p:nvPr/>
            </p:nvSpPr>
            <p:spPr>
              <a:xfrm>
                <a:off x="3415679" y="1713276"/>
                <a:ext cx="726150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04" name="Google Shape;904;p29"/>
              <p:cNvCxnSpPr/>
              <p:nvPr/>
            </p:nvCxnSpPr>
            <p:spPr>
              <a:xfrm>
                <a:off x="3423368" y="1675464"/>
                <a:ext cx="795528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905" name="Google Shape;905;p29"/>
          <p:cNvGrpSpPr/>
          <p:nvPr/>
        </p:nvGrpSpPr>
        <p:grpSpPr>
          <a:xfrm>
            <a:off x="5266244" y="1106641"/>
            <a:ext cx="1362458" cy="640081"/>
            <a:chOff x="2178037" y="1054764"/>
            <a:chExt cx="784034" cy="287908"/>
          </a:xfrm>
        </p:grpSpPr>
        <p:sp>
          <p:nvSpPr>
            <p:cNvPr id="906" name="Google Shape;906;p29"/>
            <p:cNvSpPr/>
            <p:nvPr/>
          </p:nvSpPr>
          <p:spPr>
            <a:xfrm>
              <a:off x="2178038" y="1054764"/>
              <a:ext cx="784033" cy="28790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9"/>
            <p:cNvSpPr txBox="1"/>
            <p:nvPr/>
          </p:nvSpPr>
          <p:spPr>
            <a:xfrm>
              <a:off x="2178037" y="1054764"/>
              <a:ext cx="240392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1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08" name="Google Shape;908;p29"/>
          <p:cNvSpPr/>
          <p:nvPr/>
        </p:nvSpPr>
        <p:spPr>
          <a:xfrm>
            <a:off x="5312664" y="1317005"/>
            <a:ext cx="1268809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Analytics Backend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pic>
        <p:nvPicPr>
          <p:cNvPr id="909" name="Google Shape;9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625" y="1432223"/>
            <a:ext cx="218400" cy="2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9725" y="1398910"/>
            <a:ext cx="218400" cy="2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6" name="Google Shape;91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7949" y="1091649"/>
            <a:ext cx="3353400" cy="232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Google Shape;917;p30"/>
          <p:cNvSpPr txBox="1"/>
          <p:nvPr>
            <p:ph idx="4294967295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Expanded Product Card - Specifications</a:t>
            </a:r>
            <a:endParaRPr/>
          </a:p>
        </p:txBody>
      </p:sp>
      <p:sp>
        <p:nvSpPr>
          <p:cNvPr id="918" name="Google Shape;918;p30"/>
          <p:cNvSpPr txBox="1"/>
          <p:nvPr>
            <p:ph idx="1" type="body"/>
          </p:nvPr>
        </p:nvSpPr>
        <p:spPr>
          <a:xfrm>
            <a:off x="162325" y="1050175"/>
            <a:ext cx="1994399" cy="2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Disks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Call out disk size and type used on a Product Card.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When using the Ex</a:t>
            </a:r>
            <a:r>
              <a:rPr lang="en-US" sz="1000"/>
              <a:t>pa</a:t>
            </a: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nded Product Card you can identify the number of disks, the total storage capacity, and the type of disks being used.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Disk options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PD - Persistent Disk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PD-SSD - Persistent SSD Disk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Local SSD - Local SSD Disk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t/>
            </a:r>
            <a:endParaRPr b="0" i="0" sz="1000" u="none" cap="none" strike="noStrike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Disk icons, like other icons, are black (#000000) at 54% opacity</a:t>
            </a:r>
            <a:endParaRPr/>
          </a:p>
        </p:txBody>
      </p:sp>
      <p:sp>
        <p:nvSpPr>
          <p:cNvPr id="919" name="Google Shape;919;p30"/>
          <p:cNvSpPr txBox="1"/>
          <p:nvPr/>
        </p:nvSpPr>
        <p:spPr>
          <a:xfrm>
            <a:off x="6476475" y="1852450"/>
            <a:ext cx="12192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Disk size and type</a:t>
            </a:r>
            <a:endParaRPr/>
          </a:p>
        </p:txBody>
      </p:sp>
      <p:sp>
        <p:nvSpPr>
          <p:cNvPr id="920" name="Google Shape;920;p30"/>
          <p:cNvSpPr txBox="1"/>
          <p:nvPr/>
        </p:nvSpPr>
        <p:spPr>
          <a:xfrm>
            <a:off x="4648725" y="3398400"/>
            <a:ext cx="1060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Number of disks</a:t>
            </a:r>
            <a:endParaRPr/>
          </a:p>
        </p:txBody>
      </p:sp>
      <p:cxnSp>
        <p:nvCxnSpPr>
          <p:cNvPr id="921" name="Google Shape;921;p30"/>
          <p:cNvCxnSpPr/>
          <p:nvPr/>
        </p:nvCxnSpPr>
        <p:spPr>
          <a:xfrm rot="10800000">
            <a:off x="4784200" y="1985650"/>
            <a:ext cx="163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2" name="Google Shape;922;p30"/>
          <p:cNvCxnSpPr/>
          <p:nvPr/>
        </p:nvCxnSpPr>
        <p:spPr>
          <a:xfrm>
            <a:off x="4724925" y="3058050"/>
            <a:ext cx="0" cy="2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3" name="Google Shape;923;p30"/>
          <p:cNvSpPr txBox="1"/>
          <p:nvPr>
            <p:ph idx="1" type="body"/>
          </p:nvPr>
        </p:nvSpPr>
        <p:spPr>
          <a:xfrm>
            <a:off x="2733600" y="4380425"/>
            <a:ext cx="19944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Instance w/1 Persistent Disk</a:t>
            </a:r>
            <a:endParaRPr/>
          </a:p>
        </p:txBody>
      </p:sp>
      <p:sp>
        <p:nvSpPr>
          <p:cNvPr id="924" name="Google Shape;924;p30"/>
          <p:cNvSpPr txBox="1"/>
          <p:nvPr/>
        </p:nvSpPr>
        <p:spPr>
          <a:xfrm>
            <a:off x="3416125" y="3398400"/>
            <a:ext cx="1060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Disk icon</a:t>
            </a:r>
            <a:endParaRPr/>
          </a:p>
        </p:txBody>
      </p:sp>
      <p:cxnSp>
        <p:nvCxnSpPr>
          <p:cNvPr id="925" name="Google Shape;925;p30"/>
          <p:cNvCxnSpPr/>
          <p:nvPr/>
        </p:nvCxnSpPr>
        <p:spPr>
          <a:xfrm>
            <a:off x="4400725" y="2821475"/>
            <a:ext cx="0" cy="5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6" name="Google Shape;926;p30"/>
          <p:cNvSpPr txBox="1"/>
          <p:nvPr/>
        </p:nvSpPr>
        <p:spPr>
          <a:xfrm>
            <a:off x="6476475" y="2384550"/>
            <a:ext cx="12192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9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Additional Modifier</a:t>
            </a:r>
            <a:endParaRPr/>
          </a:p>
        </p:txBody>
      </p:sp>
      <p:cxnSp>
        <p:nvCxnSpPr>
          <p:cNvPr id="927" name="Google Shape;927;p30"/>
          <p:cNvCxnSpPr/>
          <p:nvPr/>
        </p:nvCxnSpPr>
        <p:spPr>
          <a:xfrm rot="10800000">
            <a:off x="5681800" y="2517750"/>
            <a:ext cx="74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28" name="Google Shape;92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7450" y="3323625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30"/>
          <p:cNvSpPr txBox="1"/>
          <p:nvPr/>
        </p:nvSpPr>
        <p:spPr>
          <a:xfrm>
            <a:off x="6785250" y="4009425"/>
            <a:ext cx="874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9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Autoscaling</a:t>
            </a:r>
            <a:endParaRPr/>
          </a:p>
        </p:txBody>
      </p:sp>
      <p:pic>
        <p:nvPicPr>
          <p:cNvPr id="930" name="Google Shape;930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04250" y="3357675"/>
            <a:ext cx="617700" cy="6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Google Shape;931;p30"/>
          <p:cNvSpPr txBox="1"/>
          <p:nvPr/>
        </p:nvSpPr>
        <p:spPr>
          <a:xfrm>
            <a:off x="7670199" y="3992425"/>
            <a:ext cx="10386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9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Preemptable</a:t>
            </a: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Virtual Machine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1"/>
          <p:cNvSpPr txBox="1"/>
          <p:nvPr>
            <p:ph idx="4294967295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</a:t>
            </a:r>
            <a:r>
              <a:rPr lang="en-US" sz="130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Expanded Product Card</a:t>
            </a:r>
            <a:r>
              <a:rPr b="0" i="0" lang="en-US" sz="1300" u="none" cap="none" strike="noStrik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- Specifications</a:t>
            </a:r>
            <a:endParaRPr/>
          </a:p>
        </p:txBody>
      </p:sp>
      <p:sp>
        <p:nvSpPr>
          <p:cNvPr id="938" name="Google Shape;938;p31"/>
          <p:cNvSpPr txBox="1"/>
          <p:nvPr>
            <p:ph idx="1" type="body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Machine Type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Six different machine types can be defined by a unique icon and identifiers for “GB of RAM per core” and “number of cores”.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Machine Type Options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Standard machine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Shared-core machine (F1)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Shared-core machine (G1)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High-CPU machine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High-memory machine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Custom Virtual Machine</a:t>
            </a:r>
            <a:endParaRPr/>
          </a:p>
        </p:txBody>
      </p:sp>
      <p:pic>
        <p:nvPicPr>
          <p:cNvPr descr="54_modifiers_high-CPU-machine.png" id="939" name="Google Shape;93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0200" y="1050175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4_modifiers_high-memory-machine.png" id="940" name="Google Shape;94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0200" y="2226437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4_modifiers_standard-machine.png" id="941" name="Google Shape;94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37450" y="1050175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4_modifiers_shared-core-machine-F1.png" id="942" name="Google Shape;942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37437" y="2226425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4_modifiers_shared-core-machine-G1.png" id="943" name="Google Shape;943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37450" y="3323625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31"/>
          <p:cNvSpPr txBox="1"/>
          <p:nvPr/>
        </p:nvSpPr>
        <p:spPr>
          <a:xfrm>
            <a:off x="6879750" y="1721825"/>
            <a:ext cx="685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Standard machine </a:t>
            </a:r>
            <a:endParaRPr/>
          </a:p>
        </p:txBody>
      </p:sp>
      <p:sp>
        <p:nvSpPr>
          <p:cNvPr id="945" name="Google Shape;945;p31"/>
          <p:cNvSpPr txBox="1"/>
          <p:nvPr/>
        </p:nvSpPr>
        <p:spPr>
          <a:xfrm>
            <a:off x="7670197" y="1721825"/>
            <a:ext cx="685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High-CPU machine </a:t>
            </a:r>
            <a:endParaRPr/>
          </a:p>
        </p:txBody>
      </p:sp>
      <p:sp>
        <p:nvSpPr>
          <p:cNvPr id="946" name="Google Shape;946;p31"/>
          <p:cNvSpPr txBox="1"/>
          <p:nvPr/>
        </p:nvSpPr>
        <p:spPr>
          <a:xfrm>
            <a:off x="7670200" y="2819023"/>
            <a:ext cx="874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High-memory machine </a:t>
            </a:r>
            <a:endParaRPr/>
          </a:p>
        </p:txBody>
      </p:sp>
      <p:sp>
        <p:nvSpPr>
          <p:cNvPr id="947" name="Google Shape;947;p31"/>
          <p:cNvSpPr txBox="1"/>
          <p:nvPr/>
        </p:nvSpPr>
        <p:spPr>
          <a:xfrm>
            <a:off x="6785250" y="4009425"/>
            <a:ext cx="874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Shared-core machine</a:t>
            </a:r>
            <a:endParaRPr/>
          </a:p>
        </p:txBody>
      </p:sp>
      <p:sp>
        <p:nvSpPr>
          <p:cNvPr id="948" name="Google Shape;948;p31"/>
          <p:cNvSpPr txBox="1"/>
          <p:nvPr/>
        </p:nvSpPr>
        <p:spPr>
          <a:xfrm>
            <a:off x="3081800" y="3893825"/>
            <a:ext cx="10386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Machine type</a:t>
            </a:r>
            <a:endParaRPr/>
          </a:p>
        </p:txBody>
      </p:sp>
      <p:sp>
        <p:nvSpPr>
          <p:cNvPr id="949" name="Google Shape;949;p31"/>
          <p:cNvSpPr txBox="1"/>
          <p:nvPr>
            <p:ph idx="1" type="body"/>
          </p:nvPr>
        </p:nvSpPr>
        <p:spPr>
          <a:xfrm>
            <a:off x="2742375" y="4398850"/>
            <a:ext cx="21684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Instance w/</a:t>
            </a:r>
            <a:r>
              <a:rPr i="1" lang="en-US" sz="1000"/>
              <a:t>2</a:t>
            </a:r>
            <a:r>
              <a:rPr b="0" i="1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GB RAM for each core</a:t>
            </a:r>
            <a:endParaRPr/>
          </a:p>
        </p:txBody>
      </p:sp>
      <p:pic>
        <p:nvPicPr>
          <p:cNvPr id="950" name="Google Shape;950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84549" y="945099"/>
            <a:ext cx="3387749" cy="2365049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31"/>
          <p:cNvSpPr txBox="1"/>
          <p:nvPr/>
        </p:nvSpPr>
        <p:spPr>
          <a:xfrm>
            <a:off x="2286200" y="3323625"/>
            <a:ext cx="10608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Number of cores</a:t>
            </a:r>
            <a:endParaRPr/>
          </a:p>
        </p:txBody>
      </p:sp>
      <p:cxnSp>
        <p:nvCxnSpPr>
          <p:cNvPr id="952" name="Google Shape;952;p31"/>
          <p:cNvCxnSpPr/>
          <p:nvPr/>
        </p:nvCxnSpPr>
        <p:spPr>
          <a:xfrm>
            <a:off x="3855200" y="3040525"/>
            <a:ext cx="0" cy="2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3" name="Google Shape;953;p31"/>
          <p:cNvSpPr txBox="1"/>
          <p:nvPr/>
        </p:nvSpPr>
        <p:spPr>
          <a:xfrm>
            <a:off x="3797387" y="3398462"/>
            <a:ext cx="11976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GB of RAM per core</a:t>
            </a:r>
            <a:endParaRPr/>
          </a:p>
        </p:txBody>
      </p:sp>
      <p:cxnSp>
        <p:nvCxnSpPr>
          <p:cNvPr id="954" name="Google Shape;954;p31"/>
          <p:cNvCxnSpPr/>
          <p:nvPr/>
        </p:nvCxnSpPr>
        <p:spPr>
          <a:xfrm>
            <a:off x="3601100" y="2795200"/>
            <a:ext cx="0" cy="103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5" name="Google Shape;955;p31"/>
          <p:cNvCxnSpPr/>
          <p:nvPr/>
        </p:nvCxnSpPr>
        <p:spPr>
          <a:xfrm>
            <a:off x="3347000" y="3040525"/>
            <a:ext cx="0" cy="2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54_modifiers_custom-virtual-machine.png" id="956" name="Google Shape;956;p3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704250" y="3357675"/>
            <a:ext cx="617700" cy="6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Google Shape;957;p31"/>
          <p:cNvSpPr txBox="1"/>
          <p:nvPr/>
        </p:nvSpPr>
        <p:spPr>
          <a:xfrm>
            <a:off x="7670199" y="3992425"/>
            <a:ext cx="10386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Custom Virtual Machine</a:t>
            </a:r>
            <a:endParaRPr/>
          </a:p>
        </p:txBody>
      </p:sp>
      <p:sp>
        <p:nvSpPr>
          <p:cNvPr id="958" name="Google Shape;958;p31"/>
          <p:cNvSpPr txBox="1"/>
          <p:nvPr/>
        </p:nvSpPr>
        <p:spPr>
          <a:xfrm>
            <a:off x="6785250" y="2819025"/>
            <a:ext cx="874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Shared-core machine</a:t>
            </a:r>
            <a:endParaRPr/>
          </a:p>
        </p:txBody>
      </p:sp>
      <p:sp>
        <p:nvSpPr>
          <p:cNvPr id="959" name="Google Shape;959;p31"/>
          <p:cNvSpPr/>
          <p:nvPr/>
        </p:nvSpPr>
        <p:spPr>
          <a:xfrm>
            <a:off x="5191300" y="3403175"/>
            <a:ext cx="1152600" cy="1266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31"/>
          <p:cNvSpPr txBox="1"/>
          <p:nvPr>
            <p:ph idx="1" type="body"/>
          </p:nvPr>
        </p:nvSpPr>
        <p:spPr>
          <a:xfrm>
            <a:off x="5235525" y="4179425"/>
            <a:ext cx="1060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Longer RAM value example</a:t>
            </a:r>
            <a:endParaRPr/>
          </a:p>
        </p:txBody>
      </p:sp>
      <p:pic>
        <p:nvPicPr>
          <p:cNvPr id="961" name="Google Shape;961;p3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241712" y="3523550"/>
            <a:ext cx="1038600" cy="682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32"/>
          <p:cNvSpPr txBox="1"/>
          <p:nvPr>
            <p:ph idx="4294967295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Title and Footer </a:t>
            </a:r>
            <a:r>
              <a:rPr lang="en-US" sz="130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Bars</a:t>
            </a:r>
            <a:endParaRPr b="0" i="0" sz="1300" u="none" cap="none" strike="noStrike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7" name="Google Shape;967;p32"/>
          <p:cNvSpPr txBox="1"/>
          <p:nvPr/>
        </p:nvSpPr>
        <p:spPr>
          <a:xfrm>
            <a:off x="2371725" y="2870331"/>
            <a:ext cx="2676599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Footer Bar</a:t>
            </a:r>
            <a:endParaRPr/>
          </a:p>
        </p:txBody>
      </p:sp>
      <p:sp>
        <p:nvSpPr>
          <p:cNvPr id="968" name="Google Shape;968;p32"/>
          <p:cNvSpPr txBox="1"/>
          <p:nvPr>
            <p:ph idx="1" type="body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An optional Title and Footer bar can be added to diagrams if needed.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The Title and Footer bars create a polished and complete look when used with a diagram.</a:t>
            </a:r>
            <a:endParaRPr/>
          </a:p>
        </p:txBody>
      </p:sp>
      <p:sp>
        <p:nvSpPr>
          <p:cNvPr id="969" name="Google Shape;969;p32"/>
          <p:cNvSpPr txBox="1"/>
          <p:nvPr/>
        </p:nvSpPr>
        <p:spPr>
          <a:xfrm>
            <a:off x="2371725" y="897775"/>
            <a:ext cx="49623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Title Bar</a:t>
            </a:r>
            <a:endParaRPr/>
          </a:p>
        </p:txBody>
      </p:sp>
      <p:sp>
        <p:nvSpPr>
          <p:cNvPr id="970" name="Google Shape;970;p32"/>
          <p:cNvSpPr/>
          <p:nvPr/>
        </p:nvSpPr>
        <p:spPr>
          <a:xfrm>
            <a:off x="2371725" y="3183749"/>
            <a:ext cx="6400800" cy="13716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32"/>
          <p:cNvSpPr/>
          <p:nvPr/>
        </p:nvSpPr>
        <p:spPr>
          <a:xfrm>
            <a:off x="2371725" y="1167225"/>
            <a:ext cx="64008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App Engine and Cloud Endpoints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33"/>
          <p:cNvSpPr txBox="1"/>
          <p:nvPr>
            <p:ph type="title"/>
          </p:nvPr>
        </p:nvSpPr>
        <p:spPr>
          <a:xfrm>
            <a:off x="361654" y="1880583"/>
            <a:ext cx="6244500" cy="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oogle Sans"/>
                <a:ea typeface="Google Sans"/>
                <a:cs typeface="Google Sans"/>
                <a:sym typeface="Google Sans"/>
              </a:rPr>
              <a:t>Material Icons from Google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34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Icons and Material Design</a:t>
            </a:r>
            <a:endParaRPr sz="130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84" name="Google Shape;98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1574" y="1077599"/>
            <a:ext cx="6222000" cy="2988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Google Shape;985;p34"/>
          <p:cNvSpPr txBox="1"/>
          <p:nvPr>
            <p:ph idx="1" type="body"/>
          </p:nvPr>
        </p:nvSpPr>
        <p:spPr>
          <a:xfrm>
            <a:off x="162325" y="1050175"/>
            <a:ext cx="1994400" cy="3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/>
              <a:t>Materi</a:t>
            </a:r>
            <a:r>
              <a:rPr lang="en-US"/>
              <a:t>a</a:t>
            </a:r>
            <a:r>
              <a:rPr lang="en-US"/>
              <a:t>l Design icons are simple, modern, friendly, and sometimes quirky. Each icon is reduced to its minimal form. The designs ensure readability and clarity even at small sizes.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/>
              <a:t>Use these icons to create specific User and Device Cards or Service Cards while maintaining a consistent visual look.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/>
              <a:t>Material icons can be searched and downloaded directly from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material.io/tools/icons/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i="1" lang="en-US"/>
              <a:t>TIP: Use black icon then set transparency to 46% in “Format &gt; Format Options” to match icon color.</a:t>
            </a:r>
            <a:endParaRPr/>
          </a:p>
        </p:txBody>
      </p:sp>
      <p:sp>
        <p:nvSpPr>
          <p:cNvPr id="986" name="Google Shape;986;p34"/>
          <p:cNvSpPr txBox="1"/>
          <p:nvPr/>
        </p:nvSpPr>
        <p:spPr>
          <a:xfrm>
            <a:off x="2569900" y="4204300"/>
            <a:ext cx="16974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0" i="1" lang="en-US" sz="9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Sample of Material icons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35"/>
          <p:cNvSpPr txBox="1"/>
          <p:nvPr>
            <p:ph type="title"/>
          </p:nvPr>
        </p:nvSpPr>
        <p:spPr>
          <a:xfrm>
            <a:off x="361654" y="1861708"/>
            <a:ext cx="6244500" cy="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oogle Sans"/>
                <a:ea typeface="Google Sans"/>
                <a:cs typeface="Google Sans"/>
                <a:sym typeface="Google Sans"/>
              </a:rPr>
              <a:t>Elements for Slides &amp; PPT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36"/>
          <p:cNvSpPr txBox="1"/>
          <p:nvPr>
            <p:ph idx="4294967295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User and Device Cards</a:t>
            </a:r>
            <a:endParaRPr b="0" i="0" sz="1300" u="none" cap="none" strike="noStrike">
              <a:solidFill>
                <a:srgbClr val="75787A"/>
              </a:solidFill>
            </a:endParaRPr>
          </a:p>
        </p:txBody>
      </p:sp>
      <p:grpSp>
        <p:nvGrpSpPr>
          <p:cNvPr id="998" name="Google Shape;998;p36"/>
          <p:cNvGrpSpPr/>
          <p:nvPr/>
        </p:nvGrpSpPr>
        <p:grpSpPr>
          <a:xfrm>
            <a:off x="3848293" y="2151099"/>
            <a:ext cx="502920" cy="731520"/>
            <a:chOff x="429429" y="2925885"/>
            <a:chExt cx="502920" cy="731520"/>
          </a:xfrm>
        </p:grpSpPr>
        <p:sp>
          <p:nvSpPr>
            <p:cNvPr id="999" name="Google Shape;999;p36"/>
            <p:cNvSpPr/>
            <p:nvPr/>
          </p:nvSpPr>
          <p:spPr>
            <a:xfrm>
              <a:off x="429429" y="2925885"/>
              <a:ext cx="502920" cy="7315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93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Two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Line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00" name="Google Shape;1000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005" y="2962461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01" name="Google Shape;1001;p36"/>
          <p:cNvGrpSpPr/>
          <p:nvPr/>
        </p:nvGrpSpPr>
        <p:grpSpPr>
          <a:xfrm>
            <a:off x="3848293" y="775975"/>
            <a:ext cx="502920" cy="502920"/>
            <a:chOff x="433514" y="2354433"/>
            <a:chExt cx="502920" cy="502920"/>
          </a:xfrm>
        </p:grpSpPr>
        <p:sp>
          <p:nvSpPr>
            <p:cNvPr id="1002" name="Google Shape;1002;p3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03" name="Google Shape;1003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04" name="Google Shape;1004;p36"/>
          <p:cNvGrpSpPr/>
          <p:nvPr/>
        </p:nvGrpSpPr>
        <p:grpSpPr>
          <a:xfrm>
            <a:off x="3848293" y="1463537"/>
            <a:ext cx="502920" cy="621792"/>
            <a:chOff x="429429" y="2925885"/>
            <a:chExt cx="502920" cy="621792"/>
          </a:xfrm>
        </p:grpSpPr>
        <p:sp>
          <p:nvSpPr>
            <p:cNvPr id="1005" name="Google Shape;1005;p36"/>
            <p:cNvSpPr/>
            <p:nvPr/>
          </p:nvSpPr>
          <p:spPr>
            <a:xfrm>
              <a:off x="429429" y="2925885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One Line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06" name="Google Shape;1006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005" y="2962461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07" name="Google Shape;1007;p36"/>
          <p:cNvGrpSpPr/>
          <p:nvPr/>
        </p:nvGrpSpPr>
        <p:grpSpPr>
          <a:xfrm>
            <a:off x="259265" y="775975"/>
            <a:ext cx="502920" cy="502920"/>
            <a:chOff x="433514" y="2354433"/>
            <a:chExt cx="502920" cy="502920"/>
          </a:xfrm>
        </p:grpSpPr>
        <p:sp>
          <p:nvSpPr>
            <p:cNvPr id="1008" name="Google Shape;1008;p3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09" name="Google Shape;1009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0" name="Google Shape;1010;p36"/>
          <p:cNvGrpSpPr/>
          <p:nvPr/>
        </p:nvGrpSpPr>
        <p:grpSpPr>
          <a:xfrm>
            <a:off x="2921501" y="4220312"/>
            <a:ext cx="502920" cy="502920"/>
            <a:chOff x="433514" y="2354433"/>
            <a:chExt cx="502920" cy="502920"/>
          </a:xfrm>
        </p:grpSpPr>
        <p:sp>
          <p:nvSpPr>
            <p:cNvPr id="1011" name="Google Shape;1011;p3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12" name="Google Shape;1012;p3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3" name="Google Shape;1013;p36"/>
          <p:cNvGrpSpPr/>
          <p:nvPr/>
        </p:nvGrpSpPr>
        <p:grpSpPr>
          <a:xfrm>
            <a:off x="2003903" y="1472071"/>
            <a:ext cx="502920" cy="502920"/>
            <a:chOff x="433514" y="2354433"/>
            <a:chExt cx="502920" cy="502920"/>
          </a:xfrm>
        </p:grpSpPr>
        <p:sp>
          <p:nvSpPr>
            <p:cNvPr id="1014" name="Google Shape;1014;p3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15" name="Google Shape;1015;p3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6" name="Google Shape;1016;p36"/>
          <p:cNvGrpSpPr/>
          <p:nvPr/>
        </p:nvGrpSpPr>
        <p:grpSpPr>
          <a:xfrm>
            <a:off x="259265" y="1463537"/>
            <a:ext cx="502920" cy="502920"/>
            <a:chOff x="433514" y="2354433"/>
            <a:chExt cx="502920" cy="502920"/>
          </a:xfrm>
        </p:grpSpPr>
        <p:sp>
          <p:nvSpPr>
            <p:cNvPr id="1017" name="Google Shape;1017;p3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18" name="Google Shape;1018;p3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9" name="Google Shape;1019;p36"/>
          <p:cNvGrpSpPr/>
          <p:nvPr/>
        </p:nvGrpSpPr>
        <p:grpSpPr>
          <a:xfrm>
            <a:off x="259265" y="2151099"/>
            <a:ext cx="502920" cy="502920"/>
            <a:chOff x="433514" y="2354433"/>
            <a:chExt cx="502920" cy="502920"/>
          </a:xfrm>
        </p:grpSpPr>
        <p:sp>
          <p:nvSpPr>
            <p:cNvPr id="1020" name="Google Shape;1020;p3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21" name="Google Shape;1021;p3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22" name="Google Shape;1022;p36"/>
          <p:cNvGrpSpPr/>
          <p:nvPr/>
        </p:nvGrpSpPr>
        <p:grpSpPr>
          <a:xfrm>
            <a:off x="259265" y="2838661"/>
            <a:ext cx="502920" cy="502920"/>
            <a:chOff x="433514" y="2354433"/>
            <a:chExt cx="502920" cy="502920"/>
          </a:xfrm>
        </p:grpSpPr>
        <p:sp>
          <p:nvSpPr>
            <p:cNvPr id="1023" name="Google Shape;1023;p3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24" name="Google Shape;1024;p3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25" name="Google Shape;1025;p36"/>
          <p:cNvGrpSpPr/>
          <p:nvPr/>
        </p:nvGrpSpPr>
        <p:grpSpPr>
          <a:xfrm>
            <a:off x="259265" y="3526223"/>
            <a:ext cx="502920" cy="502920"/>
            <a:chOff x="433514" y="2354433"/>
            <a:chExt cx="502920" cy="502920"/>
          </a:xfrm>
        </p:grpSpPr>
        <p:sp>
          <p:nvSpPr>
            <p:cNvPr id="1026" name="Google Shape;1026;p3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27" name="Google Shape;1027;p3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28" name="Google Shape;1028;p36"/>
          <p:cNvGrpSpPr/>
          <p:nvPr/>
        </p:nvGrpSpPr>
        <p:grpSpPr>
          <a:xfrm>
            <a:off x="259265" y="4213785"/>
            <a:ext cx="502920" cy="502920"/>
            <a:chOff x="433514" y="2354433"/>
            <a:chExt cx="502920" cy="502920"/>
          </a:xfrm>
        </p:grpSpPr>
        <p:sp>
          <p:nvSpPr>
            <p:cNvPr id="1029" name="Google Shape;1029;p3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30" name="Google Shape;1030;p3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1" name="Google Shape;1031;p36"/>
          <p:cNvGrpSpPr/>
          <p:nvPr/>
        </p:nvGrpSpPr>
        <p:grpSpPr>
          <a:xfrm>
            <a:off x="1131584" y="775975"/>
            <a:ext cx="502920" cy="502920"/>
            <a:chOff x="433514" y="2354433"/>
            <a:chExt cx="502920" cy="502920"/>
          </a:xfrm>
        </p:grpSpPr>
        <p:sp>
          <p:nvSpPr>
            <p:cNvPr id="1032" name="Google Shape;1032;p3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33" name="Google Shape;1033;p3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4" name="Google Shape;1034;p36"/>
          <p:cNvGrpSpPr/>
          <p:nvPr/>
        </p:nvGrpSpPr>
        <p:grpSpPr>
          <a:xfrm>
            <a:off x="1131584" y="1463537"/>
            <a:ext cx="502920" cy="502920"/>
            <a:chOff x="433514" y="2354433"/>
            <a:chExt cx="502920" cy="502920"/>
          </a:xfrm>
        </p:grpSpPr>
        <p:sp>
          <p:nvSpPr>
            <p:cNvPr id="1035" name="Google Shape;1035;p3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36" name="Google Shape;1036;p3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7" name="Google Shape;1037;p36"/>
          <p:cNvGrpSpPr/>
          <p:nvPr/>
        </p:nvGrpSpPr>
        <p:grpSpPr>
          <a:xfrm>
            <a:off x="1131584" y="2151099"/>
            <a:ext cx="502920" cy="502920"/>
            <a:chOff x="433514" y="2354433"/>
            <a:chExt cx="502920" cy="502920"/>
          </a:xfrm>
        </p:grpSpPr>
        <p:sp>
          <p:nvSpPr>
            <p:cNvPr id="1038" name="Google Shape;1038;p3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39" name="Google Shape;1039;p3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0" name="Google Shape;1040;p36"/>
          <p:cNvGrpSpPr/>
          <p:nvPr/>
        </p:nvGrpSpPr>
        <p:grpSpPr>
          <a:xfrm>
            <a:off x="1131584" y="2838661"/>
            <a:ext cx="502920" cy="502920"/>
            <a:chOff x="433514" y="2354433"/>
            <a:chExt cx="502920" cy="502920"/>
          </a:xfrm>
        </p:grpSpPr>
        <p:sp>
          <p:nvSpPr>
            <p:cNvPr id="1041" name="Google Shape;1041;p3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42" name="Google Shape;1042;p36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3" name="Google Shape;1043;p36"/>
          <p:cNvGrpSpPr/>
          <p:nvPr/>
        </p:nvGrpSpPr>
        <p:grpSpPr>
          <a:xfrm>
            <a:off x="1131584" y="3526223"/>
            <a:ext cx="502920" cy="502920"/>
            <a:chOff x="433514" y="2354433"/>
            <a:chExt cx="502920" cy="502920"/>
          </a:xfrm>
        </p:grpSpPr>
        <p:sp>
          <p:nvSpPr>
            <p:cNvPr id="1044" name="Google Shape;1044;p3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45" name="Google Shape;1045;p36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6" name="Google Shape;1046;p36"/>
          <p:cNvGrpSpPr/>
          <p:nvPr/>
        </p:nvGrpSpPr>
        <p:grpSpPr>
          <a:xfrm>
            <a:off x="1131584" y="4213785"/>
            <a:ext cx="502920" cy="502920"/>
            <a:chOff x="433514" y="2354433"/>
            <a:chExt cx="502920" cy="502920"/>
          </a:xfrm>
        </p:grpSpPr>
        <p:sp>
          <p:nvSpPr>
            <p:cNvPr id="1047" name="Google Shape;1047;p3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48" name="Google Shape;1048;p36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9" name="Google Shape;1049;p36"/>
          <p:cNvGrpSpPr/>
          <p:nvPr/>
        </p:nvGrpSpPr>
        <p:grpSpPr>
          <a:xfrm>
            <a:off x="2003903" y="775975"/>
            <a:ext cx="502920" cy="502920"/>
            <a:chOff x="433514" y="2354433"/>
            <a:chExt cx="502920" cy="502920"/>
          </a:xfrm>
        </p:grpSpPr>
        <p:sp>
          <p:nvSpPr>
            <p:cNvPr id="1050" name="Google Shape;1050;p3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51" name="Google Shape;1051;p36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2" name="Google Shape;1052;p36"/>
          <p:cNvGrpSpPr/>
          <p:nvPr/>
        </p:nvGrpSpPr>
        <p:grpSpPr>
          <a:xfrm>
            <a:off x="2003903" y="2151099"/>
            <a:ext cx="502920" cy="502920"/>
            <a:chOff x="433514" y="2354433"/>
            <a:chExt cx="502920" cy="502920"/>
          </a:xfrm>
        </p:grpSpPr>
        <p:sp>
          <p:nvSpPr>
            <p:cNvPr id="1053" name="Google Shape;1053;p3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54" name="Google Shape;1054;p36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5" name="Google Shape;1055;p36"/>
          <p:cNvGrpSpPr/>
          <p:nvPr/>
        </p:nvGrpSpPr>
        <p:grpSpPr>
          <a:xfrm>
            <a:off x="2003903" y="2838661"/>
            <a:ext cx="502920" cy="502920"/>
            <a:chOff x="433514" y="2354433"/>
            <a:chExt cx="502920" cy="502920"/>
          </a:xfrm>
        </p:grpSpPr>
        <p:sp>
          <p:nvSpPr>
            <p:cNvPr id="1056" name="Google Shape;1056;p3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57" name="Google Shape;1057;p36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8" name="Google Shape;1058;p36"/>
          <p:cNvGrpSpPr/>
          <p:nvPr/>
        </p:nvGrpSpPr>
        <p:grpSpPr>
          <a:xfrm>
            <a:off x="2003903" y="3526223"/>
            <a:ext cx="502920" cy="502920"/>
            <a:chOff x="433514" y="2354433"/>
            <a:chExt cx="502920" cy="502920"/>
          </a:xfrm>
        </p:grpSpPr>
        <p:sp>
          <p:nvSpPr>
            <p:cNvPr id="1059" name="Google Shape;1059;p3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60" name="Google Shape;1060;p36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1" name="Google Shape;1061;p36"/>
          <p:cNvGrpSpPr/>
          <p:nvPr/>
        </p:nvGrpSpPr>
        <p:grpSpPr>
          <a:xfrm>
            <a:off x="2003903" y="4213785"/>
            <a:ext cx="502920" cy="502920"/>
            <a:chOff x="433514" y="2354433"/>
            <a:chExt cx="502920" cy="502920"/>
          </a:xfrm>
        </p:grpSpPr>
        <p:sp>
          <p:nvSpPr>
            <p:cNvPr id="1062" name="Google Shape;1062;p3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63" name="Google Shape;1063;p36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4" name="Google Shape;1064;p36"/>
          <p:cNvGrpSpPr/>
          <p:nvPr/>
        </p:nvGrpSpPr>
        <p:grpSpPr>
          <a:xfrm>
            <a:off x="2926098" y="775975"/>
            <a:ext cx="502920" cy="502920"/>
            <a:chOff x="433514" y="2354433"/>
            <a:chExt cx="502920" cy="502920"/>
          </a:xfrm>
        </p:grpSpPr>
        <p:sp>
          <p:nvSpPr>
            <p:cNvPr id="1065" name="Google Shape;1065;p3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66" name="Google Shape;1066;p36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7" name="Google Shape;1067;p36"/>
          <p:cNvGrpSpPr/>
          <p:nvPr/>
        </p:nvGrpSpPr>
        <p:grpSpPr>
          <a:xfrm>
            <a:off x="2926098" y="1463537"/>
            <a:ext cx="502920" cy="502920"/>
            <a:chOff x="433514" y="2354433"/>
            <a:chExt cx="502920" cy="502920"/>
          </a:xfrm>
        </p:grpSpPr>
        <p:sp>
          <p:nvSpPr>
            <p:cNvPr id="1068" name="Google Shape;1068;p3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69" name="Google Shape;1069;p36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0" name="Google Shape;1070;p36"/>
          <p:cNvGrpSpPr/>
          <p:nvPr/>
        </p:nvGrpSpPr>
        <p:grpSpPr>
          <a:xfrm>
            <a:off x="2926098" y="2151099"/>
            <a:ext cx="502920" cy="502920"/>
            <a:chOff x="433514" y="2354433"/>
            <a:chExt cx="502920" cy="502920"/>
          </a:xfrm>
        </p:grpSpPr>
        <p:sp>
          <p:nvSpPr>
            <p:cNvPr id="1071" name="Google Shape;1071;p3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72" name="Google Shape;1072;p36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3" name="Google Shape;1073;p36"/>
          <p:cNvGrpSpPr/>
          <p:nvPr/>
        </p:nvGrpSpPr>
        <p:grpSpPr>
          <a:xfrm>
            <a:off x="2926098" y="2838661"/>
            <a:ext cx="502920" cy="502920"/>
            <a:chOff x="433514" y="2354433"/>
            <a:chExt cx="502920" cy="502920"/>
          </a:xfrm>
        </p:grpSpPr>
        <p:sp>
          <p:nvSpPr>
            <p:cNvPr id="1074" name="Google Shape;1074;p3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75" name="Google Shape;1075;p36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6" name="Google Shape;1076;p36"/>
          <p:cNvGrpSpPr/>
          <p:nvPr/>
        </p:nvGrpSpPr>
        <p:grpSpPr>
          <a:xfrm>
            <a:off x="2926098" y="3526223"/>
            <a:ext cx="502920" cy="502920"/>
            <a:chOff x="433514" y="2354433"/>
            <a:chExt cx="502920" cy="502920"/>
          </a:xfrm>
        </p:grpSpPr>
        <p:sp>
          <p:nvSpPr>
            <p:cNvPr id="1077" name="Google Shape;1077;p3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78" name="Google Shape;1078;p36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37"/>
          <p:cNvSpPr txBox="1"/>
          <p:nvPr>
            <p:ph idx="4294967295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Service Cards</a:t>
            </a:r>
            <a:endParaRPr b="0" i="0" sz="1300" u="none" cap="none" strike="noStrike">
              <a:solidFill>
                <a:srgbClr val="75787A"/>
              </a:solidFill>
            </a:endParaRPr>
          </a:p>
        </p:txBody>
      </p:sp>
      <p:grpSp>
        <p:nvGrpSpPr>
          <p:cNvPr id="1084" name="Google Shape;1084;p37"/>
          <p:cNvGrpSpPr/>
          <p:nvPr/>
        </p:nvGrpSpPr>
        <p:grpSpPr>
          <a:xfrm>
            <a:off x="1559134" y="926752"/>
            <a:ext cx="646203" cy="281750"/>
            <a:chOff x="940699" y="580225"/>
            <a:chExt cx="646203" cy="281750"/>
          </a:xfrm>
        </p:grpSpPr>
        <p:sp>
          <p:nvSpPr>
            <p:cNvPr id="1085" name="Google Shape;1085;p37"/>
            <p:cNvSpPr/>
            <p:nvPr/>
          </p:nvSpPr>
          <p:spPr>
            <a:xfrm>
              <a:off x="940699" y="580225"/>
              <a:ext cx="646203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86" name="Google Shape;1086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7" name="Google Shape;1087;p37"/>
          <p:cNvGrpSpPr/>
          <p:nvPr/>
        </p:nvGrpSpPr>
        <p:grpSpPr>
          <a:xfrm>
            <a:off x="2777583" y="1368910"/>
            <a:ext cx="803297" cy="281750"/>
            <a:chOff x="940699" y="580225"/>
            <a:chExt cx="803297" cy="281750"/>
          </a:xfrm>
        </p:grpSpPr>
        <p:sp>
          <p:nvSpPr>
            <p:cNvPr id="1088" name="Google Shape;1088;p37"/>
            <p:cNvSpPr/>
            <p:nvPr/>
          </p:nvSpPr>
          <p:spPr>
            <a:xfrm>
              <a:off x="940699" y="580225"/>
              <a:ext cx="803297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Virtual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System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89" name="Google Shape;1089;p3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0" name="Google Shape;1090;p37"/>
          <p:cNvGrpSpPr/>
          <p:nvPr/>
        </p:nvGrpSpPr>
        <p:grpSpPr>
          <a:xfrm>
            <a:off x="270084" y="927788"/>
            <a:ext cx="684675" cy="280714"/>
            <a:chOff x="940699" y="580744"/>
            <a:chExt cx="684675" cy="280714"/>
          </a:xfrm>
        </p:grpSpPr>
        <p:sp>
          <p:nvSpPr>
            <p:cNvPr id="1091" name="Google Shape;1091;p37"/>
            <p:cNvSpPr/>
            <p:nvPr/>
          </p:nvSpPr>
          <p:spPr>
            <a:xfrm>
              <a:off x="940699" y="580744"/>
              <a:ext cx="684675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91425" lIns="292600" spcFirstLastPara="1" rIns="45700" wrap="square" tIns="82275">
              <a:noAutofit/>
            </a:bodyPr>
            <a:lstStyle/>
            <a:p>
              <a:pPr indent="0" lvl="0" marL="0" marR="0" rtl="0" algn="l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92" name="Google Shape;1092;p3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3" name="Google Shape;1093;p37"/>
          <p:cNvGrpSpPr/>
          <p:nvPr/>
        </p:nvGrpSpPr>
        <p:grpSpPr>
          <a:xfrm>
            <a:off x="270084" y="1368902"/>
            <a:ext cx="785664" cy="280714"/>
            <a:chOff x="940699" y="580744"/>
            <a:chExt cx="785664" cy="280714"/>
          </a:xfrm>
        </p:grpSpPr>
        <p:sp>
          <p:nvSpPr>
            <p:cNvPr id="1094" name="Google Shape;1094;p37"/>
            <p:cNvSpPr/>
            <p:nvPr/>
          </p:nvSpPr>
          <p:spPr>
            <a:xfrm>
              <a:off x="940699" y="580744"/>
              <a:ext cx="785664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91425" lIns="292600" spcFirstLastPara="1" rIns="45700" wrap="square" tIns="82275">
              <a:noAutofit/>
            </a:bodyPr>
            <a:lstStyle/>
            <a:p>
              <a:pPr indent="0" lvl="0" marL="0" marR="0" rtl="0" algn="l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Memcache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95" name="Google Shape;1095;p3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6" name="Google Shape;1096;p37"/>
          <p:cNvGrpSpPr/>
          <p:nvPr/>
        </p:nvGrpSpPr>
        <p:grpSpPr>
          <a:xfrm>
            <a:off x="270084" y="1803955"/>
            <a:ext cx="699102" cy="280714"/>
            <a:chOff x="940699" y="580744"/>
            <a:chExt cx="699102" cy="280714"/>
          </a:xfrm>
        </p:grpSpPr>
        <p:sp>
          <p:nvSpPr>
            <p:cNvPr id="1097" name="Google Shape;1097;p37"/>
            <p:cNvSpPr/>
            <p:nvPr/>
          </p:nvSpPr>
          <p:spPr>
            <a:xfrm>
              <a:off x="940699" y="580744"/>
              <a:ext cx="699102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91425" lIns="292600" spcFirstLastPara="1" rIns="45700" wrap="square" tIns="82275">
              <a:noAutofit/>
            </a:bodyPr>
            <a:lstStyle/>
            <a:p>
              <a:pPr indent="0" lvl="0" marL="0" marR="0" rtl="0" algn="l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Logs API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98" name="Google Shape;1098;p3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9" name="Google Shape;1099;p37"/>
          <p:cNvGrpSpPr/>
          <p:nvPr/>
        </p:nvGrpSpPr>
        <p:grpSpPr>
          <a:xfrm>
            <a:off x="270084" y="2239008"/>
            <a:ext cx="625364" cy="280714"/>
            <a:chOff x="940699" y="580744"/>
            <a:chExt cx="625364" cy="280714"/>
          </a:xfrm>
        </p:grpSpPr>
        <p:sp>
          <p:nvSpPr>
            <p:cNvPr id="1100" name="Google Shape;1100;p37"/>
            <p:cNvSpPr/>
            <p:nvPr/>
          </p:nvSpPr>
          <p:spPr>
            <a:xfrm>
              <a:off x="940699" y="580744"/>
              <a:ext cx="625364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91425" lIns="292600" spcFirstLastPara="1" rIns="45700" wrap="square" tIns="82275">
              <a:noAutofit/>
            </a:bodyPr>
            <a:lstStyle/>
            <a:p>
              <a:pPr indent="0" lvl="0" marL="0" marR="0" rtl="0" algn="l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Cluster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01" name="Google Shape;1101;p3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2" name="Google Shape;1102;p37"/>
          <p:cNvGrpSpPr/>
          <p:nvPr/>
        </p:nvGrpSpPr>
        <p:grpSpPr>
          <a:xfrm>
            <a:off x="261100" y="2674061"/>
            <a:ext cx="517962" cy="280714"/>
            <a:chOff x="940699" y="580744"/>
            <a:chExt cx="517962" cy="280714"/>
          </a:xfrm>
        </p:grpSpPr>
        <p:sp>
          <p:nvSpPr>
            <p:cNvPr id="1103" name="Google Shape;1103;p37"/>
            <p:cNvSpPr/>
            <p:nvPr/>
          </p:nvSpPr>
          <p:spPr>
            <a:xfrm>
              <a:off x="940699" y="580744"/>
              <a:ext cx="517962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91425" lIns="292600" spcFirstLastPara="1" rIns="45700" wrap="square" tIns="82275">
              <a:noAutofit/>
            </a:bodyPr>
            <a:lstStyle/>
            <a:p>
              <a:pPr indent="0" lvl="0" marL="0" marR="0" rtl="0" algn="l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NAT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04" name="Google Shape;1104;p3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5" name="Google Shape;1105;p37"/>
          <p:cNvGrpSpPr/>
          <p:nvPr/>
        </p:nvGrpSpPr>
        <p:grpSpPr>
          <a:xfrm>
            <a:off x="261100" y="3109114"/>
            <a:ext cx="816121" cy="280714"/>
            <a:chOff x="940699" y="580744"/>
            <a:chExt cx="816121" cy="280714"/>
          </a:xfrm>
        </p:grpSpPr>
        <p:sp>
          <p:nvSpPr>
            <p:cNvPr id="1106" name="Google Shape;1106;p37"/>
            <p:cNvSpPr/>
            <p:nvPr/>
          </p:nvSpPr>
          <p:spPr>
            <a:xfrm>
              <a:off x="940699" y="580744"/>
              <a:ext cx="816121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91425" lIns="292600" spcFirstLastPara="1" rIns="45700" wrap="square" tIns="82275">
              <a:noAutofit/>
            </a:bodyPr>
            <a:lstStyle/>
            <a:p>
              <a:pPr indent="0" lvl="0" marL="0" marR="0" rtl="0" algn="l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Squid Proxy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07" name="Google Shape;1107;p3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8" name="Google Shape;1108;p37"/>
          <p:cNvGrpSpPr/>
          <p:nvPr/>
        </p:nvGrpSpPr>
        <p:grpSpPr>
          <a:xfrm>
            <a:off x="1559134" y="1368902"/>
            <a:ext cx="679866" cy="281750"/>
            <a:chOff x="940699" y="580225"/>
            <a:chExt cx="679866" cy="281750"/>
          </a:xfrm>
        </p:grpSpPr>
        <p:sp>
          <p:nvSpPr>
            <p:cNvPr id="1109" name="Google Shape;1109;p37"/>
            <p:cNvSpPr/>
            <p:nvPr/>
          </p:nvSpPr>
          <p:spPr>
            <a:xfrm>
              <a:off x="940699" y="580225"/>
              <a:ext cx="679866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Image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10" name="Google Shape;1110;p3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1" name="Google Shape;1111;p37"/>
          <p:cNvGrpSpPr/>
          <p:nvPr/>
        </p:nvGrpSpPr>
        <p:grpSpPr>
          <a:xfrm>
            <a:off x="1562354" y="2674061"/>
            <a:ext cx="739177" cy="281750"/>
            <a:chOff x="940699" y="580225"/>
            <a:chExt cx="739177" cy="281750"/>
          </a:xfrm>
        </p:grpSpPr>
        <p:sp>
          <p:nvSpPr>
            <p:cNvPr id="1112" name="Google Shape;1112;p37"/>
            <p:cNvSpPr/>
            <p:nvPr/>
          </p:nvSpPr>
          <p:spPr>
            <a:xfrm>
              <a:off x="940699" y="580225"/>
              <a:ext cx="739177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Edge POP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13" name="Google Shape;1113;p3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4" name="Google Shape;1114;p37"/>
          <p:cNvGrpSpPr/>
          <p:nvPr/>
        </p:nvGrpSpPr>
        <p:grpSpPr>
          <a:xfrm>
            <a:off x="1562354" y="3116211"/>
            <a:ext cx="925125" cy="281750"/>
            <a:chOff x="940699" y="580225"/>
            <a:chExt cx="925125" cy="281750"/>
          </a:xfrm>
        </p:grpSpPr>
        <p:sp>
          <p:nvSpPr>
            <p:cNvPr id="1115" name="Google Shape;1115;p37"/>
            <p:cNvSpPr/>
            <p:nvPr/>
          </p:nvSpPr>
          <p:spPr>
            <a:xfrm>
              <a:off x="940699" y="580225"/>
              <a:ext cx="925125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External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Payment Form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16" name="Google Shape;1116;p3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7" name="Google Shape;1117;p37"/>
          <p:cNvGrpSpPr/>
          <p:nvPr/>
        </p:nvGrpSpPr>
        <p:grpSpPr>
          <a:xfrm>
            <a:off x="1562354" y="3553880"/>
            <a:ext cx="1046953" cy="281750"/>
            <a:chOff x="940699" y="580225"/>
            <a:chExt cx="1046953" cy="281750"/>
          </a:xfrm>
        </p:grpSpPr>
        <p:sp>
          <p:nvSpPr>
            <p:cNvPr id="1118" name="Google Shape;1118;p37"/>
            <p:cNvSpPr/>
            <p:nvPr/>
          </p:nvSpPr>
          <p:spPr>
            <a:xfrm>
              <a:off x="940699" y="580225"/>
              <a:ext cx="1046953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Internal Payment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Authorization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19" name="Google Shape;1119;p3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0" name="Google Shape;1120;p37"/>
          <p:cNvGrpSpPr/>
          <p:nvPr/>
        </p:nvGrpSpPr>
        <p:grpSpPr>
          <a:xfrm>
            <a:off x="1562354" y="3996030"/>
            <a:ext cx="684675" cy="281750"/>
            <a:chOff x="940699" y="580225"/>
            <a:chExt cx="684675" cy="281750"/>
          </a:xfrm>
        </p:grpSpPr>
        <p:sp>
          <p:nvSpPr>
            <p:cNvPr id="1121" name="Google Shape;1121;p37"/>
            <p:cNvSpPr/>
            <p:nvPr/>
          </p:nvSpPr>
          <p:spPr>
            <a:xfrm>
              <a:off x="940699" y="580225"/>
              <a:ext cx="684675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VPN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22" name="Google Shape;1122;p3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3" name="Google Shape;1123;p37"/>
          <p:cNvGrpSpPr/>
          <p:nvPr/>
        </p:nvGrpSpPr>
        <p:grpSpPr>
          <a:xfrm>
            <a:off x="2777583" y="926752"/>
            <a:ext cx="792076" cy="281750"/>
            <a:chOff x="940699" y="580225"/>
            <a:chExt cx="792076" cy="281750"/>
          </a:xfrm>
        </p:grpSpPr>
        <p:sp>
          <p:nvSpPr>
            <p:cNvPr id="1124" name="Google Shape;1124;p37"/>
            <p:cNvSpPr/>
            <p:nvPr/>
          </p:nvSpPr>
          <p:spPr>
            <a:xfrm>
              <a:off x="940699" y="580225"/>
              <a:ext cx="792076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Application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System(s)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25" name="Google Shape;1125;p3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6" name="Google Shape;1126;p37"/>
          <p:cNvGrpSpPr/>
          <p:nvPr/>
        </p:nvGrpSpPr>
        <p:grpSpPr>
          <a:xfrm>
            <a:off x="2777583" y="1814196"/>
            <a:ext cx="843372" cy="281750"/>
            <a:chOff x="940699" y="580225"/>
            <a:chExt cx="843372" cy="281750"/>
          </a:xfrm>
        </p:grpSpPr>
        <p:sp>
          <p:nvSpPr>
            <p:cNvPr id="1127" name="Google Shape;1127;p37"/>
            <p:cNvSpPr/>
            <p:nvPr/>
          </p:nvSpPr>
          <p:spPr>
            <a:xfrm>
              <a:off x="940699" y="580225"/>
              <a:ext cx="843372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CDN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Interconnect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28" name="Google Shape;1128;p3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9" name="Google Shape;1129;p37"/>
          <p:cNvGrpSpPr/>
          <p:nvPr/>
        </p:nvGrpSpPr>
        <p:grpSpPr>
          <a:xfrm>
            <a:off x="2780803" y="2239536"/>
            <a:ext cx="761619" cy="281750"/>
            <a:chOff x="940699" y="580225"/>
            <a:chExt cx="761619" cy="281750"/>
          </a:xfrm>
        </p:grpSpPr>
        <p:sp>
          <p:nvSpPr>
            <p:cNvPr id="1130" name="Google Shape;1130;p37"/>
            <p:cNvSpPr/>
            <p:nvPr/>
          </p:nvSpPr>
          <p:spPr>
            <a:xfrm>
              <a:off x="940699" y="580225"/>
              <a:ext cx="761619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Scheduled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31" name="Google Shape;1131;p37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2" name="Google Shape;1132;p37"/>
          <p:cNvGrpSpPr/>
          <p:nvPr/>
        </p:nvGrpSpPr>
        <p:grpSpPr>
          <a:xfrm>
            <a:off x="2780803" y="2681686"/>
            <a:ext cx="912301" cy="281750"/>
            <a:chOff x="940699" y="580225"/>
            <a:chExt cx="912301" cy="281750"/>
          </a:xfrm>
        </p:grpSpPr>
        <p:sp>
          <p:nvSpPr>
            <p:cNvPr id="1133" name="Google Shape;1133;p37"/>
            <p:cNvSpPr/>
            <p:nvPr/>
          </p:nvSpPr>
          <p:spPr>
            <a:xfrm>
              <a:off x="940699" y="580225"/>
              <a:ext cx="912301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Load Balancer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34" name="Google Shape;1134;p37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5" name="Google Shape;1135;p37"/>
          <p:cNvGrpSpPr/>
          <p:nvPr/>
        </p:nvGrpSpPr>
        <p:grpSpPr>
          <a:xfrm>
            <a:off x="2780803" y="3119355"/>
            <a:ext cx="913905" cy="281750"/>
            <a:chOff x="940699" y="580225"/>
            <a:chExt cx="913905" cy="281750"/>
          </a:xfrm>
        </p:grpSpPr>
        <p:sp>
          <p:nvSpPr>
            <p:cNvPr id="1136" name="Google Shape;1136;p37"/>
            <p:cNvSpPr/>
            <p:nvPr/>
          </p:nvSpPr>
          <p:spPr>
            <a:xfrm>
              <a:off x="940699" y="580225"/>
              <a:ext cx="913905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 Snapshot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37" name="Google Shape;1137;p37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8" name="Google Shape;1138;p37"/>
          <p:cNvGrpSpPr/>
          <p:nvPr/>
        </p:nvGrpSpPr>
        <p:grpSpPr>
          <a:xfrm>
            <a:off x="2780803" y="3561505"/>
            <a:ext cx="747192" cy="281750"/>
            <a:chOff x="940699" y="580225"/>
            <a:chExt cx="747192" cy="281750"/>
          </a:xfrm>
        </p:grpSpPr>
        <p:sp>
          <p:nvSpPr>
            <p:cNvPr id="1139" name="Google Shape;1139;p37"/>
            <p:cNvSpPr/>
            <p:nvPr/>
          </p:nvSpPr>
          <p:spPr>
            <a:xfrm>
              <a:off x="940699" y="580225"/>
              <a:ext cx="747192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40" name="Google Shape;1140;p37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1" name="Google Shape;1141;p37"/>
          <p:cNvGrpSpPr/>
          <p:nvPr/>
        </p:nvGrpSpPr>
        <p:grpSpPr>
          <a:xfrm>
            <a:off x="4141618" y="926761"/>
            <a:ext cx="691087" cy="385334"/>
            <a:chOff x="940699" y="528433"/>
            <a:chExt cx="691087" cy="385334"/>
          </a:xfrm>
        </p:grpSpPr>
        <p:sp>
          <p:nvSpPr>
            <p:cNvPr id="1142" name="Google Shape;1142;p37"/>
            <p:cNvSpPr/>
            <p:nvPr/>
          </p:nvSpPr>
          <p:spPr>
            <a:xfrm>
              <a:off x="940699" y="528433"/>
              <a:ext cx="691087" cy="38533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Load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Balancer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43" name="Google Shape;1143;p37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4" name="Google Shape;1144;p37"/>
          <p:cNvGrpSpPr/>
          <p:nvPr/>
        </p:nvGrpSpPr>
        <p:grpSpPr>
          <a:xfrm>
            <a:off x="4141617" y="1496777"/>
            <a:ext cx="816121" cy="385334"/>
            <a:chOff x="940699" y="528433"/>
            <a:chExt cx="816121" cy="385334"/>
          </a:xfrm>
        </p:grpSpPr>
        <p:sp>
          <p:nvSpPr>
            <p:cNvPr id="1145" name="Google Shape;1145;p37"/>
            <p:cNvSpPr/>
            <p:nvPr/>
          </p:nvSpPr>
          <p:spPr>
            <a:xfrm>
              <a:off x="940699" y="528433"/>
              <a:ext cx="816121" cy="38533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Network W/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Edge Cache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46" name="Google Shape;1146;p3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7" name="Google Shape;1147;p37"/>
          <p:cNvGrpSpPr/>
          <p:nvPr/>
        </p:nvGrpSpPr>
        <p:grpSpPr>
          <a:xfrm>
            <a:off x="254855" y="3549549"/>
            <a:ext cx="615746" cy="280714"/>
            <a:chOff x="940699" y="580744"/>
            <a:chExt cx="615746" cy="280714"/>
          </a:xfrm>
        </p:grpSpPr>
        <p:sp>
          <p:nvSpPr>
            <p:cNvPr id="1148" name="Google Shape;1148;p37"/>
            <p:cNvSpPr/>
            <p:nvPr/>
          </p:nvSpPr>
          <p:spPr>
            <a:xfrm>
              <a:off x="940699" y="580744"/>
              <a:ext cx="615746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91425" lIns="292600" spcFirstLastPara="1" rIns="45700" wrap="square" tIns="82275">
              <a:noAutofit/>
            </a:bodyPr>
            <a:lstStyle/>
            <a:p>
              <a:pPr indent="0" lvl="0" marL="0" marR="0" rtl="0" algn="l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Bucket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49" name="Google Shape;1149;p37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0" name="Google Shape;1150;p37"/>
          <p:cNvGrpSpPr/>
          <p:nvPr/>
        </p:nvGrpSpPr>
        <p:grpSpPr>
          <a:xfrm>
            <a:off x="5506808" y="1810016"/>
            <a:ext cx="840166" cy="281750"/>
            <a:chOff x="940699" y="580225"/>
            <a:chExt cx="840166" cy="281750"/>
          </a:xfrm>
        </p:grpSpPr>
        <p:sp>
          <p:nvSpPr>
            <p:cNvPr id="1151" name="Google Shape;1151;p37"/>
            <p:cNvSpPr/>
            <p:nvPr/>
          </p:nvSpPr>
          <p:spPr>
            <a:xfrm>
              <a:off x="940699" y="580225"/>
              <a:ext cx="840166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Blank Two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&amp; Three Line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52" name="Google Shape;1152;p37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3" name="Google Shape;1153;p37"/>
          <p:cNvGrpSpPr/>
          <p:nvPr/>
        </p:nvGrpSpPr>
        <p:grpSpPr>
          <a:xfrm>
            <a:off x="5506808" y="927788"/>
            <a:ext cx="936347" cy="280714"/>
            <a:chOff x="940699" y="580744"/>
            <a:chExt cx="936347" cy="280714"/>
          </a:xfrm>
        </p:grpSpPr>
        <p:sp>
          <p:nvSpPr>
            <p:cNvPr id="1154" name="Google Shape;1154;p37"/>
            <p:cNvSpPr/>
            <p:nvPr/>
          </p:nvSpPr>
          <p:spPr>
            <a:xfrm>
              <a:off x="940699" y="580744"/>
              <a:ext cx="936347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91425" lIns="292600" spcFirstLastPara="1" rIns="45700" wrap="square" tIns="82275">
              <a:noAutofit/>
            </a:bodyPr>
            <a:lstStyle/>
            <a:p>
              <a:pPr indent="0" lvl="0" marL="0" marR="0" rtl="0" algn="l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Blank One Line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55" name="Google Shape;1155;p37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6" name="Google Shape;1156;p37"/>
          <p:cNvSpPr/>
          <p:nvPr/>
        </p:nvSpPr>
        <p:spPr>
          <a:xfrm>
            <a:off x="5506808" y="2251130"/>
            <a:ext cx="590867" cy="28175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36575" lIns="45700" spcFirstLastPara="1" rIns="45700" wrap="square" tIns="3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Blank Two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&amp; Three Line</a:t>
            </a:r>
            <a:endParaRPr b="0" i="0" sz="7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7" name="Google Shape;1157;p37"/>
          <p:cNvSpPr/>
          <p:nvPr/>
        </p:nvSpPr>
        <p:spPr>
          <a:xfrm>
            <a:off x="5506808" y="1368902"/>
            <a:ext cx="687048" cy="280714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91425" lIns="45700" spcFirstLastPara="1" rIns="45700" wrap="square" tIns="82275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Blank One Line</a:t>
            </a:r>
            <a:endParaRPr b="0" i="0" sz="7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58" name="Google Shape;1158;p37"/>
          <p:cNvGrpSpPr/>
          <p:nvPr/>
        </p:nvGrpSpPr>
        <p:grpSpPr>
          <a:xfrm>
            <a:off x="1561546" y="2241443"/>
            <a:ext cx="1048557" cy="281750"/>
            <a:chOff x="940699" y="580225"/>
            <a:chExt cx="1048557" cy="281750"/>
          </a:xfrm>
        </p:grpSpPr>
        <p:sp>
          <p:nvSpPr>
            <p:cNvPr id="1159" name="Google Shape;1159;p37"/>
            <p:cNvSpPr/>
            <p:nvPr/>
          </p:nvSpPr>
          <p:spPr>
            <a:xfrm>
              <a:off x="940699" y="580225"/>
              <a:ext cx="1048557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Platform Services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60" name="Google Shape;1160;p37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1" name="Google Shape;1161;p37"/>
          <p:cNvGrpSpPr/>
          <p:nvPr/>
        </p:nvGrpSpPr>
        <p:grpSpPr>
          <a:xfrm>
            <a:off x="1554222" y="1808818"/>
            <a:ext cx="852990" cy="281750"/>
            <a:chOff x="940699" y="580225"/>
            <a:chExt cx="852990" cy="281750"/>
          </a:xfrm>
        </p:grpSpPr>
        <p:sp>
          <p:nvSpPr>
            <p:cNvPr id="1162" name="Google Shape;1162;p37"/>
            <p:cNvSpPr/>
            <p:nvPr/>
          </p:nvSpPr>
          <p:spPr>
            <a:xfrm>
              <a:off x="940699" y="580225"/>
              <a:ext cx="852990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Dedicated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Game Server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63" name="Google Shape;1163;p37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4" name="Google Shape;1164;p37"/>
          <p:cNvGrpSpPr/>
          <p:nvPr/>
        </p:nvGrpSpPr>
        <p:grpSpPr>
          <a:xfrm>
            <a:off x="254855" y="3989070"/>
            <a:ext cx="1045351" cy="280714"/>
            <a:chOff x="940699" y="580744"/>
            <a:chExt cx="1045351" cy="280714"/>
          </a:xfrm>
        </p:grpSpPr>
        <p:sp>
          <p:nvSpPr>
            <p:cNvPr id="1165" name="Google Shape;1165;p37"/>
            <p:cNvSpPr/>
            <p:nvPr/>
          </p:nvSpPr>
          <p:spPr>
            <a:xfrm>
              <a:off x="940699" y="580744"/>
              <a:ext cx="1045351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91425" lIns="292600" spcFirstLastPara="1" rIns="45700" wrap="square" tIns="82275">
              <a:noAutofit/>
            </a:bodyPr>
            <a:lstStyle/>
            <a:p>
              <a:pPr indent="0" lvl="0" marL="0" marR="0" rtl="0" algn="l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 Discovery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66" name="Google Shape;1166;p37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7" name="Google Shape;1167;p37"/>
          <p:cNvGrpSpPr/>
          <p:nvPr/>
        </p:nvGrpSpPr>
        <p:grpSpPr>
          <a:xfrm>
            <a:off x="4141617" y="2067585"/>
            <a:ext cx="808106" cy="385334"/>
            <a:chOff x="940699" y="528433"/>
            <a:chExt cx="808106" cy="385334"/>
          </a:xfrm>
        </p:grpSpPr>
        <p:sp>
          <p:nvSpPr>
            <p:cNvPr id="1168" name="Google Shape;1168;p37"/>
            <p:cNvSpPr/>
            <p:nvPr/>
          </p:nvSpPr>
          <p:spPr>
            <a:xfrm>
              <a:off x="940699" y="528433"/>
              <a:ext cx="808106" cy="38533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Push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69" name="Google Shape;1169;p37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38"/>
          <p:cNvSpPr txBox="1"/>
          <p:nvPr>
            <p:ph idx="4294967295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Zones</a:t>
            </a:r>
            <a:endParaRPr b="0" i="0" sz="1300" u="none" cap="none" strike="noStrike">
              <a:solidFill>
                <a:srgbClr val="75787A"/>
              </a:solidFill>
            </a:endParaRPr>
          </a:p>
        </p:txBody>
      </p:sp>
      <p:grpSp>
        <p:nvGrpSpPr>
          <p:cNvPr id="1175" name="Google Shape;1175;p38"/>
          <p:cNvGrpSpPr/>
          <p:nvPr/>
        </p:nvGrpSpPr>
        <p:grpSpPr>
          <a:xfrm>
            <a:off x="4692469" y="729661"/>
            <a:ext cx="4261104" cy="3886200"/>
            <a:chOff x="2178037" y="1054764"/>
            <a:chExt cx="1146188" cy="637511"/>
          </a:xfrm>
        </p:grpSpPr>
        <p:sp>
          <p:nvSpPr>
            <p:cNvPr id="1176" name="Google Shape;1176;p38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38"/>
            <p:cNvSpPr txBox="1"/>
            <p:nvPr/>
          </p:nvSpPr>
          <p:spPr>
            <a:xfrm>
              <a:off x="2178037" y="1055069"/>
              <a:ext cx="456888" cy="50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Project Zone / Cloud Service Provider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#F6F6F6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8" name="Google Shape;1178;p38"/>
          <p:cNvGrpSpPr/>
          <p:nvPr/>
        </p:nvGrpSpPr>
        <p:grpSpPr>
          <a:xfrm>
            <a:off x="2349232" y="1445412"/>
            <a:ext cx="1092301" cy="1310341"/>
            <a:chOff x="2178036" y="1054764"/>
            <a:chExt cx="1146189" cy="637511"/>
          </a:xfrm>
        </p:grpSpPr>
        <p:sp>
          <p:nvSpPr>
            <p:cNvPr id="1179" name="Google Shape;1179;p38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38"/>
            <p:cNvSpPr txBox="1"/>
            <p:nvPr/>
          </p:nvSpPr>
          <p:spPr>
            <a:xfrm>
              <a:off x="2178036" y="1054764"/>
              <a:ext cx="987928" cy="2186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System 2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#F3E5F5</a:t>
              </a:r>
              <a:endParaRPr/>
            </a:p>
          </p:txBody>
        </p:sp>
      </p:grpSp>
      <p:grpSp>
        <p:nvGrpSpPr>
          <p:cNvPr id="1181" name="Google Shape;1181;p38"/>
          <p:cNvGrpSpPr/>
          <p:nvPr/>
        </p:nvGrpSpPr>
        <p:grpSpPr>
          <a:xfrm>
            <a:off x="2349237" y="2865889"/>
            <a:ext cx="1092301" cy="1756055"/>
            <a:chOff x="2178037" y="1054764"/>
            <a:chExt cx="1146188" cy="637511"/>
          </a:xfrm>
        </p:grpSpPr>
        <p:sp>
          <p:nvSpPr>
            <p:cNvPr id="1182" name="Google Shape;1182;p38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FE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38"/>
            <p:cNvSpPr txBox="1"/>
            <p:nvPr/>
          </p:nvSpPr>
          <p:spPr>
            <a:xfrm>
              <a:off x="2178037" y="1054764"/>
              <a:ext cx="975488" cy="163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colo / dc / on</a:t>
              </a:r>
              <a:r>
                <a:rPr lang="en-US" sz="75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-</a:t>
              </a: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premises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#EFEBE9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4" name="Google Shape;1184;p38"/>
          <p:cNvGrpSpPr/>
          <p:nvPr/>
        </p:nvGrpSpPr>
        <p:grpSpPr>
          <a:xfrm>
            <a:off x="2349233" y="717035"/>
            <a:ext cx="1092300" cy="618241"/>
            <a:chOff x="2178037" y="1054764"/>
            <a:chExt cx="1146188" cy="637511"/>
          </a:xfrm>
        </p:grpSpPr>
        <p:sp>
          <p:nvSpPr>
            <p:cNvPr id="1185" name="Google Shape;1185;p38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38"/>
            <p:cNvSpPr txBox="1"/>
            <p:nvPr/>
          </p:nvSpPr>
          <p:spPr>
            <a:xfrm>
              <a:off x="2178037" y="1054764"/>
              <a:ext cx="1057851" cy="3311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User 1 (Default)</a:t>
              </a:r>
              <a:b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#FFFFFF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7" name="Google Shape;1187;p38"/>
          <p:cNvGrpSpPr/>
          <p:nvPr/>
        </p:nvGrpSpPr>
        <p:grpSpPr>
          <a:xfrm>
            <a:off x="3520447" y="731773"/>
            <a:ext cx="1092300" cy="603504"/>
            <a:chOff x="2178037" y="1054764"/>
            <a:chExt cx="1146188" cy="637511"/>
          </a:xfrm>
        </p:grpSpPr>
        <p:sp>
          <p:nvSpPr>
            <p:cNvPr id="1188" name="Google Shape;1188;p38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38"/>
            <p:cNvSpPr txBox="1"/>
            <p:nvPr/>
          </p:nvSpPr>
          <p:spPr>
            <a:xfrm>
              <a:off x="2178037" y="1054764"/>
              <a:ext cx="917257" cy="3392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System 1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#F1F8E9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0" name="Google Shape;1190;p38"/>
          <p:cNvGrpSpPr/>
          <p:nvPr/>
        </p:nvGrpSpPr>
        <p:grpSpPr>
          <a:xfrm>
            <a:off x="3520447" y="2155651"/>
            <a:ext cx="1092300" cy="600103"/>
            <a:chOff x="2178037" y="1054764"/>
            <a:chExt cx="1146188" cy="637511"/>
          </a:xfrm>
        </p:grpSpPr>
        <p:sp>
          <p:nvSpPr>
            <p:cNvPr id="1191" name="Google Shape;1191;p38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FF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38"/>
            <p:cNvSpPr txBox="1"/>
            <p:nvPr/>
          </p:nvSpPr>
          <p:spPr>
            <a:xfrm>
              <a:off x="2178037" y="1054764"/>
              <a:ext cx="694030" cy="477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Data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Sources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#FFF8E1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3" name="Google Shape;1193;p38"/>
          <p:cNvGrpSpPr/>
          <p:nvPr/>
        </p:nvGrpSpPr>
        <p:grpSpPr>
          <a:xfrm>
            <a:off x="3520451" y="2865889"/>
            <a:ext cx="1092301" cy="792852"/>
            <a:chOff x="2178037" y="1054764"/>
            <a:chExt cx="1146188" cy="637511"/>
          </a:xfrm>
        </p:grpSpPr>
        <p:sp>
          <p:nvSpPr>
            <p:cNvPr id="1194" name="Google Shape;1194;p38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0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38"/>
            <p:cNvSpPr txBox="1"/>
            <p:nvPr/>
          </p:nvSpPr>
          <p:spPr>
            <a:xfrm>
              <a:off x="2178037" y="1054764"/>
              <a:ext cx="709167" cy="4644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r>
                <a:rPr b="0" baseline="3000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rd</a:t>
              </a: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party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#E0F2F1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6" name="Google Shape;1196;p38"/>
          <p:cNvGrpSpPr/>
          <p:nvPr/>
        </p:nvGrpSpPr>
        <p:grpSpPr>
          <a:xfrm>
            <a:off x="3520446" y="1445412"/>
            <a:ext cx="1092299" cy="600104"/>
            <a:chOff x="2178037" y="1054764"/>
            <a:chExt cx="1146188" cy="637511"/>
          </a:xfrm>
        </p:grpSpPr>
        <p:sp>
          <p:nvSpPr>
            <p:cNvPr id="1197" name="Google Shape;1197;p38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FEB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38"/>
            <p:cNvSpPr txBox="1"/>
            <p:nvPr/>
          </p:nvSpPr>
          <p:spPr>
            <a:xfrm>
              <a:off x="2178037" y="1054764"/>
              <a:ext cx="741129" cy="4773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SaaS 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Providers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#FFEBEE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9" name="Google Shape;1199;p38"/>
          <p:cNvGrpSpPr/>
          <p:nvPr/>
        </p:nvGrpSpPr>
        <p:grpSpPr>
          <a:xfrm>
            <a:off x="3520451" y="3798983"/>
            <a:ext cx="1092301" cy="816590"/>
            <a:chOff x="2178037" y="1054764"/>
            <a:chExt cx="1146188" cy="637511"/>
          </a:xfrm>
        </p:grpSpPr>
        <p:sp>
          <p:nvSpPr>
            <p:cNvPr id="1200" name="Google Shape;1200;p38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1F5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38"/>
            <p:cNvSpPr txBox="1"/>
            <p:nvPr/>
          </p:nvSpPr>
          <p:spPr>
            <a:xfrm>
              <a:off x="2178037" y="1054764"/>
              <a:ext cx="709167" cy="4509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b="0" baseline="3000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</a:t>
              </a: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party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#E1F5FE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2" name="Google Shape;1202;p38"/>
          <p:cNvGrpSpPr/>
          <p:nvPr/>
        </p:nvGrpSpPr>
        <p:grpSpPr>
          <a:xfrm>
            <a:off x="4785870" y="1137807"/>
            <a:ext cx="1992040" cy="1417290"/>
            <a:chOff x="2178037" y="1054764"/>
            <a:chExt cx="1146300" cy="637500"/>
          </a:xfrm>
        </p:grpSpPr>
        <p:sp>
          <p:nvSpPr>
            <p:cNvPr id="1203" name="Google Shape;1203;p38"/>
            <p:cNvSpPr/>
            <p:nvPr/>
          </p:nvSpPr>
          <p:spPr>
            <a:xfrm>
              <a:off x="2178037" y="1054764"/>
              <a:ext cx="1146300" cy="63750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38"/>
            <p:cNvSpPr txBox="1"/>
            <p:nvPr/>
          </p:nvSpPr>
          <p:spPr>
            <a:xfrm>
              <a:off x="2178037" y="1054764"/>
              <a:ext cx="10494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Logical Grouping of Services / Instances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#E3F2FD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5" name="Google Shape;1205;p38"/>
          <p:cNvGrpSpPr/>
          <p:nvPr/>
        </p:nvGrpSpPr>
        <p:grpSpPr>
          <a:xfrm>
            <a:off x="4872780" y="1550024"/>
            <a:ext cx="1810512" cy="914400"/>
            <a:chOff x="2178037" y="1054764"/>
            <a:chExt cx="1146188" cy="637511"/>
          </a:xfrm>
        </p:grpSpPr>
        <p:sp>
          <p:nvSpPr>
            <p:cNvPr id="1206" name="Google Shape;1206;p38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FF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38"/>
            <p:cNvSpPr txBox="1"/>
            <p:nvPr/>
          </p:nvSpPr>
          <p:spPr>
            <a:xfrm>
              <a:off x="2178046" y="1054768"/>
              <a:ext cx="4761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#FFF3E0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8" name="Google Shape;1208;p38"/>
          <p:cNvGrpSpPr/>
          <p:nvPr/>
        </p:nvGrpSpPr>
        <p:grpSpPr>
          <a:xfrm>
            <a:off x="4964220" y="1952361"/>
            <a:ext cx="1627632" cy="420928"/>
            <a:chOff x="2178037" y="1054764"/>
            <a:chExt cx="1146188" cy="637511"/>
          </a:xfrm>
        </p:grpSpPr>
        <p:sp>
          <p:nvSpPr>
            <p:cNvPr id="1209" name="Google Shape;1209;p38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DE7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8"/>
            <p:cNvSpPr txBox="1"/>
            <p:nvPr/>
          </p:nvSpPr>
          <p:spPr>
            <a:xfrm>
              <a:off x="2178037" y="1054764"/>
              <a:ext cx="436411" cy="4669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SubNetwork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#EDE7F6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1" name="Google Shape;1211;p38"/>
          <p:cNvGrpSpPr/>
          <p:nvPr/>
        </p:nvGrpSpPr>
        <p:grpSpPr>
          <a:xfrm>
            <a:off x="4785772" y="2684767"/>
            <a:ext cx="1991794" cy="923544"/>
            <a:chOff x="2178037" y="1054764"/>
            <a:chExt cx="1146188" cy="637511"/>
          </a:xfrm>
        </p:grpSpPr>
        <p:sp>
          <p:nvSpPr>
            <p:cNvPr id="1212" name="Google Shape;1212;p38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CE4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38"/>
            <p:cNvSpPr txBox="1"/>
            <p:nvPr/>
          </p:nvSpPr>
          <p:spPr>
            <a:xfrm>
              <a:off x="2178037" y="1054764"/>
              <a:ext cx="518051" cy="2128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Kubernetes cluster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#FCE4EC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4" name="Google Shape;1214;p38"/>
          <p:cNvGrpSpPr/>
          <p:nvPr/>
        </p:nvGrpSpPr>
        <p:grpSpPr>
          <a:xfrm>
            <a:off x="4872780" y="3096976"/>
            <a:ext cx="1810512" cy="420051"/>
            <a:chOff x="2178037" y="1054764"/>
            <a:chExt cx="1146188" cy="637511"/>
          </a:xfrm>
        </p:grpSpPr>
        <p:sp>
          <p:nvSpPr>
            <p:cNvPr id="1215" name="Google Shape;1215;p38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8F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38"/>
            <p:cNvSpPr txBox="1"/>
            <p:nvPr/>
          </p:nvSpPr>
          <p:spPr>
            <a:xfrm>
              <a:off x="2178037" y="1054764"/>
              <a:ext cx="251270" cy="4678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pod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#E8F5E9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7" name="Google Shape;1217;p38"/>
          <p:cNvGrpSpPr/>
          <p:nvPr/>
        </p:nvGrpSpPr>
        <p:grpSpPr>
          <a:xfrm>
            <a:off x="4785772" y="3737942"/>
            <a:ext cx="1991794" cy="420772"/>
            <a:chOff x="2178037" y="1054764"/>
            <a:chExt cx="1146188" cy="637511"/>
          </a:xfrm>
        </p:grpSpPr>
        <p:sp>
          <p:nvSpPr>
            <p:cNvPr id="1218" name="Google Shape;1218;p38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8EA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38"/>
            <p:cNvSpPr txBox="1"/>
            <p:nvPr/>
          </p:nvSpPr>
          <p:spPr>
            <a:xfrm>
              <a:off x="2178037" y="1054764"/>
              <a:ext cx="257919" cy="4670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Account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#E8EAF6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0" name="Google Shape;1220;p38"/>
          <p:cNvGrpSpPr/>
          <p:nvPr/>
        </p:nvGrpSpPr>
        <p:grpSpPr>
          <a:xfrm>
            <a:off x="6868998" y="1137814"/>
            <a:ext cx="1991802" cy="2423160"/>
            <a:chOff x="2178032" y="1054764"/>
            <a:chExt cx="1146192" cy="637511"/>
          </a:xfrm>
        </p:grpSpPr>
        <p:sp>
          <p:nvSpPr>
            <p:cNvPr id="1221" name="Google Shape;1221;p38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CEF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38"/>
            <p:cNvSpPr txBox="1"/>
            <p:nvPr/>
          </p:nvSpPr>
          <p:spPr>
            <a:xfrm>
              <a:off x="2178032" y="1054765"/>
              <a:ext cx="486900" cy="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Region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#ECEFF1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3" name="Google Shape;1223;p38"/>
          <p:cNvGrpSpPr/>
          <p:nvPr/>
        </p:nvGrpSpPr>
        <p:grpSpPr>
          <a:xfrm>
            <a:off x="6956011" y="1550014"/>
            <a:ext cx="1810515" cy="1920250"/>
            <a:chOff x="2178035" y="1054761"/>
            <a:chExt cx="1146190" cy="637514"/>
          </a:xfrm>
        </p:grpSpPr>
        <p:sp>
          <p:nvSpPr>
            <p:cNvPr id="1224" name="Google Shape;1224;p38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FF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38"/>
            <p:cNvSpPr txBox="1"/>
            <p:nvPr/>
          </p:nvSpPr>
          <p:spPr>
            <a:xfrm>
              <a:off x="2178035" y="1054761"/>
              <a:ext cx="519000" cy="10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#FFF3E0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6" name="Google Shape;1226;p38"/>
          <p:cNvGrpSpPr/>
          <p:nvPr/>
        </p:nvGrpSpPr>
        <p:grpSpPr>
          <a:xfrm>
            <a:off x="7047454" y="1952361"/>
            <a:ext cx="1627632" cy="1426464"/>
            <a:chOff x="2178037" y="1054764"/>
            <a:chExt cx="1146188" cy="637511"/>
          </a:xfrm>
        </p:grpSpPr>
        <p:sp>
          <p:nvSpPr>
            <p:cNvPr id="1227" name="Google Shape;1227;p38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BE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38"/>
            <p:cNvSpPr txBox="1"/>
            <p:nvPr/>
          </p:nvSpPr>
          <p:spPr>
            <a:xfrm>
              <a:off x="2178037" y="1054764"/>
              <a:ext cx="299821" cy="1377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Firewall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#FBE9E7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9" name="Google Shape;1229;p38"/>
          <p:cNvGrpSpPr/>
          <p:nvPr/>
        </p:nvGrpSpPr>
        <p:grpSpPr>
          <a:xfrm>
            <a:off x="6869006" y="3737942"/>
            <a:ext cx="1991794" cy="420772"/>
            <a:chOff x="2178037" y="1054764"/>
            <a:chExt cx="1146188" cy="637511"/>
          </a:xfrm>
        </p:grpSpPr>
        <p:sp>
          <p:nvSpPr>
            <p:cNvPr id="1230" name="Google Shape;1230;p38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9050">
              <a:solidFill>
                <a:srgbClr val="4284F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38"/>
            <p:cNvSpPr txBox="1"/>
            <p:nvPr/>
          </p:nvSpPr>
          <p:spPr>
            <a:xfrm>
              <a:off x="2178037" y="1054764"/>
              <a:ext cx="560485" cy="4670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Optional Component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2pt dashed line #4284F3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2" name="Google Shape;1232;p38"/>
          <p:cNvGrpSpPr/>
          <p:nvPr/>
        </p:nvGrpSpPr>
        <p:grpSpPr>
          <a:xfrm>
            <a:off x="7141207" y="2361136"/>
            <a:ext cx="1444752" cy="420624"/>
            <a:chOff x="2178037" y="1054764"/>
            <a:chExt cx="1146188" cy="637511"/>
          </a:xfrm>
        </p:grpSpPr>
        <p:sp>
          <p:nvSpPr>
            <p:cNvPr id="1233" name="Google Shape;1233;p38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9FB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38"/>
            <p:cNvSpPr txBox="1"/>
            <p:nvPr/>
          </p:nvSpPr>
          <p:spPr>
            <a:xfrm>
              <a:off x="2178037" y="1054764"/>
              <a:ext cx="590849" cy="467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#F9FBE7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5" name="Google Shape;1235;p38"/>
          <p:cNvGrpSpPr/>
          <p:nvPr/>
        </p:nvGrpSpPr>
        <p:grpSpPr>
          <a:xfrm>
            <a:off x="7141207" y="2873200"/>
            <a:ext cx="1444752" cy="420624"/>
            <a:chOff x="2178037" y="1054764"/>
            <a:chExt cx="1146188" cy="637511"/>
          </a:xfrm>
        </p:grpSpPr>
        <p:sp>
          <p:nvSpPr>
            <p:cNvPr id="1236" name="Google Shape;1236;p38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0F7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38"/>
            <p:cNvSpPr txBox="1"/>
            <p:nvPr/>
          </p:nvSpPr>
          <p:spPr>
            <a:xfrm>
              <a:off x="2178037" y="1054764"/>
              <a:ext cx="495468" cy="467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Replica Pool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#E0F7FA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38" name="Google Shape;1238;p38"/>
          <p:cNvSpPr/>
          <p:nvPr/>
        </p:nvSpPr>
        <p:spPr>
          <a:xfrm>
            <a:off x="116526" y="729661"/>
            <a:ext cx="2154167" cy="3885912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9" name="Google Shape;1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24" y="757150"/>
            <a:ext cx="981922" cy="321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364685" y="407793"/>
            <a:ext cx="6256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oogle Sans"/>
                <a:ea typeface="Google Sans"/>
                <a:cs typeface="Google Sans"/>
                <a:sym typeface="Google Sans"/>
              </a:rPr>
              <a:t>Table of Contents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4846325" y="1330325"/>
            <a:ext cx="4066800" cy="32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Diagram Examples: General			</a:t>
            </a:r>
            <a:r>
              <a:rPr lang="en-US" u="sng">
                <a:solidFill>
                  <a:schemeClr val="hlink"/>
                </a:solidFill>
                <a:latin typeface="Google Sans"/>
                <a:ea typeface="Google Sans"/>
                <a:cs typeface="Google Sans"/>
                <a:sym typeface="Google Sans"/>
                <a:hlinkClick action="ppaction://hlinksldjump" r:id="rId3"/>
              </a:rPr>
              <a:t>44</a:t>
            </a:r>
            <a:endParaRPr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Diagram Examples: Specific			</a:t>
            </a:r>
            <a:r>
              <a:rPr lang="en-US" u="sng">
                <a:solidFill>
                  <a:schemeClr val="hlink"/>
                </a:solidFill>
                <a:latin typeface="Google Sans"/>
                <a:ea typeface="Google Sans"/>
                <a:cs typeface="Google Sans"/>
                <a:sym typeface="Google Sans"/>
                <a:hlinkClick action="ppaction://hlinksldjump" r:id="rId4"/>
              </a:rPr>
              <a:t>57</a:t>
            </a:r>
            <a:endParaRPr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     Media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     </a:t>
            </a: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Gaming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     </a:t>
            </a: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Digital Marketing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     Internet of Things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     </a:t>
            </a: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Financial Services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     Dev Test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     </a:t>
            </a: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Backup and Archive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     Websites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     </a:t>
            </a: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Mobile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     </a:t>
            </a: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LifeSciences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     Retail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     </a:t>
            </a: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Big Data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Resources						</a:t>
            </a:r>
            <a:r>
              <a:rPr lang="en-US" u="sng">
                <a:solidFill>
                  <a:schemeClr val="hlink"/>
                </a:solidFill>
                <a:latin typeface="Google Sans"/>
                <a:ea typeface="Google Sans"/>
                <a:cs typeface="Google Sans"/>
                <a:sym typeface="Google Sans"/>
                <a:hlinkClick action="ppaction://hlinksldjump" r:id="rId5"/>
              </a:rPr>
              <a:t>102</a:t>
            </a:r>
            <a:endParaRPr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373075" y="1330325"/>
            <a:ext cx="4066800" cy="32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Google Cloud Icons						</a:t>
            </a:r>
            <a:r>
              <a:rPr lang="en-US" u="sng">
                <a:solidFill>
                  <a:schemeClr val="hlink"/>
                </a:solidFill>
                <a:latin typeface="Google Sans"/>
                <a:ea typeface="Google Sans"/>
                <a:cs typeface="Google Sans"/>
                <a:sym typeface="Google Sans"/>
                <a:hlinkClick action="ppaction://hlinksldjump" r:id="rId6"/>
              </a:rPr>
              <a:t>4</a:t>
            </a:r>
            <a:endParaRPr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Diagram Elements						</a:t>
            </a:r>
            <a:r>
              <a:rPr lang="en-US" u="sng">
                <a:solidFill>
                  <a:schemeClr val="hlink"/>
                </a:solidFill>
                <a:latin typeface="Google Sans"/>
                <a:ea typeface="Google Sans"/>
                <a:cs typeface="Google Sans"/>
                <a:sym typeface="Google Sans"/>
                <a:hlinkClick action="ppaction://hlinksldjump" r:id="rId7"/>
              </a:rPr>
              <a:t>13</a:t>
            </a:r>
            <a:endParaRPr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     Overview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     User Cards and User Paths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     Product and Service Cards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     Zones and Nesting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     Title and Footer Bars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Material Icons from Google				</a:t>
            </a:r>
            <a:r>
              <a:rPr lang="en-US" u="sng">
                <a:solidFill>
                  <a:schemeClr val="hlink"/>
                </a:solidFill>
                <a:latin typeface="Google Sans"/>
                <a:ea typeface="Google Sans"/>
                <a:cs typeface="Google Sans"/>
                <a:sym typeface="Google Sans"/>
                <a:hlinkClick action="ppaction://hlinksldjump" r:id="rId8"/>
              </a:rPr>
              <a:t>24</a:t>
            </a:r>
            <a:endParaRPr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Elements for Slides &amp; PPT					</a:t>
            </a:r>
            <a:r>
              <a:rPr lang="en-US" u="sng">
                <a:solidFill>
                  <a:schemeClr val="hlink"/>
                </a:solidFill>
                <a:latin typeface="Google Sans"/>
                <a:ea typeface="Google Sans"/>
                <a:cs typeface="Google Sans"/>
                <a:sym typeface="Google Sans"/>
                <a:hlinkClick action="ppaction://hlinksldjump" r:id="rId9"/>
              </a:rPr>
              <a:t>26</a:t>
            </a:r>
            <a:endParaRPr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     User and Device Cards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     Service Cards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     Zones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     Product Cards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     Expanded Product Cards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     Title bar, Footer bar, Project Zone, Notes, Markers, and Legend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39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Product Cards</a:t>
            </a:r>
            <a:endParaRPr b="0" i="0" sz="1300" u="none" cap="none" strike="noStrike">
              <a:solidFill>
                <a:srgbClr val="75787A"/>
              </a:solidFill>
            </a:endParaRPr>
          </a:p>
        </p:txBody>
      </p:sp>
      <p:cxnSp>
        <p:nvCxnSpPr>
          <p:cNvPr id="1246" name="Google Shape;1246;p39"/>
          <p:cNvCxnSpPr/>
          <p:nvPr/>
        </p:nvCxnSpPr>
        <p:spPr>
          <a:xfrm>
            <a:off x="289175" y="679400"/>
            <a:ext cx="8675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7" name="Google Shape;1247;p39"/>
          <p:cNvSpPr txBox="1"/>
          <p:nvPr/>
        </p:nvSpPr>
        <p:spPr>
          <a:xfrm>
            <a:off x="4157111" y="580700"/>
            <a:ext cx="8298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i="0" lang="en-US" sz="9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Compute</a:t>
            </a:r>
            <a:endParaRPr/>
          </a:p>
        </p:txBody>
      </p:sp>
      <p:sp>
        <p:nvSpPr>
          <p:cNvPr id="1248" name="Google Shape;1248;p39"/>
          <p:cNvSpPr/>
          <p:nvPr/>
        </p:nvSpPr>
        <p:spPr>
          <a:xfrm>
            <a:off x="1451808" y="1022624"/>
            <a:ext cx="11373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grpSp>
        <p:nvGrpSpPr>
          <p:cNvPr id="1249" name="Google Shape;1249;p39"/>
          <p:cNvGrpSpPr/>
          <p:nvPr/>
        </p:nvGrpSpPr>
        <p:grpSpPr>
          <a:xfrm>
            <a:off x="2926511" y="1022033"/>
            <a:ext cx="1190920" cy="431654"/>
            <a:chOff x="3097961" y="2131983"/>
            <a:chExt cx="1190920" cy="431654"/>
          </a:xfrm>
        </p:grpSpPr>
        <p:sp>
          <p:nvSpPr>
            <p:cNvPr id="1250" name="Google Shape;1250;p39"/>
            <p:cNvSpPr/>
            <p:nvPr/>
          </p:nvSpPr>
          <p:spPr>
            <a:xfrm>
              <a:off x="3154881" y="2186837"/>
              <a:ext cx="11340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1" name="Google Shape;1251;p39"/>
            <p:cNvSpPr/>
            <p:nvPr/>
          </p:nvSpPr>
          <p:spPr>
            <a:xfrm>
              <a:off x="3097961" y="2131983"/>
              <a:ext cx="11373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/>
            </a:p>
          </p:txBody>
        </p:sp>
      </p:grpSp>
      <p:grpSp>
        <p:nvGrpSpPr>
          <p:cNvPr id="1252" name="Google Shape;1252;p39"/>
          <p:cNvGrpSpPr/>
          <p:nvPr/>
        </p:nvGrpSpPr>
        <p:grpSpPr>
          <a:xfrm>
            <a:off x="2926497" y="1732400"/>
            <a:ext cx="1216726" cy="431650"/>
            <a:chOff x="3097947" y="2718525"/>
            <a:chExt cx="1216726" cy="431650"/>
          </a:xfrm>
        </p:grpSpPr>
        <p:sp>
          <p:nvSpPr>
            <p:cNvPr id="1253" name="Google Shape;1253;p39"/>
            <p:cNvSpPr/>
            <p:nvPr/>
          </p:nvSpPr>
          <p:spPr>
            <a:xfrm>
              <a:off x="3154874" y="2773375"/>
              <a:ext cx="11598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3097947" y="2718525"/>
              <a:ext cx="11598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55" name="Google Shape;1255;p39"/>
          <p:cNvSpPr/>
          <p:nvPr/>
        </p:nvSpPr>
        <p:spPr>
          <a:xfrm>
            <a:off x="1451814" y="1733000"/>
            <a:ext cx="11598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56" name="Google Shape;1256;p39"/>
          <p:cNvGrpSpPr/>
          <p:nvPr/>
        </p:nvGrpSpPr>
        <p:grpSpPr>
          <a:xfrm>
            <a:off x="2926500" y="2484900"/>
            <a:ext cx="1275225" cy="431650"/>
            <a:chOff x="3097950" y="3318625"/>
            <a:chExt cx="1275225" cy="431650"/>
          </a:xfrm>
        </p:grpSpPr>
        <p:sp>
          <p:nvSpPr>
            <p:cNvPr id="1257" name="Google Shape;1257;p39"/>
            <p:cNvSpPr/>
            <p:nvPr/>
          </p:nvSpPr>
          <p:spPr>
            <a:xfrm>
              <a:off x="3154875" y="3373475"/>
              <a:ext cx="12183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3097950" y="3318625"/>
              <a:ext cx="12183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Kubernetes</a:t>
              </a: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59" name="Google Shape;1259;p39"/>
          <p:cNvSpPr/>
          <p:nvPr/>
        </p:nvSpPr>
        <p:spPr>
          <a:xfrm>
            <a:off x="1451800" y="2485500"/>
            <a:ext cx="12183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Kubernetes</a:t>
            </a: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60" name="Google Shape;1260;p39"/>
          <p:cNvGrpSpPr/>
          <p:nvPr/>
        </p:nvGrpSpPr>
        <p:grpSpPr>
          <a:xfrm>
            <a:off x="7232461" y="1022637"/>
            <a:ext cx="1208920" cy="431654"/>
            <a:chOff x="7365811" y="955962"/>
            <a:chExt cx="1208920" cy="431654"/>
          </a:xfrm>
        </p:grpSpPr>
        <p:sp>
          <p:nvSpPr>
            <p:cNvPr id="1261" name="Google Shape;1261;p39"/>
            <p:cNvSpPr/>
            <p:nvPr/>
          </p:nvSpPr>
          <p:spPr>
            <a:xfrm>
              <a:off x="7422731" y="1010816"/>
              <a:ext cx="11520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7365811" y="955962"/>
              <a:ext cx="11517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GPU</a:t>
              </a:r>
              <a:endParaRPr/>
            </a:p>
          </p:txBody>
        </p:sp>
      </p:grpSp>
      <p:sp>
        <p:nvSpPr>
          <p:cNvPr id="1263" name="Google Shape;1263;p39"/>
          <p:cNvSpPr/>
          <p:nvPr/>
        </p:nvSpPr>
        <p:spPr>
          <a:xfrm>
            <a:off x="5710632" y="1023228"/>
            <a:ext cx="1129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GPU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4" name="Google Shape;1264;p39"/>
          <p:cNvSpPr/>
          <p:nvPr/>
        </p:nvSpPr>
        <p:spPr>
          <a:xfrm>
            <a:off x="299288" y="1022624"/>
            <a:ext cx="843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5" name="Google Shape;1265;p39"/>
          <p:cNvSpPr/>
          <p:nvPr/>
        </p:nvSpPr>
        <p:spPr>
          <a:xfrm>
            <a:off x="299287" y="1732993"/>
            <a:ext cx="750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6" name="Google Shape;1266;p39"/>
          <p:cNvSpPr/>
          <p:nvPr/>
        </p:nvSpPr>
        <p:spPr>
          <a:xfrm>
            <a:off x="299274" y="2485500"/>
            <a:ext cx="9297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Kubernetes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7" name="Google Shape;1267;p39"/>
          <p:cNvSpPr/>
          <p:nvPr/>
        </p:nvSpPr>
        <p:spPr>
          <a:xfrm>
            <a:off x="4586176" y="1023225"/>
            <a:ext cx="750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GPU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68" name="Google Shape;1268;p39"/>
          <p:cNvGrpSpPr/>
          <p:nvPr/>
        </p:nvGrpSpPr>
        <p:grpSpPr>
          <a:xfrm>
            <a:off x="7232461" y="1747412"/>
            <a:ext cx="1208920" cy="431654"/>
            <a:chOff x="7365811" y="2733537"/>
            <a:chExt cx="1208920" cy="431654"/>
          </a:xfrm>
        </p:grpSpPr>
        <p:sp>
          <p:nvSpPr>
            <p:cNvPr id="1269" name="Google Shape;1269;p39"/>
            <p:cNvSpPr/>
            <p:nvPr/>
          </p:nvSpPr>
          <p:spPr>
            <a:xfrm>
              <a:off x="7422731" y="2788391"/>
              <a:ext cx="11520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7365811" y="2733537"/>
              <a:ext cx="11517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Functions</a:t>
              </a:r>
              <a:endParaRPr/>
            </a:p>
          </p:txBody>
        </p:sp>
      </p:grpSp>
      <p:sp>
        <p:nvSpPr>
          <p:cNvPr id="1271" name="Google Shape;1271;p39"/>
          <p:cNvSpPr/>
          <p:nvPr/>
        </p:nvSpPr>
        <p:spPr>
          <a:xfrm>
            <a:off x="5706145" y="1748003"/>
            <a:ext cx="1129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Functions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2" name="Google Shape;1272;p39"/>
          <p:cNvSpPr/>
          <p:nvPr/>
        </p:nvSpPr>
        <p:spPr>
          <a:xfrm>
            <a:off x="4586187" y="1748003"/>
            <a:ext cx="8745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Functions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73" name="Google Shape;1273;p39"/>
          <p:cNvGrpSpPr/>
          <p:nvPr/>
        </p:nvGrpSpPr>
        <p:grpSpPr>
          <a:xfrm>
            <a:off x="7232447" y="2500750"/>
            <a:ext cx="1488526" cy="431675"/>
            <a:chOff x="7365797" y="3334475"/>
            <a:chExt cx="1488526" cy="431675"/>
          </a:xfrm>
        </p:grpSpPr>
        <p:sp>
          <p:nvSpPr>
            <p:cNvPr id="1274" name="Google Shape;1274;p39"/>
            <p:cNvSpPr/>
            <p:nvPr/>
          </p:nvSpPr>
          <p:spPr>
            <a:xfrm>
              <a:off x="7422724" y="3389350"/>
              <a:ext cx="14316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7365797" y="3334475"/>
              <a:ext cx="14316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Container-Optimized OS</a:t>
              </a:r>
              <a:endParaRPr/>
            </a:p>
          </p:txBody>
        </p:sp>
      </p:grpSp>
      <p:sp>
        <p:nvSpPr>
          <p:cNvPr id="1276" name="Google Shape;1276;p39"/>
          <p:cNvSpPr/>
          <p:nvPr/>
        </p:nvSpPr>
        <p:spPr>
          <a:xfrm>
            <a:off x="5706139" y="2501350"/>
            <a:ext cx="1431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Container-Optimized OS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7" name="Google Shape;1277;p39"/>
          <p:cNvSpPr/>
          <p:nvPr/>
        </p:nvSpPr>
        <p:spPr>
          <a:xfrm>
            <a:off x="4586175" y="2501350"/>
            <a:ext cx="10443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Container-</a:t>
            </a:r>
            <a:b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Optimized OS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8" name="Google Shape;1278;p39"/>
          <p:cNvSpPr/>
          <p:nvPr/>
        </p:nvSpPr>
        <p:spPr>
          <a:xfrm>
            <a:off x="299274" y="3283100"/>
            <a:ext cx="9297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Run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9" name="Google Shape;1279;p39"/>
          <p:cNvSpPr/>
          <p:nvPr/>
        </p:nvSpPr>
        <p:spPr>
          <a:xfrm>
            <a:off x="1451800" y="3283100"/>
            <a:ext cx="12183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Run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80" name="Google Shape;1280;p39"/>
          <p:cNvGrpSpPr/>
          <p:nvPr/>
        </p:nvGrpSpPr>
        <p:grpSpPr>
          <a:xfrm>
            <a:off x="2926500" y="3283100"/>
            <a:ext cx="1275225" cy="431650"/>
            <a:chOff x="3097950" y="3318625"/>
            <a:chExt cx="1275225" cy="431650"/>
          </a:xfrm>
        </p:grpSpPr>
        <p:sp>
          <p:nvSpPr>
            <p:cNvPr id="1281" name="Google Shape;1281;p39"/>
            <p:cNvSpPr/>
            <p:nvPr/>
          </p:nvSpPr>
          <p:spPr>
            <a:xfrm>
              <a:off x="3154875" y="3373475"/>
              <a:ext cx="12183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3097950" y="3318625"/>
              <a:ext cx="12183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Run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83" name="Google Shape;1283;p39"/>
          <p:cNvSpPr/>
          <p:nvPr/>
        </p:nvSpPr>
        <p:spPr>
          <a:xfrm>
            <a:off x="4586175" y="3254100"/>
            <a:ext cx="10443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GKE-on-Prem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4" name="Google Shape;1284;p39"/>
          <p:cNvSpPr/>
          <p:nvPr/>
        </p:nvSpPr>
        <p:spPr>
          <a:xfrm>
            <a:off x="5714887" y="3254100"/>
            <a:ext cx="12183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GKE-on-Prem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85" name="Google Shape;1285;p39"/>
          <p:cNvGrpSpPr/>
          <p:nvPr/>
        </p:nvGrpSpPr>
        <p:grpSpPr>
          <a:xfrm>
            <a:off x="7232450" y="3254100"/>
            <a:ext cx="1275225" cy="431650"/>
            <a:chOff x="3097950" y="3318625"/>
            <a:chExt cx="1275225" cy="431650"/>
          </a:xfrm>
        </p:grpSpPr>
        <p:sp>
          <p:nvSpPr>
            <p:cNvPr id="1286" name="Google Shape;1286;p39"/>
            <p:cNvSpPr/>
            <p:nvPr/>
          </p:nvSpPr>
          <p:spPr>
            <a:xfrm>
              <a:off x="3154875" y="3373475"/>
              <a:ext cx="12183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7" name="Google Shape;1287;p39"/>
            <p:cNvSpPr/>
            <p:nvPr/>
          </p:nvSpPr>
          <p:spPr>
            <a:xfrm>
              <a:off x="3097950" y="3318625"/>
              <a:ext cx="12183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GKE-on-Prem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288" name="Google Shape;128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2787" y="1105153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9" name="Google Shape;128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825" y="1105453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0" name="Google Shape;129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637" y="1105453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1" name="Google Shape;129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50" y="1097953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2" name="Google Shape;12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412" y="1097953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3" name="Google Shape;12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012" y="1097653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4" name="Google Shape;129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828" y="1803822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5" name="Google Shape;129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6291" y="1849010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6" name="Google Shape;129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1978" y="1873135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7" name="Google Shape;129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9925" y="1835825"/>
            <a:ext cx="235125" cy="2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8" name="Google Shape;129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5975" y="1835825"/>
            <a:ext cx="235125" cy="2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9" name="Google Shape;129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3463" y="1793638"/>
            <a:ext cx="235125" cy="2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0" name="Google Shape;1300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8512" y="2572788"/>
            <a:ext cx="238725" cy="2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1" name="Google Shape;1301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9036" y="2574598"/>
            <a:ext cx="235100" cy="2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2" name="Google Shape;1302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13098" y="2553389"/>
            <a:ext cx="235100" cy="2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3" name="Google Shape;1303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8948" y="2577370"/>
            <a:ext cx="216500" cy="243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4" name="Google Shape;1304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98998" y="2552495"/>
            <a:ext cx="216500" cy="243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5" name="Google Shape;1305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43573" y="2577370"/>
            <a:ext cx="216500" cy="243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6" name="Google Shape;1306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6625" y="3357085"/>
            <a:ext cx="235100" cy="245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7" name="Google Shape;1307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34275" y="3356985"/>
            <a:ext cx="235100" cy="245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8" name="Google Shape;1308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89700" y="3365160"/>
            <a:ext cx="235100" cy="245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9" name="Google Shape;1309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34404" y="3254697"/>
            <a:ext cx="306175" cy="30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0" name="Google Shape;1310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77566" y="3313122"/>
            <a:ext cx="306175" cy="30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1" name="Google Shape;1311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70454" y="3313947"/>
            <a:ext cx="306175" cy="30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7" name="Google Shape;1317;p40"/>
          <p:cNvCxnSpPr/>
          <p:nvPr/>
        </p:nvCxnSpPr>
        <p:spPr>
          <a:xfrm>
            <a:off x="289175" y="707350"/>
            <a:ext cx="8675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8" name="Google Shape;1318;p40"/>
          <p:cNvSpPr txBox="1"/>
          <p:nvPr/>
        </p:nvSpPr>
        <p:spPr>
          <a:xfrm>
            <a:off x="3654425" y="608650"/>
            <a:ext cx="18351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lang="en-US" sz="9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API Management</a:t>
            </a:r>
            <a:endParaRPr/>
          </a:p>
        </p:txBody>
      </p:sp>
      <p:sp>
        <p:nvSpPr>
          <p:cNvPr id="1319" name="Google Shape;1319;p40"/>
          <p:cNvSpPr/>
          <p:nvPr/>
        </p:nvSpPr>
        <p:spPr>
          <a:xfrm>
            <a:off x="1486900" y="1032150"/>
            <a:ext cx="10443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API Analytics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20" name="Google Shape;1320;p40"/>
          <p:cNvGrpSpPr/>
          <p:nvPr/>
        </p:nvGrpSpPr>
        <p:grpSpPr>
          <a:xfrm>
            <a:off x="2922775" y="1031550"/>
            <a:ext cx="1101225" cy="431650"/>
            <a:chOff x="3104325" y="3241350"/>
            <a:chExt cx="1101225" cy="431650"/>
          </a:xfrm>
        </p:grpSpPr>
        <p:sp>
          <p:nvSpPr>
            <p:cNvPr id="1321" name="Google Shape;1321;p40"/>
            <p:cNvSpPr/>
            <p:nvPr/>
          </p:nvSpPr>
          <p:spPr>
            <a:xfrm>
              <a:off x="3161250" y="3296200"/>
              <a:ext cx="10443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2" name="Google Shape;1322;p40"/>
            <p:cNvSpPr/>
            <p:nvPr/>
          </p:nvSpPr>
          <p:spPr>
            <a:xfrm>
              <a:off x="3104325" y="3241350"/>
              <a:ext cx="10443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 Analytics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23" name="Google Shape;1323;p40"/>
          <p:cNvSpPr/>
          <p:nvPr/>
        </p:nvSpPr>
        <p:spPr>
          <a:xfrm>
            <a:off x="305425" y="1032138"/>
            <a:ext cx="8985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API Analytics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4" name="Google Shape;1324;p40"/>
          <p:cNvSpPr/>
          <p:nvPr/>
        </p:nvSpPr>
        <p:spPr>
          <a:xfrm>
            <a:off x="1477025" y="1725900"/>
            <a:ext cx="11910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API Monetization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25" name="Google Shape;1325;p40"/>
          <p:cNvGrpSpPr/>
          <p:nvPr/>
        </p:nvGrpSpPr>
        <p:grpSpPr>
          <a:xfrm>
            <a:off x="2923700" y="1725325"/>
            <a:ext cx="1247899" cy="431650"/>
            <a:chOff x="3105250" y="3782725"/>
            <a:chExt cx="1247899" cy="431650"/>
          </a:xfrm>
        </p:grpSpPr>
        <p:sp>
          <p:nvSpPr>
            <p:cNvPr id="1326" name="Google Shape;1326;p40"/>
            <p:cNvSpPr/>
            <p:nvPr/>
          </p:nvSpPr>
          <p:spPr>
            <a:xfrm>
              <a:off x="3162150" y="3837575"/>
              <a:ext cx="11910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7" name="Google Shape;1327;p40"/>
            <p:cNvSpPr/>
            <p:nvPr/>
          </p:nvSpPr>
          <p:spPr>
            <a:xfrm>
              <a:off x="3105250" y="3782725"/>
              <a:ext cx="11910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 Monetization</a:t>
              </a:r>
              <a:endParaRPr/>
            </a:p>
          </p:txBody>
        </p:sp>
      </p:grpSp>
      <p:sp>
        <p:nvSpPr>
          <p:cNvPr id="1328" name="Google Shape;1328;p40"/>
          <p:cNvSpPr/>
          <p:nvPr/>
        </p:nvSpPr>
        <p:spPr>
          <a:xfrm>
            <a:off x="289175" y="1725900"/>
            <a:ext cx="1020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API Monetization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29" name="Google Shape;1329;p40"/>
          <p:cNvGrpSpPr/>
          <p:nvPr/>
        </p:nvGrpSpPr>
        <p:grpSpPr>
          <a:xfrm>
            <a:off x="2923701" y="2495300"/>
            <a:ext cx="1367597" cy="431650"/>
            <a:chOff x="3105251" y="4324100"/>
            <a:chExt cx="1367597" cy="431650"/>
          </a:xfrm>
        </p:grpSpPr>
        <p:sp>
          <p:nvSpPr>
            <p:cNvPr id="1330" name="Google Shape;1330;p40"/>
            <p:cNvSpPr/>
            <p:nvPr/>
          </p:nvSpPr>
          <p:spPr>
            <a:xfrm>
              <a:off x="3162149" y="4378950"/>
              <a:ext cx="13107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1" name="Google Shape;1331;p40"/>
            <p:cNvSpPr/>
            <p:nvPr/>
          </p:nvSpPr>
          <p:spPr>
            <a:xfrm>
              <a:off x="3105251" y="4324100"/>
              <a:ext cx="13107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Apigee API Platform</a:t>
              </a:r>
              <a:endParaRPr/>
            </a:p>
          </p:txBody>
        </p:sp>
      </p:grpSp>
      <p:sp>
        <p:nvSpPr>
          <p:cNvPr id="1332" name="Google Shape;1332;p40"/>
          <p:cNvSpPr/>
          <p:nvPr/>
        </p:nvSpPr>
        <p:spPr>
          <a:xfrm>
            <a:off x="289175" y="2495875"/>
            <a:ext cx="9354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Apigee API Platform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3" name="Google Shape;1333;p40"/>
          <p:cNvSpPr/>
          <p:nvPr/>
        </p:nvSpPr>
        <p:spPr>
          <a:xfrm>
            <a:off x="1568800" y="2495875"/>
            <a:ext cx="13107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Apigee API Platform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34" name="Google Shape;1334;p40"/>
          <p:cNvGrpSpPr/>
          <p:nvPr/>
        </p:nvGrpSpPr>
        <p:grpSpPr>
          <a:xfrm>
            <a:off x="7266825" y="1031550"/>
            <a:ext cx="1101225" cy="431650"/>
            <a:chOff x="7372175" y="3241350"/>
            <a:chExt cx="1101225" cy="431650"/>
          </a:xfrm>
        </p:grpSpPr>
        <p:sp>
          <p:nvSpPr>
            <p:cNvPr id="1335" name="Google Shape;1335;p40"/>
            <p:cNvSpPr/>
            <p:nvPr/>
          </p:nvSpPr>
          <p:spPr>
            <a:xfrm>
              <a:off x="7429100" y="3296200"/>
              <a:ext cx="10443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7372175" y="3241350"/>
              <a:ext cx="10443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Apigee Sense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37" name="Google Shape;1337;p40"/>
          <p:cNvSpPr/>
          <p:nvPr/>
        </p:nvSpPr>
        <p:spPr>
          <a:xfrm>
            <a:off x="4649475" y="1032150"/>
            <a:ext cx="780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Apigee Sense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8" name="Google Shape;1338;p40"/>
          <p:cNvSpPr/>
          <p:nvPr/>
        </p:nvSpPr>
        <p:spPr>
          <a:xfrm>
            <a:off x="5866825" y="1025525"/>
            <a:ext cx="10443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Apigee Sense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9" name="Google Shape;1339;p40"/>
          <p:cNvSpPr/>
          <p:nvPr/>
        </p:nvSpPr>
        <p:spPr>
          <a:xfrm>
            <a:off x="5821065" y="1725906"/>
            <a:ext cx="11358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Endpoints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40" name="Google Shape;1340;p40"/>
          <p:cNvGrpSpPr/>
          <p:nvPr/>
        </p:nvGrpSpPr>
        <p:grpSpPr>
          <a:xfrm>
            <a:off x="7267740" y="1725315"/>
            <a:ext cx="1218220" cy="431654"/>
            <a:chOff x="3104315" y="3555840"/>
            <a:chExt cx="1218220" cy="431654"/>
          </a:xfrm>
        </p:grpSpPr>
        <p:sp>
          <p:nvSpPr>
            <p:cNvPr id="1341" name="Google Shape;1341;p40"/>
            <p:cNvSpPr/>
            <p:nvPr/>
          </p:nvSpPr>
          <p:spPr>
            <a:xfrm>
              <a:off x="3161235" y="3610695"/>
              <a:ext cx="11613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2" name="Google Shape;1342;p40"/>
            <p:cNvSpPr/>
            <p:nvPr/>
          </p:nvSpPr>
          <p:spPr>
            <a:xfrm>
              <a:off x="3104315" y="3555840"/>
              <a:ext cx="11583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Endpoints</a:t>
              </a:r>
              <a:endParaRPr/>
            </a:p>
          </p:txBody>
        </p:sp>
      </p:grpSp>
      <p:sp>
        <p:nvSpPr>
          <p:cNvPr id="1343" name="Google Shape;1343;p40"/>
          <p:cNvSpPr/>
          <p:nvPr/>
        </p:nvSpPr>
        <p:spPr>
          <a:xfrm>
            <a:off x="5821065" y="2495881"/>
            <a:ext cx="11358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Developer Portal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44" name="Google Shape;1344;p40"/>
          <p:cNvGrpSpPr/>
          <p:nvPr/>
        </p:nvGrpSpPr>
        <p:grpSpPr>
          <a:xfrm>
            <a:off x="7267740" y="2495290"/>
            <a:ext cx="1218220" cy="431654"/>
            <a:chOff x="7373090" y="4324090"/>
            <a:chExt cx="1218220" cy="431654"/>
          </a:xfrm>
        </p:grpSpPr>
        <p:sp>
          <p:nvSpPr>
            <p:cNvPr id="1345" name="Google Shape;1345;p40"/>
            <p:cNvSpPr/>
            <p:nvPr/>
          </p:nvSpPr>
          <p:spPr>
            <a:xfrm>
              <a:off x="7430010" y="4378945"/>
              <a:ext cx="11613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6" name="Google Shape;1346;p40"/>
            <p:cNvSpPr/>
            <p:nvPr/>
          </p:nvSpPr>
          <p:spPr>
            <a:xfrm>
              <a:off x="7373090" y="4324090"/>
              <a:ext cx="11583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Developer Portal</a:t>
              </a:r>
              <a:endParaRPr/>
            </a:p>
          </p:txBody>
        </p:sp>
      </p:grpSp>
      <p:sp>
        <p:nvSpPr>
          <p:cNvPr id="1347" name="Google Shape;1347;p40"/>
          <p:cNvSpPr/>
          <p:nvPr/>
        </p:nvSpPr>
        <p:spPr>
          <a:xfrm>
            <a:off x="4649471" y="1764019"/>
            <a:ext cx="8808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Endpoints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8" name="Google Shape;1348;p40"/>
          <p:cNvSpPr/>
          <p:nvPr/>
        </p:nvSpPr>
        <p:spPr>
          <a:xfrm>
            <a:off x="4633221" y="2495881"/>
            <a:ext cx="8808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Developer Portal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9" name="Google Shape;1349;p40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Product Cards</a:t>
            </a:r>
            <a:endParaRPr b="0" i="0" sz="1300" u="none" cap="none" strike="noStrike">
              <a:solidFill>
                <a:srgbClr val="75787A"/>
              </a:solidFill>
            </a:endParaRPr>
          </a:p>
        </p:txBody>
      </p:sp>
      <p:pic>
        <p:nvPicPr>
          <p:cNvPr id="1350" name="Google Shape;13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875" y="1143563"/>
            <a:ext cx="299650" cy="145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1" name="Google Shape;135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3000" y="1787408"/>
            <a:ext cx="197400" cy="209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2" name="Google Shape;135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3000" y="2609003"/>
            <a:ext cx="197400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3" name="Google Shape;1353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9525" y="1117925"/>
            <a:ext cx="197400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4" name="Google Shape;1354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7575" y="1117637"/>
            <a:ext cx="197400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5" name="Google Shape;1355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7250" y="1117925"/>
            <a:ext cx="197400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6" name="Google Shape;1356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98400" y="1863548"/>
            <a:ext cx="299650" cy="1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7" name="Google Shape;1357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96450" y="1813610"/>
            <a:ext cx="299650" cy="1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8" name="Google Shape;1358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66825" y="1814035"/>
            <a:ext cx="299650" cy="1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9" name="Google Shape;135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500" y="1812321"/>
            <a:ext cx="197400" cy="209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0" name="Google Shape;136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0025" y="1800908"/>
            <a:ext cx="197400" cy="209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1" name="Google Shape;136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150" y="2588278"/>
            <a:ext cx="197400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2" name="Google Shape;136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7575" y="2609003"/>
            <a:ext cx="197400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3" name="Google Shape;13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800" y="1143851"/>
            <a:ext cx="299650" cy="145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4" name="Google Shape;136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725" y="1143851"/>
            <a:ext cx="299650" cy="145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5" name="Google Shape;1365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98397" y="2594936"/>
            <a:ext cx="299650" cy="212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6" name="Google Shape;1366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55947" y="2594936"/>
            <a:ext cx="299650" cy="212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7" name="Google Shape;1367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47572" y="2567261"/>
            <a:ext cx="299650" cy="212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3" name="Google Shape;1373;p41"/>
          <p:cNvCxnSpPr/>
          <p:nvPr/>
        </p:nvCxnSpPr>
        <p:spPr>
          <a:xfrm>
            <a:off x="289175" y="707350"/>
            <a:ext cx="8675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4" name="Google Shape;1374;p41"/>
          <p:cNvSpPr txBox="1"/>
          <p:nvPr/>
        </p:nvSpPr>
        <p:spPr>
          <a:xfrm>
            <a:off x="3654425" y="608650"/>
            <a:ext cx="18351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lang="en-US" sz="9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Security</a:t>
            </a:r>
            <a:endParaRPr/>
          </a:p>
        </p:txBody>
      </p:sp>
      <p:sp>
        <p:nvSpPr>
          <p:cNvPr id="1375" name="Google Shape;1375;p41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Product Cards</a:t>
            </a:r>
            <a:endParaRPr b="0" i="0" sz="1300" u="none" cap="none" strike="noStrike">
              <a:solidFill>
                <a:srgbClr val="75787A"/>
              </a:solidFill>
            </a:endParaRPr>
          </a:p>
        </p:txBody>
      </p:sp>
      <p:sp>
        <p:nvSpPr>
          <p:cNvPr id="1376" name="Google Shape;1376;p41"/>
          <p:cNvSpPr/>
          <p:nvPr/>
        </p:nvSpPr>
        <p:spPr>
          <a:xfrm>
            <a:off x="1526482" y="1032149"/>
            <a:ext cx="8970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IAM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77" name="Google Shape;1377;p41"/>
          <p:cNvGrpSpPr/>
          <p:nvPr/>
        </p:nvGrpSpPr>
        <p:grpSpPr>
          <a:xfrm>
            <a:off x="3356474" y="1031558"/>
            <a:ext cx="953020" cy="431654"/>
            <a:chOff x="3414936" y="955358"/>
            <a:chExt cx="953020" cy="431654"/>
          </a:xfrm>
        </p:grpSpPr>
        <p:sp>
          <p:nvSpPr>
            <p:cNvPr id="1378" name="Google Shape;1378;p41"/>
            <p:cNvSpPr/>
            <p:nvPr/>
          </p:nvSpPr>
          <p:spPr>
            <a:xfrm>
              <a:off x="3471856" y="1010212"/>
              <a:ext cx="8961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9" name="Google Shape;1379;p41"/>
            <p:cNvSpPr/>
            <p:nvPr/>
          </p:nvSpPr>
          <p:spPr>
            <a:xfrm>
              <a:off x="3414936" y="955358"/>
              <a:ext cx="8970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IAM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80" name="Google Shape;1380;p41"/>
          <p:cNvSpPr/>
          <p:nvPr/>
        </p:nvSpPr>
        <p:spPr>
          <a:xfrm>
            <a:off x="290941" y="1032149"/>
            <a:ext cx="7125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IAM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1" name="Google Shape;1381;p41"/>
          <p:cNvSpPr/>
          <p:nvPr/>
        </p:nvSpPr>
        <p:spPr>
          <a:xfrm>
            <a:off x="1536007" y="1711574"/>
            <a:ext cx="14853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Resource Manager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82" name="Google Shape;1382;p41"/>
          <p:cNvGrpSpPr/>
          <p:nvPr/>
        </p:nvGrpSpPr>
        <p:grpSpPr>
          <a:xfrm>
            <a:off x="3356474" y="1711563"/>
            <a:ext cx="1538319" cy="431654"/>
            <a:chOff x="1820920" y="1987113"/>
            <a:chExt cx="1538319" cy="431654"/>
          </a:xfrm>
        </p:grpSpPr>
        <p:sp>
          <p:nvSpPr>
            <p:cNvPr id="1383" name="Google Shape;1383;p41"/>
            <p:cNvSpPr/>
            <p:nvPr/>
          </p:nvSpPr>
          <p:spPr>
            <a:xfrm>
              <a:off x="1877840" y="2041967"/>
              <a:ext cx="1481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4" name="Google Shape;1384;p41"/>
            <p:cNvSpPr/>
            <p:nvPr/>
          </p:nvSpPr>
          <p:spPr>
            <a:xfrm>
              <a:off x="1820920" y="1987113"/>
              <a:ext cx="14853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Resource Manager</a:t>
              </a:r>
              <a:endParaRPr/>
            </a:p>
          </p:txBody>
        </p:sp>
      </p:grpSp>
      <p:sp>
        <p:nvSpPr>
          <p:cNvPr id="1385" name="Google Shape;1385;p41"/>
          <p:cNvSpPr/>
          <p:nvPr/>
        </p:nvSpPr>
        <p:spPr>
          <a:xfrm>
            <a:off x="289167" y="1711574"/>
            <a:ext cx="11100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Resource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Manager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6" name="Google Shape;1386;p41"/>
          <p:cNvSpPr/>
          <p:nvPr/>
        </p:nvSpPr>
        <p:spPr>
          <a:xfrm>
            <a:off x="1545532" y="2410644"/>
            <a:ext cx="14034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Web </a:t>
            </a: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Security Scanner</a:t>
            </a:r>
            <a:endParaRPr/>
          </a:p>
        </p:txBody>
      </p:sp>
      <p:grpSp>
        <p:nvGrpSpPr>
          <p:cNvPr id="1387" name="Google Shape;1387;p41"/>
          <p:cNvGrpSpPr/>
          <p:nvPr/>
        </p:nvGrpSpPr>
        <p:grpSpPr>
          <a:xfrm>
            <a:off x="3356474" y="2410646"/>
            <a:ext cx="1455819" cy="431654"/>
            <a:chOff x="1820920" y="3076771"/>
            <a:chExt cx="1455819" cy="431654"/>
          </a:xfrm>
        </p:grpSpPr>
        <p:sp>
          <p:nvSpPr>
            <p:cNvPr id="1388" name="Google Shape;1388;p41"/>
            <p:cNvSpPr/>
            <p:nvPr/>
          </p:nvSpPr>
          <p:spPr>
            <a:xfrm>
              <a:off x="1877840" y="3131625"/>
              <a:ext cx="13989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9" name="Google Shape;1389;p41"/>
            <p:cNvSpPr/>
            <p:nvPr/>
          </p:nvSpPr>
          <p:spPr>
            <a:xfrm>
              <a:off x="1820920" y="3076771"/>
              <a:ext cx="14034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Security Scanner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90" name="Google Shape;1390;p41"/>
          <p:cNvSpPr/>
          <p:nvPr/>
        </p:nvSpPr>
        <p:spPr>
          <a:xfrm>
            <a:off x="1545538" y="3081150"/>
            <a:ext cx="14853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Key Management Service</a:t>
            </a:r>
            <a:endParaRPr/>
          </a:p>
        </p:txBody>
      </p:sp>
      <p:sp>
        <p:nvSpPr>
          <p:cNvPr id="1391" name="Google Shape;1391;p41"/>
          <p:cNvSpPr/>
          <p:nvPr/>
        </p:nvSpPr>
        <p:spPr>
          <a:xfrm>
            <a:off x="279650" y="3081150"/>
            <a:ext cx="11805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Key Management Service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2" name="Google Shape;1392;p41"/>
          <p:cNvSpPr/>
          <p:nvPr/>
        </p:nvSpPr>
        <p:spPr>
          <a:xfrm>
            <a:off x="316317" y="2396356"/>
            <a:ext cx="10557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Web </a:t>
            </a: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Security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Scanner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3" name="Google Shape;1393;p41"/>
          <p:cNvSpPr/>
          <p:nvPr/>
        </p:nvSpPr>
        <p:spPr>
          <a:xfrm>
            <a:off x="1547325" y="3750925"/>
            <a:ext cx="17673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Security Command Center</a:t>
            </a:r>
            <a:endParaRPr sz="7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94" name="Google Shape;1394;p41"/>
          <p:cNvGrpSpPr/>
          <p:nvPr/>
        </p:nvGrpSpPr>
        <p:grpSpPr>
          <a:xfrm>
            <a:off x="3371450" y="3742125"/>
            <a:ext cx="1824225" cy="431650"/>
            <a:chOff x="1536025" y="3831600"/>
            <a:chExt cx="1824225" cy="431650"/>
          </a:xfrm>
        </p:grpSpPr>
        <p:sp>
          <p:nvSpPr>
            <p:cNvPr id="1395" name="Google Shape;1395;p41"/>
            <p:cNvSpPr/>
            <p:nvPr/>
          </p:nvSpPr>
          <p:spPr>
            <a:xfrm>
              <a:off x="1592950" y="3886450"/>
              <a:ext cx="17673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6" name="Google Shape;1396;p41"/>
            <p:cNvSpPr/>
            <p:nvPr/>
          </p:nvSpPr>
          <p:spPr>
            <a:xfrm>
              <a:off x="1536025" y="3831600"/>
              <a:ext cx="17673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Security Command Center</a:t>
              </a:r>
              <a:endParaRPr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7" name="Google Shape;1397;p41"/>
          <p:cNvGrpSpPr/>
          <p:nvPr/>
        </p:nvGrpSpPr>
        <p:grpSpPr>
          <a:xfrm>
            <a:off x="5489525" y="955350"/>
            <a:ext cx="1033425" cy="431650"/>
            <a:chOff x="7712500" y="955350"/>
            <a:chExt cx="1033425" cy="431650"/>
          </a:xfrm>
        </p:grpSpPr>
        <p:sp>
          <p:nvSpPr>
            <p:cNvPr id="1398" name="Google Shape;1398;p41"/>
            <p:cNvSpPr/>
            <p:nvPr/>
          </p:nvSpPr>
          <p:spPr>
            <a:xfrm>
              <a:off x="7769425" y="1010200"/>
              <a:ext cx="9765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9" name="Google Shape;1399;p41"/>
            <p:cNvSpPr/>
            <p:nvPr/>
          </p:nvSpPr>
          <p:spPr>
            <a:xfrm>
              <a:off x="7712500" y="955350"/>
              <a:ext cx="9765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BeyondCorp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00" name="Google Shape;1400;p41"/>
          <p:cNvSpPr/>
          <p:nvPr/>
        </p:nvSpPr>
        <p:spPr>
          <a:xfrm>
            <a:off x="6690950" y="1562950"/>
            <a:ext cx="14853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Loss Prevention API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01" name="Google Shape;1401;p41"/>
          <p:cNvGrpSpPr/>
          <p:nvPr/>
        </p:nvGrpSpPr>
        <p:grpSpPr>
          <a:xfrm>
            <a:off x="6690950" y="2019475"/>
            <a:ext cx="1542225" cy="431650"/>
            <a:chOff x="6115350" y="1987125"/>
            <a:chExt cx="1542225" cy="431650"/>
          </a:xfrm>
        </p:grpSpPr>
        <p:sp>
          <p:nvSpPr>
            <p:cNvPr id="1402" name="Google Shape;1402;p41"/>
            <p:cNvSpPr/>
            <p:nvPr/>
          </p:nvSpPr>
          <p:spPr>
            <a:xfrm>
              <a:off x="6172275" y="2041975"/>
              <a:ext cx="14853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3" name="Google Shape;1403;p41"/>
            <p:cNvSpPr/>
            <p:nvPr/>
          </p:nvSpPr>
          <p:spPr>
            <a:xfrm>
              <a:off x="6115350" y="1987125"/>
              <a:ext cx="14853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 Loss Prevention API</a:t>
              </a:r>
              <a:endParaRPr/>
            </a:p>
          </p:txBody>
        </p:sp>
      </p:grpSp>
      <p:sp>
        <p:nvSpPr>
          <p:cNvPr id="1404" name="Google Shape;1404;p41"/>
          <p:cNvSpPr/>
          <p:nvPr/>
        </p:nvSpPr>
        <p:spPr>
          <a:xfrm>
            <a:off x="5489525" y="1562950"/>
            <a:ext cx="11100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Loss Prevention API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5" name="Google Shape;1405;p41"/>
          <p:cNvSpPr/>
          <p:nvPr/>
        </p:nvSpPr>
        <p:spPr>
          <a:xfrm>
            <a:off x="6690950" y="2651800"/>
            <a:ext cx="13218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Identity-Aware Proxy</a:t>
            </a:r>
            <a:endParaRPr/>
          </a:p>
        </p:txBody>
      </p:sp>
      <p:grpSp>
        <p:nvGrpSpPr>
          <p:cNvPr id="1406" name="Google Shape;1406;p41"/>
          <p:cNvGrpSpPr/>
          <p:nvPr/>
        </p:nvGrpSpPr>
        <p:grpSpPr>
          <a:xfrm>
            <a:off x="6690950" y="3109125"/>
            <a:ext cx="1378725" cy="431650"/>
            <a:chOff x="6115350" y="3076775"/>
            <a:chExt cx="1378725" cy="431650"/>
          </a:xfrm>
        </p:grpSpPr>
        <p:sp>
          <p:nvSpPr>
            <p:cNvPr id="1407" name="Google Shape;1407;p41"/>
            <p:cNvSpPr/>
            <p:nvPr/>
          </p:nvSpPr>
          <p:spPr>
            <a:xfrm>
              <a:off x="6172275" y="3131625"/>
              <a:ext cx="13218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8" name="Google Shape;1408;p41"/>
            <p:cNvSpPr/>
            <p:nvPr/>
          </p:nvSpPr>
          <p:spPr>
            <a:xfrm>
              <a:off x="6115350" y="3076775"/>
              <a:ext cx="13218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Identity-Aware Proxy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09" name="Google Shape;1409;p41"/>
          <p:cNvSpPr/>
          <p:nvPr/>
        </p:nvSpPr>
        <p:spPr>
          <a:xfrm>
            <a:off x="5489517" y="2651794"/>
            <a:ext cx="10557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Identity-Aware Proxy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0" name="Google Shape;1410;p41"/>
          <p:cNvSpPr/>
          <p:nvPr/>
        </p:nvSpPr>
        <p:spPr>
          <a:xfrm>
            <a:off x="6690950" y="3731025"/>
            <a:ext cx="15384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Security Key Enforcement</a:t>
            </a:r>
            <a:endParaRPr/>
          </a:p>
        </p:txBody>
      </p:sp>
      <p:sp>
        <p:nvSpPr>
          <p:cNvPr id="1411" name="Google Shape;1411;p41"/>
          <p:cNvSpPr/>
          <p:nvPr/>
        </p:nvSpPr>
        <p:spPr>
          <a:xfrm>
            <a:off x="5489517" y="3731019"/>
            <a:ext cx="1081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Security Key Enforcement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2" name="Google Shape;141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625" y="1087075"/>
            <a:ext cx="229850" cy="27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3" name="Google Shape;141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625" y="1748862"/>
            <a:ext cx="229850" cy="275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4" name="Google Shape;1414;p41"/>
          <p:cNvGrpSpPr/>
          <p:nvPr/>
        </p:nvGrpSpPr>
        <p:grpSpPr>
          <a:xfrm>
            <a:off x="6662487" y="4198775"/>
            <a:ext cx="1595325" cy="431650"/>
            <a:chOff x="6117175" y="4173775"/>
            <a:chExt cx="1595325" cy="431650"/>
          </a:xfrm>
        </p:grpSpPr>
        <p:sp>
          <p:nvSpPr>
            <p:cNvPr id="1415" name="Google Shape;1415;p41"/>
            <p:cNvSpPr/>
            <p:nvPr/>
          </p:nvSpPr>
          <p:spPr>
            <a:xfrm>
              <a:off x="6174100" y="4228625"/>
              <a:ext cx="1538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6" name="Google Shape;1416;p41"/>
            <p:cNvSpPr/>
            <p:nvPr/>
          </p:nvSpPr>
          <p:spPr>
            <a:xfrm>
              <a:off x="6117175" y="4173775"/>
              <a:ext cx="15384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Security Key Enforcement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417" name="Google Shape;141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225" y="1071550"/>
            <a:ext cx="229850" cy="27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8" name="Google Shape;14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225" y="1774587"/>
            <a:ext cx="229850" cy="27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9" name="Google Shape;141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0050" y="1741112"/>
            <a:ext cx="229850" cy="27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0" name="Google Shape;14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0050" y="1071562"/>
            <a:ext cx="229850" cy="27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1" name="Google Shape;142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1623" y="1011655"/>
            <a:ext cx="229850" cy="246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2" name="Google Shape;142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1625" y="1635000"/>
            <a:ext cx="229850" cy="2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3" name="Google Shape;142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8475" y="1639125"/>
            <a:ext cx="229850" cy="2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4" name="Google Shape;142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8475" y="2104262"/>
            <a:ext cx="229850" cy="2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5" name="Google Shape;1425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1625" y="2775823"/>
            <a:ext cx="274925" cy="148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6" name="Google Shape;1426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5025" y="3247311"/>
            <a:ext cx="274925" cy="148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7" name="Google Shape;1427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8475" y="2763611"/>
            <a:ext cx="274925" cy="148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8" name="Google Shape;1428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09134" y="3798627"/>
            <a:ext cx="194828" cy="24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9" name="Google Shape;1429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88534" y="3816827"/>
            <a:ext cx="194828" cy="24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0" name="Google Shape;1430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88534" y="4265352"/>
            <a:ext cx="194828" cy="24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1" name="Google Shape;1431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46325" y="3789155"/>
            <a:ext cx="229850" cy="266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2" name="Google Shape;1432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70050" y="3789755"/>
            <a:ext cx="229850" cy="2669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3" name="Google Shape;1433;p41"/>
          <p:cNvGrpSpPr/>
          <p:nvPr/>
        </p:nvGrpSpPr>
        <p:grpSpPr>
          <a:xfrm>
            <a:off x="3356474" y="3081150"/>
            <a:ext cx="1542225" cy="431650"/>
            <a:chOff x="1822750" y="4173775"/>
            <a:chExt cx="1542225" cy="431650"/>
          </a:xfrm>
        </p:grpSpPr>
        <p:sp>
          <p:nvSpPr>
            <p:cNvPr id="1434" name="Google Shape;1434;p41"/>
            <p:cNvSpPr/>
            <p:nvPr/>
          </p:nvSpPr>
          <p:spPr>
            <a:xfrm>
              <a:off x="1879675" y="4228625"/>
              <a:ext cx="14853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5" name="Google Shape;1435;p41"/>
            <p:cNvSpPr/>
            <p:nvPr/>
          </p:nvSpPr>
          <p:spPr>
            <a:xfrm>
              <a:off x="1822750" y="4173775"/>
              <a:ext cx="14853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Key Management Service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436" name="Google Shape;1436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46325" y="3150325"/>
            <a:ext cx="229850" cy="281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7" name="Google Shape;1437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2275" y="3109737"/>
            <a:ext cx="229850" cy="281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8" name="Google Shape;1438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24575" y="3109737"/>
            <a:ext cx="229850" cy="281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9" name="Google Shape;1439;p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3625" y="2489716"/>
            <a:ext cx="229850" cy="195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0" name="Google Shape;1440;p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70050" y="2514441"/>
            <a:ext cx="229850" cy="195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1" name="Google Shape;1441;p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07225" y="2489716"/>
            <a:ext cx="229850" cy="195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42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Product Cards</a:t>
            </a:r>
            <a:endParaRPr b="0" i="0" sz="1300" u="none" cap="none" strike="noStrike">
              <a:solidFill>
                <a:srgbClr val="75787A"/>
              </a:solidFill>
            </a:endParaRPr>
          </a:p>
        </p:txBody>
      </p:sp>
      <p:cxnSp>
        <p:nvCxnSpPr>
          <p:cNvPr id="1448" name="Google Shape;1448;p42"/>
          <p:cNvCxnSpPr/>
          <p:nvPr/>
        </p:nvCxnSpPr>
        <p:spPr>
          <a:xfrm>
            <a:off x="289175" y="679400"/>
            <a:ext cx="8675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9" name="Google Shape;1449;p42"/>
          <p:cNvSpPr txBox="1"/>
          <p:nvPr/>
        </p:nvSpPr>
        <p:spPr>
          <a:xfrm>
            <a:off x="4049763" y="580700"/>
            <a:ext cx="10443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lang="en-US" sz="9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Data </a:t>
            </a:r>
            <a:r>
              <a:rPr b="1" lang="en-US" sz="9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Analytics</a:t>
            </a:r>
            <a:endParaRPr/>
          </a:p>
        </p:txBody>
      </p:sp>
      <p:sp>
        <p:nvSpPr>
          <p:cNvPr id="1450" name="Google Shape;1450;p42"/>
          <p:cNvSpPr/>
          <p:nvPr/>
        </p:nvSpPr>
        <p:spPr>
          <a:xfrm>
            <a:off x="1601782" y="955949"/>
            <a:ext cx="840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51" name="Google Shape;1451;p42"/>
          <p:cNvGrpSpPr/>
          <p:nvPr/>
        </p:nvGrpSpPr>
        <p:grpSpPr>
          <a:xfrm>
            <a:off x="3033098" y="955358"/>
            <a:ext cx="898120" cy="431654"/>
            <a:chOff x="3099773" y="955358"/>
            <a:chExt cx="898120" cy="431654"/>
          </a:xfrm>
        </p:grpSpPr>
        <p:sp>
          <p:nvSpPr>
            <p:cNvPr id="1452" name="Google Shape;1452;p42"/>
            <p:cNvSpPr/>
            <p:nvPr/>
          </p:nvSpPr>
          <p:spPr>
            <a:xfrm>
              <a:off x="3156693" y="1010212"/>
              <a:ext cx="8412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3" name="Google Shape;1453;p42"/>
            <p:cNvSpPr/>
            <p:nvPr/>
          </p:nvSpPr>
          <p:spPr>
            <a:xfrm>
              <a:off x="3099773" y="955358"/>
              <a:ext cx="8409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54" name="Google Shape;1454;p42"/>
          <p:cNvSpPr/>
          <p:nvPr/>
        </p:nvSpPr>
        <p:spPr>
          <a:xfrm>
            <a:off x="252958" y="955949"/>
            <a:ext cx="840900" cy="3870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5" name="Google Shape;1455;p42"/>
          <p:cNvSpPr/>
          <p:nvPr/>
        </p:nvSpPr>
        <p:spPr>
          <a:xfrm>
            <a:off x="1611307" y="1631563"/>
            <a:ext cx="10908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6" name="Google Shape;1456;p42"/>
          <p:cNvSpPr/>
          <p:nvPr/>
        </p:nvSpPr>
        <p:spPr>
          <a:xfrm>
            <a:off x="264211" y="1631563"/>
            <a:ext cx="8361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57" name="Google Shape;1457;p42"/>
          <p:cNvGrpSpPr/>
          <p:nvPr/>
        </p:nvGrpSpPr>
        <p:grpSpPr>
          <a:xfrm>
            <a:off x="3052148" y="1630972"/>
            <a:ext cx="1136020" cy="431654"/>
            <a:chOff x="3099773" y="1535722"/>
            <a:chExt cx="1136020" cy="431654"/>
          </a:xfrm>
        </p:grpSpPr>
        <p:sp>
          <p:nvSpPr>
            <p:cNvPr id="1458" name="Google Shape;1458;p42"/>
            <p:cNvSpPr/>
            <p:nvPr/>
          </p:nvSpPr>
          <p:spPr>
            <a:xfrm>
              <a:off x="3156693" y="1590576"/>
              <a:ext cx="10791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9" name="Google Shape;1459;p42"/>
            <p:cNvSpPr/>
            <p:nvPr/>
          </p:nvSpPr>
          <p:spPr>
            <a:xfrm>
              <a:off x="3099773" y="1535722"/>
              <a:ext cx="10908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  <a:endParaRPr/>
            </a:p>
          </p:txBody>
        </p:sp>
      </p:grpSp>
      <p:sp>
        <p:nvSpPr>
          <p:cNvPr id="1460" name="Google Shape;1460;p42"/>
          <p:cNvSpPr/>
          <p:nvPr/>
        </p:nvSpPr>
        <p:spPr>
          <a:xfrm>
            <a:off x="1620832" y="2301679"/>
            <a:ext cx="10974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Dataproc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1" name="Google Shape;1461;p42"/>
          <p:cNvSpPr/>
          <p:nvPr/>
        </p:nvSpPr>
        <p:spPr>
          <a:xfrm>
            <a:off x="267392" y="2301679"/>
            <a:ext cx="8424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Dataproc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62" name="Google Shape;1462;p42"/>
          <p:cNvGrpSpPr/>
          <p:nvPr/>
        </p:nvGrpSpPr>
        <p:grpSpPr>
          <a:xfrm>
            <a:off x="3052148" y="2301088"/>
            <a:ext cx="1154320" cy="431654"/>
            <a:chOff x="3099773" y="2129638"/>
            <a:chExt cx="1154320" cy="431654"/>
          </a:xfrm>
        </p:grpSpPr>
        <p:sp>
          <p:nvSpPr>
            <p:cNvPr id="1463" name="Google Shape;1463;p42"/>
            <p:cNvSpPr/>
            <p:nvPr/>
          </p:nvSpPr>
          <p:spPr>
            <a:xfrm>
              <a:off x="3156693" y="2184492"/>
              <a:ext cx="1097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4" name="Google Shape;1464;p42"/>
            <p:cNvSpPr/>
            <p:nvPr/>
          </p:nvSpPr>
          <p:spPr>
            <a:xfrm>
              <a:off x="3099773" y="2129638"/>
              <a:ext cx="10974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65" name="Google Shape;1465;p42"/>
          <p:cNvSpPr/>
          <p:nvPr/>
        </p:nvSpPr>
        <p:spPr>
          <a:xfrm>
            <a:off x="1625432" y="2971804"/>
            <a:ext cx="10974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Dataprep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6" name="Google Shape;1466;p42"/>
          <p:cNvSpPr/>
          <p:nvPr/>
        </p:nvSpPr>
        <p:spPr>
          <a:xfrm>
            <a:off x="271992" y="2971804"/>
            <a:ext cx="8424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Dataprep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67" name="Google Shape;1467;p42"/>
          <p:cNvGrpSpPr/>
          <p:nvPr/>
        </p:nvGrpSpPr>
        <p:grpSpPr>
          <a:xfrm>
            <a:off x="3056748" y="2971213"/>
            <a:ext cx="1154320" cy="431654"/>
            <a:chOff x="3099773" y="2735963"/>
            <a:chExt cx="1154320" cy="431654"/>
          </a:xfrm>
        </p:grpSpPr>
        <p:sp>
          <p:nvSpPr>
            <p:cNvPr id="1468" name="Google Shape;1468;p42"/>
            <p:cNvSpPr/>
            <p:nvPr/>
          </p:nvSpPr>
          <p:spPr>
            <a:xfrm>
              <a:off x="3156693" y="2790817"/>
              <a:ext cx="1097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9" name="Google Shape;1469;p42"/>
            <p:cNvSpPr/>
            <p:nvPr/>
          </p:nvSpPr>
          <p:spPr>
            <a:xfrm>
              <a:off x="3099773" y="2735963"/>
              <a:ext cx="10974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Dataprep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70" name="Google Shape;1470;p42"/>
          <p:cNvSpPr/>
          <p:nvPr/>
        </p:nvSpPr>
        <p:spPr>
          <a:xfrm>
            <a:off x="270113" y="3639750"/>
            <a:ext cx="12480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Catalog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1" name="Google Shape;1471;p42"/>
          <p:cNvSpPr/>
          <p:nvPr/>
        </p:nvSpPr>
        <p:spPr>
          <a:xfrm>
            <a:off x="1611136" y="3635000"/>
            <a:ext cx="13260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Catalog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2" name="Google Shape;1472;p42"/>
          <p:cNvSpPr/>
          <p:nvPr/>
        </p:nvSpPr>
        <p:spPr>
          <a:xfrm>
            <a:off x="3118310" y="3665128"/>
            <a:ext cx="1332900" cy="3768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3" name="Google Shape;1473;p42"/>
          <p:cNvSpPr/>
          <p:nvPr/>
        </p:nvSpPr>
        <p:spPr>
          <a:xfrm>
            <a:off x="3049175" y="3610275"/>
            <a:ext cx="1332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38100" rotWithShape="0" algn="ctr" dir="5400000" dist="1270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Catalog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4" name="Google Shape;1474;p42"/>
          <p:cNvSpPr/>
          <p:nvPr/>
        </p:nvSpPr>
        <p:spPr>
          <a:xfrm>
            <a:off x="5885593" y="956529"/>
            <a:ext cx="10395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Datalab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5" name="Google Shape;1475;p42"/>
          <p:cNvSpPr/>
          <p:nvPr/>
        </p:nvSpPr>
        <p:spPr>
          <a:xfrm>
            <a:off x="4674596" y="956529"/>
            <a:ext cx="7848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Datalab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76" name="Google Shape;1476;p42"/>
          <p:cNvGrpSpPr/>
          <p:nvPr/>
        </p:nvGrpSpPr>
        <p:grpSpPr>
          <a:xfrm>
            <a:off x="7292209" y="955938"/>
            <a:ext cx="1099420" cy="431654"/>
            <a:chOff x="7356184" y="955938"/>
            <a:chExt cx="1099420" cy="431654"/>
          </a:xfrm>
        </p:grpSpPr>
        <p:sp>
          <p:nvSpPr>
            <p:cNvPr id="1477" name="Google Shape;1477;p42"/>
            <p:cNvSpPr/>
            <p:nvPr/>
          </p:nvSpPr>
          <p:spPr>
            <a:xfrm>
              <a:off x="7413104" y="1010792"/>
              <a:ext cx="10425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8" name="Google Shape;1478;p42"/>
            <p:cNvSpPr/>
            <p:nvPr/>
          </p:nvSpPr>
          <p:spPr>
            <a:xfrm>
              <a:off x="7356184" y="955938"/>
              <a:ext cx="10395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Datalab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79" name="Google Shape;1479;p42"/>
          <p:cNvSpPr/>
          <p:nvPr/>
        </p:nvSpPr>
        <p:spPr>
          <a:xfrm>
            <a:off x="5885593" y="1616433"/>
            <a:ext cx="10797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Pub/Sub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0" name="Google Shape;1480;p42"/>
          <p:cNvSpPr/>
          <p:nvPr/>
        </p:nvSpPr>
        <p:spPr>
          <a:xfrm>
            <a:off x="4674596" y="1616433"/>
            <a:ext cx="8247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Pub/Sub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81" name="Google Shape;1481;p42"/>
          <p:cNvGrpSpPr/>
          <p:nvPr/>
        </p:nvGrpSpPr>
        <p:grpSpPr>
          <a:xfrm>
            <a:off x="7292209" y="1615842"/>
            <a:ext cx="1136020" cy="431654"/>
            <a:chOff x="7356184" y="1550542"/>
            <a:chExt cx="1136020" cy="431654"/>
          </a:xfrm>
        </p:grpSpPr>
        <p:sp>
          <p:nvSpPr>
            <p:cNvPr id="1482" name="Google Shape;1482;p42"/>
            <p:cNvSpPr/>
            <p:nvPr/>
          </p:nvSpPr>
          <p:spPr>
            <a:xfrm>
              <a:off x="7413104" y="1605396"/>
              <a:ext cx="10791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3" name="Google Shape;1483;p42"/>
            <p:cNvSpPr/>
            <p:nvPr/>
          </p:nvSpPr>
          <p:spPr>
            <a:xfrm>
              <a:off x="7356184" y="1550542"/>
              <a:ext cx="10797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84" name="Google Shape;1484;p42"/>
          <p:cNvSpPr/>
          <p:nvPr/>
        </p:nvSpPr>
        <p:spPr>
          <a:xfrm>
            <a:off x="4685379" y="2275747"/>
            <a:ext cx="884100" cy="3870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Genomics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5" name="Google Shape;1485;p42"/>
          <p:cNvSpPr/>
          <p:nvPr/>
        </p:nvSpPr>
        <p:spPr>
          <a:xfrm>
            <a:off x="5896376" y="2279875"/>
            <a:ext cx="8841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Genomics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86" name="Google Shape;1486;p42"/>
          <p:cNvGrpSpPr/>
          <p:nvPr/>
        </p:nvGrpSpPr>
        <p:grpSpPr>
          <a:xfrm>
            <a:off x="7302992" y="2279284"/>
            <a:ext cx="962320" cy="431654"/>
            <a:chOff x="7356184" y="2156859"/>
            <a:chExt cx="962320" cy="431654"/>
          </a:xfrm>
        </p:grpSpPr>
        <p:sp>
          <p:nvSpPr>
            <p:cNvPr id="1487" name="Google Shape;1487;p42"/>
            <p:cNvSpPr/>
            <p:nvPr/>
          </p:nvSpPr>
          <p:spPr>
            <a:xfrm>
              <a:off x="7413104" y="2211713"/>
              <a:ext cx="905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8" name="Google Shape;1488;p42"/>
            <p:cNvSpPr/>
            <p:nvPr/>
          </p:nvSpPr>
          <p:spPr>
            <a:xfrm>
              <a:off x="7356184" y="2156859"/>
              <a:ext cx="9066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Genomics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89" name="Google Shape;1489;p42"/>
          <p:cNvSpPr/>
          <p:nvPr/>
        </p:nvSpPr>
        <p:spPr>
          <a:xfrm>
            <a:off x="5896375" y="2943300"/>
            <a:ext cx="11544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Composer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0" name="Google Shape;1490;p42"/>
          <p:cNvSpPr/>
          <p:nvPr/>
        </p:nvSpPr>
        <p:spPr>
          <a:xfrm>
            <a:off x="4685375" y="2943300"/>
            <a:ext cx="8985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Composer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91" name="Google Shape;1491;p42"/>
          <p:cNvGrpSpPr/>
          <p:nvPr/>
        </p:nvGrpSpPr>
        <p:grpSpPr>
          <a:xfrm>
            <a:off x="7302974" y="2942725"/>
            <a:ext cx="1211326" cy="431650"/>
            <a:chOff x="7356174" y="2507375"/>
            <a:chExt cx="1211326" cy="431650"/>
          </a:xfrm>
        </p:grpSpPr>
        <p:sp>
          <p:nvSpPr>
            <p:cNvPr id="1492" name="Google Shape;1492;p42"/>
            <p:cNvSpPr/>
            <p:nvPr/>
          </p:nvSpPr>
          <p:spPr>
            <a:xfrm>
              <a:off x="7413100" y="2562225"/>
              <a:ext cx="1154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3" name="Google Shape;1493;p42"/>
            <p:cNvSpPr/>
            <p:nvPr/>
          </p:nvSpPr>
          <p:spPr>
            <a:xfrm>
              <a:off x="7356174" y="2507375"/>
              <a:ext cx="11544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Composer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94" name="Google Shape;1494;p42"/>
          <p:cNvSpPr/>
          <p:nvPr/>
        </p:nvSpPr>
        <p:spPr>
          <a:xfrm>
            <a:off x="5902400" y="3586125"/>
            <a:ext cx="12480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Fusion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5" name="Google Shape;1495;p42"/>
          <p:cNvSpPr/>
          <p:nvPr/>
        </p:nvSpPr>
        <p:spPr>
          <a:xfrm>
            <a:off x="4691400" y="3586125"/>
            <a:ext cx="9624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Fusion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96" name="Google Shape;1496;p42"/>
          <p:cNvGrpSpPr/>
          <p:nvPr/>
        </p:nvGrpSpPr>
        <p:grpSpPr>
          <a:xfrm>
            <a:off x="7309417" y="3585550"/>
            <a:ext cx="1285822" cy="431650"/>
            <a:chOff x="7356174" y="2507375"/>
            <a:chExt cx="1211326" cy="431650"/>
          </a:xfrm>
        </p:grpSpPr>
        <p:sp>
          <p:nvSpPr>
            <p:cNvPr id="1497" name="Google Shape;1497;p42"/>
            <p:cNvSpPr/>
            <p:nvPr/>
          </p:nvSpPr>
          <p:spPr>
            <a:xfrm>
              <a:off x="7413100" y="2562225"/>
              <a:ext cx="1154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8" name="Google Shape;1498;p42"/>
            <p:cNvSpPr/>
            <p:nvPr/>
          </p:nvSpPr>
          <p:spPr>
            <a:xfrm>
              <a:off x="7356174" y="2507375"/>
              <a:ext cx="11544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 Fusion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499" name="Google Shape;149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400" y="1034337"/>
            <a:ext cx="242325" cy="2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0" name="Google Shape;150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762" y="1034337"/>
            <a:ext cx="242325" cy="2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1" name="Google Shape;150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812" y="1034037"/>
            <a:ext cx="242325" cy="2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2" name="Google Shape;150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040" y="1685587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3" name="Google Shape;150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4828" y="1707325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4" name="Google Shape;150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8103" y="1683187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5" name="Google Shape;150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047" y="2357050"/>
            <a:ext cx="271475" cy="2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6" name="Google Shape;1506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8097" y="2357050"/>
            <a:ext cx="271475" cy="2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7" name="Google Shape;150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0209" y="2340275"/>
            <a:ext cx="271475" cy="2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8" name="Google Shape;1508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050" y="3052011"/>
            <a:ext cx="201300" cy="21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9" name="Google Shape;1509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0213" y="3061724"/>
            <a:ext cx="201300" cy="21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0" name="Google Shape;1510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0400" y="3049649"/>
            <a:ext cx="201300" cy="21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1" name="Google Shape;1511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8625" y="3697279"/>
            <a:ext cx="242325" cy="232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2" name="Google Shape;1512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40512" y="3675679"/>
            <a:ext cx="242325" cy="232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3" name="Google Shape;1513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79750" y="3737479"/>
            <a:ext cx="242325" cy="232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4" name="Google Shape;1514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86874" y="3670561"/>
            <a:ext cx="242325" cy="2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5" name="Google Shape;1515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98999" y="3670561"/>
            <a:ext cx="242325" cy="2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6" name="Google Shape;1516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06074" y="3656074"/>
            <a:ext cx="242325" cy="2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7" name="Google Shape;1517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07391" y="2987711"/>
            <a:ext cx="201300" cy="273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8" name="Google Shape;1518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19504" y="3011523"/>
            <a:ext cx="201300" cy="273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9" name="Google Shape;1519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26579" y="2987373"/>
            <a:ext cx="201300" cy="273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0" name="Google Shape;1520;p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66375" y="2358209"/>
            <a:ext cx="242325" cy="225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1" name="Google Shape;1521;p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98988" y="2382371"/>
            <a:ext cx="242325" cy="225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2" name="Google Shape;1522;p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06063" y="2358221"/>
            <a:ext cx="242325" cy="225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3" name="Google Shape;1523;p4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68180" y="1678970"/>
            <a:ext cx="238725" cy="25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4" name="Google Shape;1524;p4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807750" y="990364"/>
            <a:ext cx="201300" cy="315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5" name="Google Shape;1525;p4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43605" y="1681032"/>
            <a:ext cx="238725" cy="25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6" name="Google Shape;1526;p4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351605" y="1705170"/>
            <a:ext cx="238725" cy="25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7" name="Google Shape;1527;p4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419513" y="990077"/>
            <a:ext cx="201300" cy="315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8" name="Google Shape;1528;p4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62313" y="990364"/>
            <a:ext cx="201300" cy="315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4" name="Google Shape;1534;p43"/>
          <p:cNvCxnSpPr/>
          <p:nvPr/>
        </p:nvCxnSpPr>
        <p:spPr>
          <a:xfrm>
            <a:off x="289175" y="722425"/>
            <a:ext cx="8675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5" name="Google Shape;1535;p43"/>
          <p:cNvSpPr txBox="1"/>
          <p:nvPr/>
        </p:nvSpPr>
        <p:spPr>
          <a:xfrm>
            <a:off x="4049763" y="623725"/>
            <a:ext cx="10443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lang="en-US" sz="9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Data Transfer</a:t>
            </a:r>
            <a:endParaRPr/>
          </a:p>
        </p:txBody>
      </p:sp>
      <p:sp>
        <p:nvSpPr>
          <p:cNvPr id="1536" name="Google Shape;1536;p43"/>
          <p:cNvSpPr/>
          <p:nvPr/>
        </p:nvSpPr>
        <p:spPr>
          <a:xfrm>
            <a:off x="1439850" y="999588"/>
            <a:ext cx="12537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Transfer Appliance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37" name="Google Shape;1537;p43"/>
          <p:cNvGrpSpPr/>
          <p:nvPr/>
        </p:nvGrpSpPr>
        <p:grpSpPr>
          <a:xfrm>
            <a:off x="3028400" y="998988"/>
            <a:ext cx="1310625" cy="431650"/>
            <a:chOff x="3257000" y="4246625"/>
            <a:chExt cx="1310625" cy="431650"/>
          </a:xfrm>
        </p:grpSpPr>
        <p:sp>
          <p:nvSpPr>
            <p:cNvPr id="1538" name="Google Shape;1538;p43"/>
            <p:cNvSpPr/>
            <p:nvPr/>
          </p:nvSpPr>
          <p:spPr>
            <a:xfrm>
              <a:off x="3313925" y="4301475"/>
              <a:ext cx="12537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9" name="Google Shape;1539;p43"/>
            <p:cNvSpPr/>
            <p:nvPr/>
          </p:nvSpPr>
          <p:spPr>
            <a:xfrm>
              <a:off x="3257000" y="4246625"/>
              <a:ext cx="12537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Transfer Appliance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40" name="Google Shape;1540;p43"/>
          <p:cNvSpPr/>
          <p:nvPr/>
        </p:nvSpPr>
        <p:spPr>
          <a:xfrm>
            <a:off x="258375" y="999588"/>
            <a:ext cx="8985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Transfer Appliance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1" name="Google Shape;1541;p43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Product Cards</a:t>
            </a:r>
            <a:endParaRPr b="0" i="0" sz="1300" u="none" cap="none" strike="noStrike">
              <a:solidFill>
                <a:srgbClr val="75787A"/>
              </a:solidFill>
            </a:endParaRPr>
          </a:p>
        </p:txBody>
      </p:sp>
      <p:cxnSp>
        <p:nvCxnSpPr>
          <p:cNvPr id="1542" name="Google Shape;1542;p43"/>
          <p:cNvCxnSpPr/>
          <p:nvPr/>
        </p:nvCxnSpPr>
        <p:spPr>
          <a:xfrm>
            <a:off x="281925" y="1824975"/>
            <a:ext cx="8675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3" name="Google Shape;1543;p43"/>
          <p:cNvSpPr txBox="1"/>
          <p:nvPr/>
        </p:nvSpPr>
        <p:spPr>
          <a:xfrm>
            <a:off x="3888075" y="1707225"/>
            <a:ext cx="1674600" cy="23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lang="en-US" sz="9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AI and Machine Learning</a:t>
            </a:r>
            <a:endParaRPr/>
          </a:p>
        </p:txBody>
      </p:sp>
      <p:pic>
        <p:nvPicPr>
          <p:cNvPr id="1544" name="Google Shape;154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813" y="1090088"/>
            <a:ext cx="329162" cy="1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5" name="Google Shape;154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49" y="1100750"/>
            <a:ext cx="329150" cy="176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6" name="Google Shape;154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563" y="1090088"/>
            <a:ext cx="329162" cy="1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44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Product Cards</a:t>
            </a:r>
            <a:endParaRPr b="0" i="0" sz="1300" u="none" cap="none" strike="noStrike">
              <a:solidFill>
                <a:srgbClr val="75787A"/>
              </a:solidFill>
            </a:endParaRPr>
          </a:p>
        </p:txBody>
      </p:sp>
      <p:cxnSp>
        <p:nvCxnSpPr>
          <p:cNvPr id="1552" name="Google Shape;1552;p44"/>
          <p:cNvCxnSpPr/>
          <p:nvPr/>
        </p:nvCxnSpPr>
        <p:spPr>
          <a:xfrm>
            <a:off x="289175" y="679400"/>
            <a:ext cx="8675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3" name="Google Shape;1553;p44"/>
          <p:cNvSpPr txBox="1"/>
          <p:nvPr/>
        </p:nvSpPr>
        <p:spPr>
          <a:xfrm>
            <a:off x="4206912" y="580700"/>
            <a:ext cx="7302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lang="en-US" sz="9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Cloud AI</a:t>
            </a:r>
            <a:endParaRPr/>
          </a:p>
        </p:txBody>
      </p:sp>
      <p:sp>
        <p:nvSpPr>
          <p:cNvPr id="1554" name="Google Shape;1554;p44"/>
          <p:cNvSpPr/>
          <p:nvPr/>
        </p:nvSpPr>
        <p:spPr>
          <a:xfrm>
            <a:off x="1629883" y="956549"/>
            <a:ext cx="1446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Machine Learning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55" name="Google Shape;1555;p44"/>
          <p:cNvGrpSpPr/>
          <p:nvPr/>
        </p:nvGrpSpPr>
        <p:grpSpPr>
          <a:xfrm>
            <a:off x="3161312" y="955958"/>
            <a:ext cx="1501720" cy="431654"/>
            <a:chOff x="3161312" y="955958"/>
            <a:chExt cx="1501720" cy="431654"/>
          </a:xfrm>
        </p:grpSpPr>
        <p:sp>
          <p:nvSpPr>
            <p:cNvPr id="1556" name="Google Shape;1556;p44"/>
            <p:cNvSpPr/>
            <p:nvPr/>
          </p:nvSpPr>
          <p:spPr>
            <a:xfrm>
              <a:off x="3218232" y="1010812"/>
              <a:ext cx="14448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7" name="Google Shape;1557;p44"/>
            <p:cNvSpPr/>
            <p:nvPr/>
          </p:nvSpPr>
          <p:spPr>
            <a:xfrm>
              <a:off x="3161312" y="955958"/>
              <a:ext cx="14466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Machine Learning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58" name="Google Shape;1558;p44"/>
          <p:cNvSpPr/>
          <p:nvPr/>
        </p:nvSpPr>
        <p:spPr>
          <a:xfrm>
            <a:off x="481735" y="956549"/>
            <a:ext cx="1078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Machine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Learning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9" name="Google Shape;1559;p44"/>
          <p:cNvSpPr/>
          <p:nvPr/>
        </p:nvSpPr>
        <p:spPr>
          <a:xfrm>
            <a:off x="1629883" y="1524014"/>
            <a:ext cx="892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Vision API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0" name="Google Shape;1560;p44"/>
          <p:cNvSpPr/>
          <p:nvPr/>
        </p:nvSpPr>
        <p:spPr>
          <a:xfrm>
            <a:off x="481735" y="1524014"/>
            <a:ext cx="730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Vision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API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61" name="Google Shape;1561;p44"/>
          <p:cNvGrpSpPr/>
          <p:nvPr/>
        </p:nvGrpSpPr>
        <p:grpSpPr>
          <a:xfrm>
            <a:off x="3161312" y="1523423"/>
            <a:ext cx="953020" cy="431654"/>
            <a:chOff x="3161312" y="1599623"/>
            <a:chExt cx="953020" cy="431654"/>
          </a:xfrm>
        </p:grpSpPr>
        <p:sp>
          <p:nvSpPr>
            <p:cNvPr id="1562" name="Google Shape;1562;p44"/>
            <p:cNvSpPr/>
            <p:nvPr/>
          </p:nvSpPr>
          <p:spPr>
            <a:xfrm>
              <a:off x="3218232" y="1654477"/>
              <a:ext cx="8961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3" name="Google Shape;1563;p44"/>
            <p:cNvSpPr/>
            <p:nvPr/>
          </p:nvSpPr>
          <p:spPr>
            <a:xfrm>
              <a:off x="3161312" y="1599623"/>
              <a:ext cx="8922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Vision API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64" name="Google Shape;1564;p44"/>
          <p:cNvSpPr/>
          <p:nvPr/>
        </p:nvSpPr>
        <p:spPr>
          <a:xfrm>
            <a:off x="1629875" y="2091475"/>
            <a:ext cx="13227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Speech-to-Text</a:t>
            </a:r>
            <a:endParaRPr sz="7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5" name="Google Shape;1565;p44"/>
          <p:cNvSpPr/>
          <p:nvPr/>
        </p:nvSpPr>
        <p:spPr>
          <a:xfrm>
            <a:off x="481550" y="2091475"/>
            <a:ext cx="1078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Speech-to-Text</a:t>
            </a:r>
            <a:endParaRPr sz="7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66" name="Google Shape;1566;p44"/>
          <p:cNvGrpSpPr/>
          <p:nvPr/>
        </p:nvGrpSpPr>
        <p:grpSpPr>
          <a:xfrm>
            <a:off x="7429687" y="955929"/>
            <a:ext cx="1428520" cy="431654"/>
            <a:chOff x="7429687" y="955929"/>
            <a:chExt cx="1428520" cy="431654"/>
          </a:xfrm>
        </p:grpSpPr>
        <p:sp>
          <p:nvSpPr>
            <p:cNvPr id="1567" name="Google Shape;1567;p44"/>
            <p:cNvSpPr/>
            <p:nvPr/>
          </p:nvSpPr>
          <p:spPr>
            <a:xfrm>
              <a:off x="7486607" y="1010783"/>
              <a:ext cx="13716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8" name="Google Shape;1568;p44"/>
            <p:cNvSpPr/>
            <p:nvPr/>
          </p:nvSpPr>
          <p:spPr>
            <a:xfrm>
              <a:off x="7429687" y="955929"/>
              <a:ext cx="13698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Natural Language API</a:t>
              </a:r>
              <a:endParaRPr/>
            </a:p>
          </p:txBody>
        </p:sp>
      </p:grpSp>
      <p:sp>
        <p:nvSpPr>
          <p:cNvPr id="1569" name="Google Shape;1569;p44"/>
          <p:cNvSpPr/>
          <p:nvPr/>
        </p:nvSpPr>
        <p:spPr>
          <a:xfrm>
            <a:off x="5898258" y="956520"/>
            <a:ext cx="13473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Natural Language API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0" name="Google Shape;1570;p44"/>
          <p:cNvSpPr/>
          <p:nvPr/>
        </p:nvSpPr>
        <p:spPr>
          <a:xfrm>
            <a:off x="4747852" y="956520"/>
            <a:ext cx="1033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Natural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Language API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1" name="Google Shape;1571;p44"/>
          <p:cNvSpPr/>
          <p:nvPr/>
        </p:nvSpPr>
        <p:spPr>
          <a:xfrm>
            <a:off x="5898251" y="1523995"/>
            <a:ext cx="11007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Translat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ion</a:t>
            </a: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API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72" name="Google Shape;1572;p44"/>
          <p:cNvGrpSpPr/>
          <p:nvPr/>
        </p:nvGrpSpPr>
        <p:grpSpPr>
          <a:xfrm>
            <a:off x="7429676" y="1523395"/>
            <a:ext cx="1157625" cy="431675"/>
            <a:chOff x="7429676" y="1599595"/>
            <a:chExt cx="1157625" cy="431675"/>
          </a:xfrm>
        </p:grpSpPr>
        <p:sp>
          <p:nvSpPr>
            <p:cNvPr id="1573" name="Google Shape;1573;p44"/>
            <p:cNvSpPr/>
            <p:nvPr/>
          </p:nvSpPr>
          <p:spPr>
            <a:xfrm>
              <a:off x="7486601" y="1654470"/>
              <a:ext cx="11007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4" name="Google Shape;1574;p44"/>
            <p:cNvSpPr/>
            <p:nvPr/>
          </p:nvSpPr>
          <p:spPr>
            <a:xfrm>
              <a:off x="7429676" y="1599595"/>
              <a:ext cx="11007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Translat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ion</a:t>
              </a: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API</a:t>
              </a:r>
              <a:endParaRPr/>
            </a:p>
          </p:txBody>
        </p:sp>
      </p:grpSp>
      <p:sp>
        <p:nvSpPr>
          <p:cNvPr id="1575" name="Google Shape;1575;p44"/>
          <p:cNvSpPr/>
          <p:nvPr/>
        </p:nvSpPr>
        <p:spPr>
          <a:xfrm>
            <a:off x="4748926" y="1523995"/>
            <a:ext cx="9327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Translat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ion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API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6" name="Google Shape;1576;p44"/>
          <p:cNvSpPr/>
          <p:nvPr/>
        </p:nvSpPr>
        <p:spPr>
          <a:xfrm>
            <a:off x="5898251" y="2091525"/>
            <a:ext cx="8541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Jobs</a:t>
            </a: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API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7" name="Google Shape;1577;p44"/>
          <p:cNvSpPr/>
          <p:nvPr/>
        </p:nvSpPr>
        <p:spPr>
          <a:xfrm>
            <a:off x="4750102" y="2091525"/>
            <a:ext cx="6831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Jobs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API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78" name="Google Shape;1578;p44"/>
          <p:cNvGrpSpPr/>
          <p:nvPr/>
        </p:nvGrpSpPr>
        <p:grpSpPr>
          <a:xfrm>
            <a:off x="7429677" y="2090925"/>
            <a:ext cx="911025" cy="431650"/>
            <a:chOff x="7429677" y="2243325"/>
            <a:chExt cx="911025" cy="431650"/>
          </a:xfrm>
        </p:grpSpPr>
        <p:sp>
          <p:nvSpPr>
            <p:cNvPr id="1579" name="Google Shape;1579;p44"/>
            <p:cNvSpPr/>
            <p:nvPr/>
          </p:nvSpPr>
          <p:spPr>
            <a:xfrm>
              <a:off x="7486601" y="2298175"/>
              <a:ext cx="8541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0" name="Google Shape;1580;p44"/>
            <p:cNvSpPr/>
            <p:nvPr/>
          </p:nvSpPr>
          <p:spPr>
            <a:xfrm>
              <a:off x="7429677" y="2243325"/>
              <a:ext cx="8541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Jobs</a:t>
              </a: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API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81" name="Google Shape;1581;p44"/>
          <p:cNvGrpSpPr/>
          <p:nvPr/>
        </p:nvGrpSpPr>
        <p:grpSpPr>
          <a:xfrm>
            <a:off x="3161300" y="2090900"/>
            <a:ext cx="1379622" cy="431650"/>
            <a:chOff x="3161300" y="2243300"/>
            <a:chExt cx="1379622" cy="431650"/>
          </a:xfrm>
        </p:grpSpPr>
        <p:sp>
          <p:nvSpPr>
            <p:cNvPr id="1582" name="Google Shape;1582;p44"/>
            <p:cNvSpPr/>
            <p:nvPr/>
          </p:nvSpPr>
          <p:spPr>
            <a:xfrm>
              <a:off x="3218222" y="2298150"/>
              <a:ext cx="13227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3" name="Google Shape;1583;p44"/>
            <p:cNvSpPr/>
            <p:nvPr/>
          </p:nvSpPr>
          <p:spPr>
            <a:xfrm>
              <a:off x="3161300" y="2243300"/>
              <a:ext cx="13227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Speech-to-Text</a:t>
              </a:r>
              <a:endParaRPr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84" name="Google Shape;1584;p44"/>
          <p:cNvSpPr/>
          <p:nvPr/>
        </p:nvSpPr>
        <p:spPr>
          <a:xfrm>
            <a:off x="1629875" y="2658975"/>
            <a:ext cx="16110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Video Intelligence API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5" name="Google Shape;1585;p44"/>
          <p:cNvSpPr/>
          <p:nvPr/>
        </p:nvSpPr>
        <p:spPr>
          <a:xfrm>
            <a:off x="481550" y="2658975"/>
            <a:ext cx="11007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Video Intelligence API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86" name="Google Shape;1586;p44"/>
          <p:cNvGrpSpPr/>
          <p:nvPr/>
        </p:nvGrpSpPr>
        <p:grpSpPr>
          <a:xfrm>
            <a:off x="1629866" y="3226475"/>
            <a:ext cx="1667929" cy="431650"/>
            <a:chOff x="1629866" y="3531275"/>
            <a:chExt cx="1667929" cy="431650"/>
          </a:xfrm>
        </p:grpSpPr>
        <p:sp>
          <p:nvSpPr>
            <p:cNvPr id="1587" name="Google Shape;1587;p44"/>
            <p:cNvSpPr/>
            <p:nvPr/>
          </p:nvSpPr>
          <p:spPr>
            <a:xfrm>
              <a:off x="1686795" y="3586125"/>
              <a:ext cx="16110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8" name="Google Shape;1588;p44"/>
            <p:cNvSpPr/>
            <p:nvPr/>
          </p:nvSpPr>
          <p:spPr>
            <a:xfrm>
              <a:off x="1629866" y="3531275"/>
              <a:ext cx="16110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Video Intelligence API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89" name="Google Shape;1589;p44"/>
          <p:cNvSpPr/>
          <p:nvPr/>
        </p:nvSpPr>
        <p:spPr>
          <a:xfrm>
            <a:off x="5898250" y="2659025"/>
            <a:ext cx="1446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Solutions Lab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0" name="Google Shape;1590;p44"/>
          <p:cNvSpPr/>
          <p:nvPr/>
        </p:nvSpPr>
        <p:spPr>
          <a:xfrm>
            <a:off x="4750100" y="2659025"/>
            <a:ext cx="1033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Solutions Lab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91" name="Google Shape;1591;p44"/>
          <p:cNvGrpSpPr/>
          <p:nvPr/>
        </p:nvGrpSpPr>
        <p:grpSpPr>
          <a:xfrm>
            <a:off x="7429674" y="2658425"/>
            <a:ext cx="1503525" cy="431650"/>
            <a:chOff x="7429674" y="2887025"/>
            <a:chExt cx="1503525" cy="431650"/>
          </a:xfrm>
        </p:grpSpPr>
        <p:sp>
          <p:nvSpPr>
            <p:cNvPr id="1592" name="Google Shape;1592;p44"/>
            <p:cNvSpPr/>
            <p:nvPr/>
          </p:nvSpPr>
          <p:spPr>
            <a:xfrm>
              <a:off x="7486599" y="2941875"/>
              <a:ext cx="14466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3" name="Google Shape;1593;p44"/>
            <p:cNvSpPr/>
            <p:nvPr/>
          </p:nvSpPr>
          <p:spPr>
            <a:xfrm>
              <a:off x="7429674" y="2887025"/>
              <a:ext cx="14466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Advanced Solutions Lab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594" name="Google Shape;159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26" y="1073053"/>
            <a:ext cx="222067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5" name="Google Shape;159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801" y="1073053"/>
            <a:ext cx="222067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6" name="Google Shape;159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001" y="1048953"/>
            <a:ext cx="222067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7" name="Google Shape;159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825" y="1604075"/>
            <a:ext cx="222075" cy="2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8" name="Google Shape;159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7800" y="1628213"/>
            <a:ext cx="222075" cy="2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9" name="Google Shape;159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4000" y="1604075"/>
            <a:ext cx="222075" cy="2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0" name="Google Shape;1600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4850" y="1061322"/>
            <a:ext cx="222075" cy="179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1" name="Google Shape;1601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50325" y="1082035"/>
            <a:ext cx="222075" cy="179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2" name="Google Shape;160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5637" y="1062660"/>
            <a:ext cx="222075" cy="179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3" name="Google Shape;1603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6164" y="1625391"/>
            <a:ext cx="199423" cy="1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4" name="Google Shape;1604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8764" y="1625379"/>
            <a:ext cx="199423" cy="1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5" name="Google Shape;1605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1639" y="1649504"/>
            <a:ext cx="199423" cy="1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6" name="Google Shape;1606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4850" y="2171584"/>
            <a:ext cx="222075" cy="222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7" name="Google Shape;1607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50325" y="2195722"/>
            <a:ext cx="222075" cy="222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8" name="Google Shape;1608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16125" y="2171584"/>
            <a:ext cx="222075" cy="222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9" name="Google Shape;1609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8150" y="2142850"/>
            <a:ext cx="222075" cy="2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0" name="Google Shape;1610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49675" y="2196000"/>
            <a:ext cx="222075" cy="2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1" name="Google Shape;1611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49250" y="2171563"/>
            <a:ext cx="222075" cy="2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2" name="Google Shape;1612;p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8150" y="2797022"/>
            <a:ext cx="222075" cy="15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04000" y="2772847"/>
            <a:ext cx="222075" cy="15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4" name="Google Shape;1614;p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04000" y="3365072"/>
            <a:ext cx="222075" cy="15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5" name="Google Shape;1615;p4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76175" y="2750810"/>
            <a:ext cx="199425" cy="231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6" name="Google Shape;1616;p4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61650" y="2734285"/>
            <a:ext cx="199425" cy="231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7" name="Google Shape;1617;p4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27450" y="2750810"/>
            <a:ext cx="199425" cy="231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45"/>
          <p:cNvSpPr txBox="1"/>
          <p:nvPr>
            <p:ph idx="4294967295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Product Cards</a:t>
            </a:r>
            <a:endParaRPr b="0" i="0" sz="1300" u="none" cap="none" strike="noStrike">
              <a:solidFill>
                <a:srgbClr val="75787A"/>
              </a:solidFill>
            </a:endParaRPr>
          </a:p>
        </p:txBody>
      </p:sp>
      <p:cxnSp>
        <p:nvCxnSpPr>
          <p:cNvPr id="1623" name="Google Shape;1623;p45"/>
          <p:cNvCxnSpPr/>
          <p:nvPr/>
        </p:nvCxnSpPr>
        <p:spPr>
          <a:xfrm>
            <a:off x="289175" y="1954725"/>
            <a:ext cx="8675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4" name="Google Shape;1624;p45"/>
          <p:cNvSpPr txBox="1"/>
          <p:nvPr/>
        </p:nvSpPr>
        <p:spPr>
          <a:xfrm>
            <a:off x="3856375" y="1856025"/>
            <a:ext cx="14316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lang="en-US" sz="9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Databases</a:t>
            </a:r>
            <a:r>
              <a:rPr b="1" lang="en-US" sz="9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9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25" name="Google Shape;1625;p45"/>
          <p:cNvCxnSpPr/>
          <p:nvPr/>
        </p:nvCxnSpPr>
        <p:spPr>
          <a:xfrm>
            <a:off x="289175" y="679400"/>
            <a:ext cx="8675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6" name="Google Shape;1626;p45"/>
          <p:cNvSpPr txBox="1"/>
          <p:nvPr/>
        </p:nvSpPr>
        <p:spPr>
          <a:xfrm>
            <a:off x="3928925" y="580700"/>
            <a:ext cx="12864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lang="en-US" sz="9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Internet of Things</a:t>
            </a:r>
            <a:endParaRPr/>
          </a:p>
        </p:txBody>
      </p:sp>
      <p:sp>
        <p:nvSpPr>
          <p:cNvPr id="1627" name="Google Shape;1627;p45"/>
          <p:cNvSpPr/>
          <p:nvPr/>
        </p:nvSpPr>
        <p:spPr>
          <a:xfrm>
            <a:off x="1637645" y="955949"/>
            <a:ext cx="11373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IoT Core</a:t>
            </a:r>
            <a:endParaRPr/>
          </a:p>
        </p:txBody>
      </p:sp>
      <p:grpSp>
        <p:nvGrpSpPr>
          <p:cNvPr id="1628" name="Google Shape;1628;p45"/>
          <p:cNvGrpSpPr/>
          <p:nvPr/>
        </p:nvGrpSpPr>
        <p:grpSpPr>
          <a:xfrm>
            <a:off x="3097961" y="955358"/>
            <a:ext cx="1190920" cy="431654"/>
            <a:chOff x="3097961" y="955358"/>
            <a:chExt cx="1190920" cy="431654"/>
          </a:xfrm>
        </p:grpSpPr>
        <p:sp>
          <p:nvSpPr>
            <p:cNvPr id="1629" name="Google Shape;1629;p45"/>
            <p:cNvSpPr/>
            <p:nvPr/>
          </p:nvSpPr>
          <p:spPr>
            <a:xfrm>
              <a:off x="3154881" y="1010212"/>
              <a:ext cx="11340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0" name="Google Shape;1630;p45"/>
            <p:cNvSpPr/>
            <p:nvPr/>
          </p:nvSpPr>
          <p:spPr>
            <a:xfrm>
              <a:off x="3097961" y="955358"/>
              <a:ext cx="11373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IoT Core</a:t>
              </a:r>
              <a:endParaRPr/>
            </a:p>
          </p:txBody>
        </p:sp>
      </p:grpSp>
      <p:sp>
        <p:nvSpPr>
          <p:cNvPr id="1631" name="Google Shape;1631;p45"/>
          <p:cNvSpPr/>
          <p:nvPr/>
        </p:nvSpPr>
        <p:spPr>
          <a:xfrm>
            <a:off x="470738" y="955949"/>
            <a:ext cx="843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IoT Core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2" name="Google Shape;1632;p45"/>
          <p:cNvSpPr/>
          <p:nvPr/>
        </p:nvSpPr>
        <p:spPr>
          <a:xfrm>
            <a:off x="1539493" y="2318194"/>
            <a:ext cx="8985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SQL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33" name="Google Shape;1633;p45"/>
          <p:cNvGrpSpPr/>
          <p:nvPr/>
        </p:nvGrpSpPr>
        <p:grpSpPr>
          <a:xfrm>
            <a:off x="2946109" y="2317603"/>
            <a:ext cx="980320" cy="431654"/>
            <a:chOff x="7538634" y="2972303"/>
            <a:chExt cx="980320" cy="431654"/>
          </a:xfrm>
        </p:grpSpPr>
        <p:sp>
          <p:nvSpPr>
            <p:cNvPr id="1634" name="Google Shape;1634;p45"/>
            <p:cNvSpPr/>
            <p:nvPr/>
          </p:nvSpPr>
          <p:spPr>
            <a:xfrm>
              <a:off x="7595554" y="3027157"/>
              <a:ext cx="923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5" name="Google Shape;1635;p45"/>
            <p:cNvSpPr/>
            <p:nvPr/>
          </p:nvSpPr>
          <p:spPr>
            <a:xfrm>
              <a:off x="7538634" y="2972303"/>
              <a:ext cx="9210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  <a:endParaRPr/>
            </a:p>
          </p:txBody>
        </p:sp>
      </p:grpSp>
      <p:sp>
        <p:nvSpPr>
          <p:cNvPr id="1636" name="Google Shape;1636;p45"/>
          <p:cNvSpPr/>
          <p:nvPr/>
        </p:nvSpPr>
        <p:spPr>
          <a:xfrm>
            <a:off x="328496" y="2318194"/>
            <a:ext cx="7125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SQL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7" name="Google Shape;1637;p45"/>
          <p:cNvSpPr/>
          <p:nvPr/>
        </p:nvSpPr>
        <p:spPr>
          <a:xfrm>
            <a:off x="5602268" y="2332643"/>
            <a:ext cx="10605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Bigtable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38" name="Google Shape;1638;p45"/>
          <p:cNvGrpSpPr/>
          <p:nvPr/>
        </p:nvGrpSpPr>
        <p:grpSpPr>
          <a:xfrm>
            <a:off x="7190822" y="2332052"/>
            <a:ext cx="1136020" cy="431654"/>
            <a:chOff x="7538634" y="1618102"/>
            <a:chExt cx="1136020" cy="431654"/>
          </a:xfrm>
        </p:grpSpPr>
        <p:sp>
          <p:nvSpPr>
            <p:cNvPr id="1639" name="Google Shape;1639;p45"/>
            <p:cNvSpPr/>
            <p:nvPr/>
          </p:nvSpPr>
          <p:spPr>
            <a:xfrm>
              <a:off x="7595554" y="1672956"/>
              <a:ext cx="10791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0" name="Google Shape;1640;p45"/>
            <p:cNvSpPr/>
            <p:nvPr/>
          </p:nvSpPr>
          <p:spPr>
            <a:xfrm>
              <a:off x="7538634" y="1618102"/>
              <a:ext cx="10830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41" name="Google Shape;1641;p45"/>
          <p:cNvSpPr/>
          <p:nvPr/>
        </p:nvSpPr>
        <p:spPr>
          <a:xfrm>
            <a:off x="4420808" y="2332643"/>
            <a:ext cx="8055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Bigtable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2" name="Google Shape;1642;p45"/>
          <p:cNvSpPr/>
          <p:nvPr/>
        </p:nvSpPr>
        <p:spPr>
          <a:xfrm>
            <a:off x="1549018" y="2947553"/>
            <a:ext cx="1081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Spanner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43" name="Google Shape;1643;p45"/>
          <p:cNvGrpSpPr/>
          <p:nvPr/>
        </p:nvGrpSpPr>
        <p:grpSpPr>
          <a:xfrm>
            <a:off x="2955634" y="2946962"/>
            <a:ext cx="1163320" cy="431654"/>
            <a:chOff x="7538634" y="3649287"/>
            <a:chExt cx="1163320" cy="431654"/>
          </a:xfrm>
        </p:grpSpPr>
        <p:sp>
          <p:nvSpPr>
            <p:cNvPr id="1644" name="Google Shape;1644;p45"/>
            <p:cNvSpPr/>
            <p:nvPr/>
          </p:nvSpPr>
          <p:spPr>
            <a:xfrm>
              <a:off x="7595554" y="3704141"/>
              <a:ext cx="1106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5" name="Google Shape;1645;p45"/>
            <p:cNvSpPr/>
            <p:nvPr/>
          </p:nvSpPr>
          <p:spPr>
            <a:xfrm>
              <a:off x="7538634" y="3649287"/>
              <a:ext cx="11037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Spanner</a:t>
              </a:r>
              <a:endParaRPr/>
            </a:p>
          </p:txBody>
        </p:sp>
      </p:grpSp>
      <p:sp>
        <p:nvSpPr>
          <p:cNvPr id="1646" name="Google Shape;1646;p45"/>
          <p:cNvSpPr/>
          <p:nvPr/>
        </p:nvSpPr>
        <p:spPr>
          <a:xfrm>
            <a:off x="338021" y="2947553"/>
            <a:ext cx="885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Spanner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7" name="Google Shape;1647;p45"/>
          <p:cNvSpPr/>
          <p:nvPr/>
        </p:nvSpPr>
        <p:spPr>
          <a:xfrm>
            <a:off x="5602275" y="2961350"/>
            <a:ext cx="12864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Memorystore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48" name="Google Shape;1648;p45"/>
          <p:cNvGrpSpPr/>
          <p:nvPr/>
        </p:nvGrpSpPr>
        <p:grpSpPr>
          <a:xfrm>
            <a:off x="7190825" y="2960750"/>
            <a:ext cx="1343325" cy="431650"/>
            <a:chOff x="3257000" y="4246625"/>
            <a:chExt cx="1343325" cy="431650"/>
          </a:xfrm>
        </p:grpSpPr>
        <p:sp>
          <p:nvSpPr>
            <p:cNvPr id="1649" name="Google Shape;1649;p45"/>
            <p:cNvSpPr/>
            <p:nvPr/>
          </p:nvSpPr>
          <p:spPr>
            <a:xfrm>
              <a:off x="3313925" y="4301475"/>
              <a:ext cx="1286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0" name="Google Shape;1650;p45"/>
            <p:cNvSpPr/>
            <p:nvPr/>
          </p:nvSpPr>
          <p:spPr>
            <a:xfrm>
              <a:off x="3257000" y="4246625"/>
              <a:ext cx="12864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Memorystore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51" name="Google Shape;1651;p45"/>
          <p:cNvSpPr/>
          <p:nvPr/>
        </p:nvSpPr>
        <p:spPr>
          <a:xfrm>
            <a:off x="4420800" y="2961350"/>
            <a:ext cx="1017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Memorystore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2" name="Google Shape;1652;p45"/>
          <p:cNvSpPr/>
          <p:nvPr/>
        </p:nvSpPr>
        <p:spPr>
          <a:xfrm>
            <a:off x="1539493" y="3633353"/>
            <a:ext cx="1081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Firestore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53" name="Google Shape;1653;p45"/>
          <p:cNvGrpSpPr/>
          <p:nvPr/>
        </p:nvGrpSpPr>
        <p:grpSpPr>
          <a:xfrm>
            <a:off x="2946109" y="3632762"/>
            <a:ext cx="1163320" cy="431654"/>
            <a:chOff x="7538634" y="3649287"/>
            <a:chExt cx="1163320" cy="431654"/>
          </a:xfrm>
        </p:grpSpPr>
        <p:sp>
          <p:nvSpPr>
            <p:cNvPr id="1654" name="Google Shape;1654;p45"/>
            <p:cNvSpPr/>
            <p:nvPr/>
          </p:nvSpPr>
          <p:spPr>
            <a:xfrm>
              <a:off x="7595554" y="3704141"/>
              <a:ext cx="1106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5" name="Google Shape;1655;p45"/>
            <p:cNvSpPr/>
            <p:nvPr/>
          </p:nvSpPr>
          <p:spPr>
            <a:xfrm>
              <a:off x="7538634" y="3649287"/>
              <a:ext cx="11037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Firestore</a:t>
              </a:r>
              <a:endParaRPr/>
            </a:p>
          </p:txBody>
        </p:sp>
      </p:grpSp>
      <p:sp>
        <p:nvSpPr>
          <p:cNvPr id="1656" name="Google Shape;1656;p45"/>
          <p:cNvSpPr/>
          <p:nvPr/>
        </p:nvSpPr>
        <p:spPr>
          <a:xfrm>
            <a:off x="328496" y="3633353"/>
            <a:ext cx="885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Firestore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57" name="Google Shape;1657;p45"/>
          <p:cNvGrpSpPr/>
          <p:nvPr/>
        </p:nvGrpSpPr>
        <p:grpSpPr>
          <a:xfrm>
            <a:off x="7200347" y="3617948"/>
            <a:ext cx="1218220" cy="431654"/>
            <a:chOff x="7538634" y="2294398"/>
            <a:chExt cx="1218220" cy="431654"/>
          </a:xfrm>
        </p:grpSpPr>
        <p:sp>
          <p:nvSpPr>
            <p:cNvPr id="1658" name="Google Shape;1658;p45"/>
            <p:cNvSpPr/>
            <p:nvPr/>
          </p:nvSpPr>
          <p:spPr>
            <a:xfrm>
              <a:off x="7595554" y="2349252"/>
              <a:ext cx="11613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9" name="Google Shape;1659;p45"/>
            <p:cNvSpPr/>
            <p:nvPr/>
          </p:nvSpPr>
          <p:spPr>
            <a:xfrm>
              <a:off x="7538634" y="2294398"/>
              <a:ext cx="11598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60" name="Google Shape;1660;p45"/>
          <p:cNvSpPr/>
          <p:nvPr/>
        </p:nvSpPr>
        <p:spPr>
          <a:xfrm>
            <a:off x="4430333" y="3618539"/>
            <a:ext cx="8697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Datastore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1" name="Google Shape;1661;p45"/>
          <p:cNvSpPr/>
          <p:nvPr/>
        </p:nvSpPr>
        <p:spPr>
          <a:xfrm>
            <a:off x="5687980" y="3590039"/>
            <a:ext cx="11244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Datastore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2" name="Google Shape;166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444" y="1048348"/>
            <a:ext cx="194619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3" name="Google Shape;166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394" y="1048348"/>
            <a:ext cx="194619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4" name="Google Shape;166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494" y="1048348"/>
            <a:ext cx="194619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5" name="Google Shape;166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727" y="2372211"/>
            <a:ext cx="202675" cy="275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6" name="Google Shape;166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6639" y="2391573"/>
            <a:ext cx="202675" cy="275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7" name="Google Shape;166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164" y="2348086"/>
            <a:ext cx="202675" cy="275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8" name="Google Shape;1668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176" y="3034183"/>
            <a:ext cx="202675" cy="18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9" name="Google Shape;166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1401" y="3072671"/>
            <a:ext cx="202675" cy="18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0" name="Google Shape;167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1101" y="3045946"/>
            <a:ext cx="202675" cy="18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1" name="Google Shape;1671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173" y="3725750"/>
            <a:ext cx="202675" cy="22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2" name="Google Shape;1672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6636" y="3666825"/>
            <a:ext cx="202675" cy="22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3" name="Google Shape;1673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53473" y="3725750"/>
            <a:ext cx="202675" cy="22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4" name="Google Shape;1674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09315" y="2377156"/>
            <a:ext cx="235125" cy="260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5" name="Google Shape;1675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20677" y="2425893"/>
            <a:ext cx="235125" cy="260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6" name="Google Shape;1676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69802" y="2417643"/>
            <a:ext cx="235125" cy="260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7" name="Google Shape;1677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52463" y="3726766"/>
            <a:ext cx="238725" cy="16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8" name="Google Shape;1678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71663" y="3696191"/>
            <a:ext cx="238725" cy="16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9" name="Google Shape;1679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67988" y="3741566"/>
            <a:ext cx="238725" cy="16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09325" y="3010513"/>
            <a:ext cx="235125" cy="2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1" name="Google Shape;1681;p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69800" y="3073250"/>
            <a:ext cx="235125" cy="2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2" name="Google Shape;1682;p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95025" y="3034875"/>
            <a:ext cx="235125" cy="2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46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Product Cards</a:t>
            </a:r>
            <a:endParaRPr b="0" i="0" sz="1300" u="none" cap="none" strike="noStrike">
              <a:solidFill>
                <a:srgbClr val="75787A"/>
              </a:solidFill>
            </a:endParaRPr>
          </a:p>
        </p:txBody>
      </p:sp>
      <p:cxnSp>
        <p:nvCxnSpPr>
          <p:cNvPr id="1689" name="Google Shape;1689;p46"/>
          <p:cNvCxnSpPr/>
          <p:nvPr/>
        </p:nvCxnSpPr>
        <p:spPr>
          <a:xfrm>
            <a:off x="289175" y="679400"/>
            <a:ext cx="8675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0" name="Google Shape;1690;p46"/>
          <p:cNvSpPr txBox="1"/>
          <p:nvPr/>
        </p:nvSpPr>
        <p:spPr>
          <a:xfrm>
            <a:off x="3928925" y="580700"/>
            <a:ext cx="12864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lang="en-US" sz="9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Storage</a:t>
            </a:r>
            <a:endParaRPr/>
          </a:p>
        </p:txBody>
      </p:sp>
      <p:sp>
        <p:nvSpPr>
          <p:cNvPr id="1691" name="Google Shape;1691;p46"/>
          <p:cNvSpPr/>
          <p:nvPr/>
        </p:nvSpPr>
        <p:spPr>
          <a:xfrm>
            <a:off x="1668443" y="1107924"/>
            <a:ext cx="10443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2" name="Google Shape;1692;p46"/>
          <p:cNvSpPr/>
          <p:nvPr/>
        </p:nvSpPr>
        <p:spPr>
          <a:xfrm>
            <a:off x="470755" y="1107924"/>
            <a:ext cx="789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3" name="Google Shape;1693;p46"/>
          <p:cNvSpPr/>
          <p:nvPr/>
        </p:nvSpPr>
        <p:spPr>
          <a:xfrm>
            <a:off x="5949568" y="1119478"/>
            <a:ext cx="1081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Persistent Disk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94" name="Google Shape;1694;p46"/>
          <p:cNvGrpSpPr/>
          <p:nvPr/>
        </p:nvGrpSpPr>
        <p:grpSpPr>
          <a:xfrm>
            <a:off x="7356184" y="1118887"/>
            <a:ext cx="1163320" cy="431654"/>
            <a:chOff x="7538634" y="3649287"/>
            <a:chExt cx="1163320" cy="431654"/>
          </a:xfrm>
        </p:grpSpPr>
        <p:sp>
          <p:nvSpPr>
            <p:cNvPr id="1695" name="Google Shape;1695;p46"/>
            <p:cNvSpPr/>
            <p:nvPr/>
          </p:nvSpPr>
          <p:spPr>
            <a:xfrm>
              <a:off x="7595554" y="3704141"/>
              <a:ext cx="1106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6" name="Google Shape;1696;p46"/>
            <p:cNvSpPr/>
            <p:nvPr/>
          </p:nvSpPr>
          <p:spPr>
            <a:xfrm>
              <a:off x="7538634" y="3649287"/>
              <a:ext cx="11037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Persistent Disk</a:t>
              </a:r>
              <a:endParaRPr/>
            </a:p>
          </p:txBody>
        </p:sp>
      </p:grpSp>
      <p:sp>
        <p:nvSpPr>
          <p:cNvPr id="1697" name="Google Shape;1697;p46"/>
          <p:cNvSpPr/>
          <p:nvPr/>
        </p:nvSpPr>
        <p:spPr>
          <a:xfrm>
            <a:off x="4738571" y="1119478"/>
            <a:ext cx="885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Persistent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Disk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8" name="Google Shape;1698;p46"/>
          <p:cNvSpPr/>
          <p:nvPr/>
        </p:nvSpPr>
        <p:spPr>
          <a:xfrm>
            <a:off x="1701418" y="1780003"/>
            <a:ext cx="1081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Filestore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99" name="Google Shape;1699;p46"/>
          <p:cNvGrpSpPr/>
          <p:nvPr/>
        </p:nvGrpSpPr>
        <p:grpSpPr>
          <a:xfrm>
            <a:off x="3241384" y="1779412"/>
            <a:ext cx="1163320" cy="431654"/>
            <a:chOff x="7356184" y="4246387"/>
            <a:chExt cx="1163320" cy="431654"/>
          </a:xfrm>
        </p:grpSpPr>
        <p:sp>
          <p:nvSpPr>
            <p:cNvPr id="1700" name="Google Shape;1700;p46"/>
            <p:cNvSpPr/>
            <p:nvPr/>
          </p:nvSpPr>
          <p:spPr>
            <a:xfrm>
              <a:off x="7413104" y="4301241"/>
              <a:ext cx="1106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1" name="Google Shape;1701;p46"/>
            <p:cNvSpPr/>
            <p:nvPr/>
          </p:nvSpPr>
          <p:spPr>
            <a:xfrm>
              <a:off x="7356184" y="4246387"/>
              <a:ext cx="11037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Filestore</a:t>
              </a:r>
              <a:endParaRPr/>
            </a:p>
          </p:txBody>
        </p:sp>
      </p:grpSp>
      <p:sp>
        <p:nvSpPr>
          <p:cNvPr id="1702" name="Google Shape;1702;p46"/>
          <p:cNvSpPr/>
          <p:nvPr/>
        </p:nvSpPr>
        <p:spPr>
          <a:xfrm>
            <a:off x="490421" y="1780003"/>
            <a:ext cx="885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Filestore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03" name="Google Shape;1703;p46"/>
          <p:cNvGrpSpPr/>
          <p:nvPr/>
        </p:nvGrpSpPr>
        <p:grpSpPr>
          <a:xfrm>
            <a:off x="3256997" y="1107333"/>
            <a:ext cx="1126720" cy="431654"/>
            <a:chOff x="7538634" y="955358"/>
            <a:chExt cx="1126720" cy="431654"/>
          </a:xfrm>
        </p:grpSpPr>
        <p:sp>
          <p:nvSpPr>
            <p:cNvPr id="1704" name="Google Shape;1704;p46"/>
            <p:cNvSpPr/>
            <p:nvPr/>
          </p:nvSpPr>
          <p:spPr>
            <a:xfrm>
              <a:off x="7595554" y="1010212"/>
              <a:ext cx="10698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05" name="Google Shape;1705;p46"/>
            <p:cNvGrpSpPr/>
            <p:nvPr/>
          </p:nvGrpSpPr>
          <p:grpSpPr>
            <a:xfrm>
              <a:off x="7538634" y="955358"/>
              <a:ext cx="1066800" cy="382200"/>
              <a:chOff x="7538634" y="955358"/>
              <a:chExt cx="1066800" cy="382200"/>
            </a:xfrm>
          </p:grpSpPr>
          <p:pic>
            <p:nvPicPr>
              <p:cNvPr descr="Cloud-Storage.png" id="1706" name="Google Shape;1706;p46"/>
              <p:cNvPicPr preferRelativeResize="0"/>
              <p:nvPr/>
            </p:nvPicPr>
            <p:blipFill rotWithShape="1">
              <a:blip r:embed="rId3">
                <a:alphaModFix/>
              </a:blip>
              <a:srcRect b="5076" l="0" r="0" t="5076"/>
              <a:stretch/>
            </p:blipFill>
            <p:spPr>
              <a:xfrm>
                <a:off x="7582901" y="102324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07" name="Google Shape;1707;p46"/>
              <p:cNvSpPr/>
              <p:nvPr/>
            </p:nvSpPr>
            <p:spPr>
              <a:xfrm>
                <a:off x="7538634" y="955358"/>
                <a:ext cx="1066800" cy="382200"/>
              </a:xfrm>
              <a:prstGeom prst="roundRect">
                <a:avLst>
                  <a:gd fmla="val 1674" name="adj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38100" rotWithShape="0" algn="ctr" dir="5400000" dist="12700">
                  <a:srgbClr val="000000">
                    <a:alpha val="44710"/>
                  </a:srgbClr>
                </a:outerShdw>
              </a:effectLst>
            </p:spPr>
            <p:txBody>
              <a:bodyPr anchorCtr="0" anchor="ctr" bIns="73150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Storage</a:t>
                </a:r>
                <a:endParaRPr/>
              </a:p>
            </p:txBody>
          </p:sp>
        </p:grpSp>
      </p:grpSp>
      <p:pic>
        <p:nvPicPr>
          <p:cNvPr id="1708" name="Google Shape;170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8649" y="1211824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9" name="Google Shape;170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599" y="1211824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0" name="Google Shape;1710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2700" y="1200325"/>
            <a:ext cx="216500" cy="268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1" name="Google Shape;1711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1600" y="1188763"/>
            <a:ext cx="216500" cy="268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2" name="Google Shape;171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1900" y="1176188"/>
            <a:ext cx="216500" cy="268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3" name="Google Shape;171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8374" y="1223374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4" name="Google Shape;1714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595" y="1883897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5" name="Google Shape;1715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8370" y="1883897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6" name="Google Shape;1716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58645" y="1883897"/>
            <a:ext cx="216500" cy="174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47"/>
          <p:cNvSpPr txBox="1"/>
          <p:nvPr>
            <p:ph idx="4294967295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Product Cards</a:t>
            </a:r>
            <a:endParaRPr b="0" i="0" sz="1300" u="none" cap="none" strike="noStrike">
              <a:solidFill>
                <a:srgbClr val="75787A"/>
              </a:solidFill>
            </a:endParaRPr>
          </a:p>
        </p:txBody>
      </p:sp>
      <p:cxnSp>
        <p:nvCxnSpPr>
          <p:cNvPr id="1722" name="Google Shape;1722;p47"/>
          <p:cNvCxnSpPr/>
          <p:nvPr/>
        </p:nvCxnSpPr>
        <p:spPr>
          <a:xfrm>
            <a:off x="289175" y="679400"/>
            <a:ext cx="8675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3" name="Google Shape;1723;p47"/>
          <p:cNvSpPr txBox="1"/>
          <p:nvPr/>
        </p:nvSpPr>
        <p:spPr>
          <a:xfrm>
            <a:off x="3928199" y="580700"/>
            <a:ext cx="12876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i="0" lang="en-US" sz="9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Management Tools</a:t>
            </a:r>
            <a:endParaRPr/>
          </a:p>
        </p:txBody>
      </p:sp>
      <p:sp>
        <p:nvSpPr>
          <p:cNvPr id="1724" name="Google Shape;1724;p47"/>
          <p:cNvSpPr/>
          <p:nvPr/>
        </p:nvSpPr>
        <p:spPr>
          <a:xfrm>
            <a:off x="5983272" y="2004516"/>
            <a:ext cx="10620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Console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25" name="Google Shape;1725;p47"/>
          <p:cNvGrpSpPr/>
          <p:nvPr/>
        </p:nvGrpSpPr>
        <p:grpSpPr>
          <a:xfrm>
            <a:off x="7467934" y="2003925"/>
            <a:ext cx="1117720" cy="431654"/>
            <a:chOff x="7467934" y="2003925"/>
            <a:chExt cx="1117720" cy="431654"/>
          </a:xfrm>
        </p:grpSpPr>
        <p:sp>
          <p:nvSpPr>
            <p:cNvPr id="1726" name="Google Shape;1726;p47"/>
            <p:cNvSpPr/>
            <p:nvPr/>
          </p:nvSpPr>
          <p:spPr>
            <a:xfrm>
              <a:off x="7524854" y="2058779"/>
              <a:ext cx="10608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7" name="Google Shape;1727;p47"/>
            <p:cNvSpPr/>
            <p:nvPr/>
          </p:nvSpPr>
          <p:spPr>
            <a:xfrm>
              <a:off x="7467934" y="2003925"/>
              <a:ext cx="10620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Console</a:t>
              </a:r>
              <a:endParaRPr/>
            </a:p>
          </p:txBody>
        </p:sp>
      </p:grpSp>
      <p:sp>
        <p:nvSpPr>
          <p:cNvPr id="1728" name="Google Shape;1728;p47"/>
          <p:cNvSpPr/>
          <p:nvPr/>
        </p:nvSpPr>
        <p:spPr>
          <a:xfrm>
            <a:off x="4859764" y="2004516"/>
            <a:ext cx="8070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Console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9" name="Google Shape;1729;p47"/>
          <p:cNvSpPr/>
          <p:nvPr/>
        </p:nvSpPr>
        <p:spPr>
          <a:xfrm>
            <a:off x="5983272" y="2523424"/>
            <a:ext cx="930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Shell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30" name="Google Shape;1730;p47"/>
          <p:cNvGrpSpPr/>
          <p:nvPr/>
        </p:nvGrpSpPr>
        <p:grpSpPr>
          <a:xfrm>
            <a:off x="7467934" y="2522833"/>
            <a:ext cx="989620" cy="431654"/>
            <a:chOff x="7467934" y="2522833"/>
            <a:chExt cx="989620" cy="431654"/>
          </a:xfrm>
        </p:grpSpPr>
        <p:sp>
          <p:nvSpPr>
            <p:cNvPr id="1731" name="Google Shape;1731;p47"/>
            <p:cNvSpPr/>
            <p:nvPr/>
          </p:nvSpPr>
          <p:spPr>
            <a:xfrm>
              <a:off x="7524854" y="2577687"/>
              <a:ext cx="9327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2" name="Google Shape;1732;p47"/>
            <p:cNvSpPr/>
            <p:nvPr/>
          </p:nvSpPr>
          <p:spPr>
            <a:xfrm>
              <a:off x="7467934" y="2522833"/>
              <a:ext cx="9306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Shell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33" name="Google Shape;1733;p47"/>
          <p:cNvSpPr/>
          <p:nvPr/>
        </p:nvSpPr>
        <p:spPr>
          <a:xfrm>
            <a:off x="4859764" y="2523424"/>
            <a:ext cx="7125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Shell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4" name="Google Shape;1734;p47"/>
          <p:cNvSpPr/>
          <p:nvPr/>
        </p:nvSpPr>
        <p:spPr>
          <a:xfrm>
            <a:off x="5983272" y="3048176"/>
            <a:ext cx="1188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Mobile App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35" name="Google Shape;1735;p47"/>
          <p:cNvGrpSpPr/>
          <p:nvPr/>
        </p:nvGrpSpPr>
        <p:grpSpPr>
          <a:xfrm>
            <a:off x="7467934" y="3047585"/>
            <a:ext cx="1245520" cy="431654"/>
            <a:chOff x="7467934" y="3047585"/>
            <a:chExt cx="1245520" cy="431654"/>
          </a:xfrm>
        </p:grpSpPr>
        <p:sp>
          <p:nvSpPr>
            <p:cNvPr id="1736" name="Google Shape;1736;p47"/>
            <p:cNvSpPr/>
            <p:nvPr/>
          </p:nvSpPr>
          <p:spPr>
            <a:xfrm>
              <a:off x="7524854" y="3102439"/>
              <a:ext cx="11886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7" name="Google Shape;1737;p47"/>
            <p:cNvSpPr/>
            <p:nvPr/>
          </p:nvSpPr>
          <p:spPr>
            <a:xfrm>
              <a:off x="7467934" y="3047585"/>
              <a:ext cx="11886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Mobile App</a:t>
              </a:r>
              <a:endParaRPr/>
            </a:p>
          </p:txBody>
        </p:sp>
      </p:grpSp>
      <p:sp>
        <p:nvSpPr>
          <p:cNvPr id="1738" name="Google Shape;1738;p47"/>
          <p:cNvSpPr/>
          <p:nvPr/>
        </p:nvSpPr>
        <p:spPr>
          <a:xfrm>
            <a:off x="4859764" y="1480534"/>
            <a:ext cx="957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Manager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9" name="Google Shape;1739;p47"/>
          <p:cNvSpPr/>
          <p:nvPr/>
        </p:nvSpPr>
        <p:spPr>
          <a:xfrm>
            <a:off x="1657648" y="2515694"/>
            <a:ext cx="1081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Error Reporting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0" name="Google Shape;1740;p47"/>
          <p:cNvSpPr/>
          <p:nvPr/>
        </p:nvSpPr>
        <p:spPr>
          <a:xfrm>
            <a:off x="479746" y="3040278"/>
            <a:ext cx="706200" cy="3870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Trace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1" name="Google Shape;1741;p47"/>
          <p:cNvSpPr/>
          <p:nvPr/>
        </p:nvSpPr>
        <p:spPr>
          <a:xfrm>
            <a:off x="5983272" y="3556450"/>
            <a:ext cx="906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Billing A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PI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42" name="Google Shape;1742;p47"/>
          <p:cNvGrpSpPr/>
          <p:nvPr/>
        </p:nvGrpSpPr>
        <p:grpSpPr>
          <a:xfrm>
            <a:off x="7467934" y="3555859"/>
            <a:ext cx="962320" cy="431654"/>
            <a:chOff x="7467934" y="3555859"/>
            <a:chExt cx="962320" cy="431654"/>
          </a:xfrm>
        </p:grpSpPr>
        <p:sp>
          <p:nvSpPr>
            <p:cNvPr id="1743" name="Google Shape;1743;p47"/>
            <p:cNvSpPr/>
            <p:nvPr/>
          </p:nvSpPr>
          <p:spPr>
            <a:xfrm>
              <a:off x="7524854" y="3610713"/>
              <a:ext cx="905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4" name="Google Shape;1744;p47"/>
            <p:cNvSpPr/>
            <p:nvPr/>
          </p:nvSpPr>
          <p:spPr>
            <a:xfrm>
              <a:off x="7467934" y="3555859"/>
              <a:ext cx="9066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Billing A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PI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45" name="Google Shape;1745;p47"/>
          <p:cNvSpPr/>
          <p:nvPr/>
        </p:nvSpPr>
        <p:spPr>
          <a:xfrm>
            <a:off x="4894268" y="935812"/>
            <a:ext cx="864900" cy="3870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Debugger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6" name="Google Shape;1746;p47"/>
          <p:cNvSpPr/>
          <p:nvPr/>
        </p:nvSpPr>
        <p:spPr>
          <a:xfrm>
            <a:off x="1657648" y="955949"/>
            <a:ext cx="9273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Stackdriver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7" name="Google Shape;1747;p47"/>
          <p:cNvSpPr/>
          <p:nvPr/>
        </p:nvSpPr>
        <p:spPr>
          <a:xfrm>
            <a:off x="1657648" y="1466293"/>
            <a:ext cx="9144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Monitoring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8" name="Google Shape;1748;p47"/>
          <p:cNvSpPr/>
          <p:nvPr/>
        </p:nvSpPr>
        <p:spPr>
          <a:xfrm>
            <a:off x="1657648" y="1990189"/>
            <a:ext cx="8007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Logging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49" name="Google Shape;1749;p47"/>
          <p:cNvGrpSpPr/>
          <p:nvPr/>
        </p:nvGrpSpPr>
        <p:grpSpPr>
          <a:xfrm>
            <a:off x="3104315" y="1989598"/>
            <a:ext cx="861520" cy="431654"/>
            <a:chOff x="3104315" y="1989598"/>
            <a:chExt cx="861520" cy="431654"/>
          </a:xfrm>
        </p:grpSpPr>
        <p:sp>
          <p:nvSpPr>
            <p:cNvPr id="1750" name="Google Shape;1750;p47"/>
            <p:cNvSpPr/>
            <p:nvPr/>
          </p:nvSpPr>
          <p:spPr>
            <a:xfrm>
              <a:off x="3161235" y="2044452"/>
              <a:ext cx="8046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1" name="Google Shape;1751;p47"/>
            <p:cNvSpPr/>
            <p:nvPr/>
          </p:nvSpPr>
          <p:spPr>
            <a:xfrm>
              <a:off x="3104315" y="1989598"/>
              <a:ext cx="8007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2" name="Google Shape;1752;p47"/>
          <p:cNvGrpSpPr/>
          <p:nvPr/>
        </p:nvGrpSpPr>
        <p:grpSpPr>
          <a:xfrm>
            <a:off x="3104315" y="2515103"/>
            <a:ext cx="1163320" cy="431654"/>
            <a:chOff x="3104315" y="2515103"/>
            <a:chExt cx="1163320" cy="431654"/>
          </a:xfrm>
        </p:grpSpPr>
        <p:sp>
          <p:nvSpPr>
            <p:cNvPr id="1753" name="Google Shape;1753;p47"/>
            <p:cNvSpPr/>
            <p:nvPr/>
          </p:nvSpPr>
          <p:spPr>
            <a:xfrm>
              <a:off x="3161235" y="2569957"/>
              <a:ext cx="1106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4" name="Google Shape;1754;p47"/>
            <p:cNvSpPr/>
            <p:nvPr/>
          </p:nvSpPr>
          <p:spPr>
            <a:xfrm>
              <a:off x="3104315" y="2515103"/>
              <a:ext cx="11037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Error Reporting</a:t>
              </a:r>
              <a:endParaRPr/>
            </a:p>
          </p:txBody>
        </p:sp>
      </p:grpSp>
      <p:sp>
        <p:nvSpPr>
          <p:cNvPr id="1755" name="Google Shape;1755;p47"/>
          <p:cNvSpPr/>
          <p:nvPr/>
        </p:nvSpPr>
        <p:spPr>
          <a:xfrm>
            <a:off x="1657648" y="3040278"/>
            <a:ext cx="7350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Trace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56" name="Google Shape;1756;p47"/>
          <p:cNvGrpSpPr/>
          <p:nvPr/>
        </p:nvGrpSpPr>
        <p:grpSpPr>
          <a:xfrm>
            <a:off x="3104315" y="3039687"/>
            <a:ext cx="788320" cy="431654"/>
            <a:chOff x="3104315" y="3039687"/>
            <a:chExt cx="788320" cy="431654"/>
          </a:xfrm>
        </p:grpSpPr>
        <p:sp>
          <p:nvSpPr>
            <p:cNvPr id="1757" name="Google Shape;1757;p47"/>
            <p:cNvSpPr/>
            <p:nvPr/>
          </p:nvSpPr>
          <p:spPr>
            <a:xfrm>
              <a:off x="3161235" y="3094541"/>
              <a:ext cx="731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8" name="Google Shape;1758;p47"/>
            <p:cNvSpPr/>
            <p:nvPr/>
          </p:nvSpPr>
          <p:spPr>
            <a:xfrm>
              <a:off x="3104315" y="3039687"/>
              <a:ext cx="7350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Trace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59" name="Google Shape;1759;p47"/>
          <p:cNvSpPr/>
          <p:nvPr/>
        </p:nvSpPr>
        <p:spPr>
          <a:xfrm>
            <a:off x="5983272" y="1480534"/>
            <a:ext cx="1332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Deployment Manager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60" name="Google Shape;1760;p47"/>
          <p:cNvGrpSpPr/>
          <p:nvPr/>
        </p:nvGrpSpPr>
        <p:grpSpPr>
          <a:xfrm>
            <a:off x="7467934" y="1479943"/>
            <a:ext cx="1391920" cy="431654"/>
            <a:chOff x="7467934" y="1479943"/>
            <a:chExt cx="1391920" cy="431654"/>
          </a:xfrm>
        </p:grpSpPr>
        <p:sp>
          <p:nvSpPr>
            <p:cNvPr id="1761" name="Google Shape;1761;p47"/>
            <p:cNvSpPr/>
            <p:nvPr/>
          </p:nvSpPr>
          <p:spPr>
            <a:xfrm>
              <a:off x="7524854" y="1534797"/>
              <a:ext cx="13350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2" name="Google Shape;1762;p47"/>
            <p:cNvSpPr/>
            <p:nvPr/>
          </p:nvSpPr>
          <p:spPr>
            <a:xfrm>
              <a:off x="7467934" y="1479943"/>
              <a:ext cx="13329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Deployment Manager</a:t>
              </a:r>
              <a:endParaRPr/>
            </a:p>
          </p:txBody>
        </p:sp>
      </p:grpSp>
      <p:sp>
        <p:nvSpPr>
          <p:cNvPr id="1763" name="Google Shape;1763;p47"/>
          <p:cNvSpPr/>
          <p:nvPr/>
        </p:nvSpPr>
        <p:spPr>
          <a:xfrm>
            <a:off x="5983272" y="955949"/>
            <a:ext cx="864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Debugger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64" name="Google Shape;1764;p47"/>
          <p:cNvGrpSpPr/>
          <p:nvPr/>
        </p:nvGrpSpPr>
        <p:grpSpPr>
          <a:xfrm>
            <a:off x="7467934" y="955358"/>
            <a:ext cx="925720" cy="431654"/>
            <a:chOff x="7467934" y="955358"/>
            <a:chExt cx="925720" cy="431654"/>
          </a:xfrm>
        </p:grpSpPr>
        <p:sp>
          <p:nvSpPr>
            <p:cNvPr id="1765" name="Google Shape;1765;p47"/>
            <p:cNvSpPr/>
            <p:nvPr/>
          </p:nvSpPr>
          <p:spPr>
            <a:xfrm>
              <a:off x="7524854" y="1010212"/>
              <a:ext cx="8688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6" name="Google Shape;1766;p47"/>
            <p:cNvSpPr/>
            <p:nvPr/>
          </p:nvSpPr>
          <p:spPr>
            <a:xfrm>
              <a:off x="7467934" y="955358"/>
              <a:ext cx="8649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Debugger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67" name="Google Shape;1767;p47"/>
          <p:cNvSpPr/>
          <p:nvPr/>
        </p:nvSpPr>
        <p:spPr>
          <a:xfrm>
            <a:off x="4859764" y="4064124"/>
            <a:ext cx="7125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APIs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8" name="Google Shape;1768;p47"/>
          <p:cNvSpPr/>
          <p:nvPr/>
        </p:nvSpPr>
        <p:spPr>
          <a:xfrm>
            <a:off x="4859764" y="3048176"/>
            <a:ext cx="933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Mobile App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9" name="Google Shape;1769;p47"/>
          <p:cNvSpPr/>
          <p:nvPr/>
        </p:nvSpPr>
        <p:spPr>
          <a:xfrm>
            <a:off x="479746" y="955949"/>
            <a:ext cx="927300" cy="3870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Stackdriver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0" name="Google Shape;1770;p47"/>
          <p:cNvSpPr/>
          <p:nvPr/>
        </p:nvSpPr>
        <p:spPr>
          <a:xfrm>
            <a:off x="479746" y="1466293"/>
            <a:ext cx="914400" cy="3870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Monitoring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1" name="Google Shape;1771;p47"/>
          <p:cNvSpPr/>
          <p:nvPr/>
        </p:nvSpPr>
        <p:spPr>
          <a:xfrm>
            <a:off x="5983272" y="4064724"/>
            <a:ext cx="930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APIs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2" name="Google Shape;1772;p47"/>
          <p:cNvSpPr/>
          <p:nvPr/>
        </p:nvSpPr>
        <p:spPr>
          <a:xfrm>
            <a:off x="479746" y="1990189"/>
            <a:ext cx="800700" cy="3870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Logging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73" name="Google Shape;1773;p47"/>
          <p:cNvGrpSpPr/>
          <p:nvPr/>
        </p:nvGrpSpPr>
        <p:grpSpPr>
          <a:xfrm>
            <a:off x="7467934" y="4064133"/>
            <a:ext cx="989620" cy="431654"/>
            <a:chOff x="7467934" y="4064133"/>
            <a:chExt cx="989620" cy="431654"/>
          </a:xfrm>
        </p:grpSpPr>
        <p:sp>
          <p:nvSpPr>
            <p:cNvPr id="1774" name="Google Shape;1774;p47"/>
            <p:cNvSpPr/>
            <p:nvPr/>
          </p:nvSpPr>
          <p:spPr>
            <a:xfrm>
              <a:off x="7524854" y="4118987"/>
              <a:ext cx="9327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5" name="Google Shape;1775;p47"/>
            <p:cNvSpPr/>
            <p:nvPr/>
          </p:nvSpPr>
          <p:spPr>
            <a:xfrm>
              <a:off x="7467934" y="4064133"/>
              <a:ext cx="9306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APIs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6" name="Google Shape;1776;p47"/>
          <p:cNvGrpSpPr/>
          <p:nvPr/>
        </p:nvGrpSpPr>
        <p:grpSpPr>
          <a:xfrm>
            <a:off x="3087901" y="3564275"/>
            <a:ext cx="845324" cy="431675"/>
            <a:chOff x="3087901" y="3564275"/>
            <a:chExt cx="845324" cy="431675"/>
          </a:xfrm>
        </p:grpSpPr>
        <p:sp>
          <p:nvSpPr>
            <p:cNvPr id="1777" name="Google Shape;1777;p47"/>
            <p:cNvSpPr/>
            <p:nvPr/>
          </p:nvSpPr>
          <p:spPr>
            <a:xfrm>
              <a:off x="3144825" y="3619150"/>
              <a:ext cx="788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8" name="Google Shape;1778;p47"/>
            <p:cNvSpPr/>
            <p:nvPr/>
          </p:nvSpPr>
          <p:spPr>
            <a:xfrm>
              <a:off x="3087901" y="3564275"/>
              <a:ext cx="7884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Profiler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79" name="Google Shape;1779;p47"/>
          <p:cNvSpPr/>
          <p:nvPr/>
        </p:nvSpPr>
        <p:spPr>
          <a:xfrm>
            <a:off x="479751" y="3564875"/>
            <a:ext cx="7884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Profiler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0" name="Google Shape;1780;p47"/>
          <p:cNvSpPr/>
          <p:nvPr/>
        </p:nvSpPr>
        <p:spPr>
          <a:xfrm>
            <a:off x="1663800" y="3564850"/>
            <a:ext cx="7884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Profiler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1" name="Google Shape;1781;p47"/>
          <p:cNvSpPr/>
          <p:nvPr/>
        </p:nvSpPr>
        <p:spPr>
          <a:xfrm>
            <a:off x="4859764" y="3556450"/>
            <a:ext cx="7254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Billing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PI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82" name="Google Shape;1782;p47"/>
          <p:cNvGrpSpPr/>
          <p:nvPr/>
        </p:nvGrpSpPr>
        <p:grpSpPr>
          <a:xfrm>
            <a:off x="3104315" y="1465702"/>
            <a:ext cx="971320" cy="431654"/>
            <a:chOff x="3104315" y="1465702"/>
            <a:chExt cx="971320" cy="431654"/>
          </a:xfrm>
        </p:grpSpPr>
        <p:sp>
          <p:nvSpPr>
            <p:cNvPr id="1783" name="Google Shape;1783;p47"/>
            <p:cNvSpPr/>
            <p:nvPr/>
          </p:nvSpPr>
          <p:spPr>
            <a:xfrm>
              <a:off x="3161235" y="1520556"/>
              <a:ext cx="914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4" name="Google Shape;1784;p47"/>
            <p:cNvSpPr/>
            <p:nvPr/>
          </p:nvSpPr>
          <p:spPr>
            <a:xfrm>
              <a:off x="3104315" y="1465702"/>
              <a:ext cx="9144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85" name="Google Shape;1785;p47"/>
          <p:cNvSpPr/>
          <p:nvPr/>
        </p:nvSpPr>
        <p:spPr>
          <a:xfrm>
            <a:off x="475598" y="2515694"/>
            <a:ext cx="864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Error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Reporting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86" name="Google Shape;178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777" y="1008578"/>
            <a:ext cx="277500" cy="2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7" name="Google Shape;178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827" y="1008578"/>
            <a:ext cx="277500" cy="2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8" name="Google Shape;178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772" y="1570211"/>
            <a:ext cx="277500" cy="19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9" name="Google Shape;178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0397" y="1570211"/>
            <a:ext cx="277500" cy="19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0" name="Google Shape;179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9822" y="1541511"/>
            <a:ext cx="277500" cy="19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1" name="Google Shape;1791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6325" y="990850"/>
            <a:ext cx="229475" cy="2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2" name="Google Shape;1792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2927" y="1032697"/>
            <a:ext cx="229470" cy="2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3" name="Google Shape;179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2177" y="1010972"/>
            <a:ext cx="229470" cy="2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4" name="Google Shape;179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309" y="1579211"/>
            <a:ext cx="277500" cy="19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5" name="Google Shape;179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8159" y="1574986"/>
            <a:ext cx="277500" cy="19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6" name="Google Shape;179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2922" y="1599111"/>
            <a:ext cx="277500" cy="19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7" name="Google Shape;1797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788" y="2069759"/>
            <a:ext cx="229475" cy="229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8" name="Google Shape;1798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00402" y="2567223"/>
            <a:ext cx="229475" cy="229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9" name="Google Shape;1799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3840" y="2591585"/>
            <a:ext cx="229475" cy="229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0" name="Google Shape;1800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1790" y="2593985"/>
            <a:ext cx="229475" cy="229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1" name="Google Shape;1801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24400" y="2091484"/>
            <a:ext cx="229475" cy="229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2" name="Google Shape;1802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33838" y="2067359"/>
            <a:ext cx="229475" cy="229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3" name="Google Shape;1803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00400" y="3601037"/>
            <a:ext cx="229475" cy="275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4" name="Google Shape;1804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7788" y="3096734"/>
            <a:ext cx="277500" cy="27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5" name="Google Shape;1805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1787" y="3569662"/>
            <a:ext cx="229475" cy="275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6" name="Google Shape;1806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33837" y="3641662"/>
            <a:ext cx="229475" cy="275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7" name="Google Shape;1807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09800" y="3094346"/>
            <a:ext cx="277500" cy="27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8" name="Google Shape;1808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76375" y="3118484"/>
            <a:ext cx="277500" cy="27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9" name="Google Shape;1809;p4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38273" y="4098775"/>
            <a:ext cx="277500" cy="2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0" name="Google Shape;1810;p4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18911" y="4149725"/>
            <a:ext cx="277500" cy="2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1" name="Google Shape;1811;p4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72173" y="4125575"/>
            <a:ext cx="277500" cy="2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2" name="Google Shape;1812;p4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62288" y="2078338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3" name="Google Shape;1813;p4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62288" y="2602713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4" name="Google Shape;1814;p4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62288" y="3116300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5" name="Google Shape;1815;p4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62288" y="3590213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6" name="Google Shape;1816;p4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72163" y="2078338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7" name="Google Shape;1817;p4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72175" y="2602713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8" name="Google Shape;1818;p4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72163" y="3116300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9" name="Google Shape;1819;p4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72175" y="3632813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0" name="Google Shape;1820;p4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66938" y="2102475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1" name="Google Shape;1821;p4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66938" y="2626838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2" name="Google Shape;1822;p4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66938" y="3140425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3" name="Google Shape;1823;p4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66938" y="3656950"/>
            <a:ext cx="229475" cy="2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48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Product Cards</a:t>
            </a:r>
            <a:endParaRPr b="0" i="0" sz="1300" u="none" cap="none" strike="noStrike">
              <a:solidFill>
                <a:srgbClr val="75787A"/>
              </a:solidFill>
            </a:endParaRPr>
          </a:p>
        </p:txBody>
      </p:sp>
      <p:cxnSp>
        <p:nvCxnSpPr>
          <p:cNvPr id="1830" name="Google Shape;1830;p48"/>
          <p:cNvCxnSpPr/>
          <p:nvPr/>
        </p:nvCxnSpPr>
        <p:spPr>
          <a:xfrm>
            <a:off x="289175" y="679400"/>
            <a:ext cx="8675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1" name="Google Shape;1831;p48"/>
          <p:cNvSpPr txBox="1"/>
          <p:nvPr/>
        </p:nvSpPr>
        <p:spPr>
          <a:xfrm>
            <a:off x="4082012" y="580700"/>
            <a:ext cx="9804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lang="en-US" sz="9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Networking</a:t>
            </a:r>
            <a:endParaRPr b="1" sz="9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2" name="Google Shape;1832;p48"/>
          <p:cNvSpPr/>
          <p:nvPr/>
        </p:nvSpPr>
        <p:spPr>
          <a:xfrm>
            <a:off x="1343957" y="957149"/>
            <a:ext cx="13521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Virtual 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Private Cloud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33" name="Google Shape;1833;p48"/>
          <p:cNvGrpSpPr/>
          <p:nvPr/>
        </p:nvGrpSpPr>
        <p:grpSpPr>
          <a:xfrm>
            <a:off x="2828608" y="956558"/>
            <a:ext cx="1428520" cy="431654"/>
            <a:chOff x="3104333" y="956558"/>
            <a:chExt cx="1428520" cy="431654"/>
          </a:xfrm>
        </p:grpSpPr>
        <p:sp>
          <p:nvSpPr>
            <p:cNvPr id="1834" name="Google Shape;1834;p48"/>
            <p:cNvSpPr/>
            <p:nvPr/>
          </p:nvSpPr>
          <p:spPr>
            <a:xfrm>
              <a:off x="3161254" y="1011412"/>
              <a:ext cx="13716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5" name="Google Shape;1835;p48"/>
            <p:cNvSpPr/>
            <p:nvPr/>
          </p:nvSpPr>
          <p:spPr>
            <a:xfrm>
              <a:off x="3104333" y="956558"/>
              <a:ext cx="13746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Virtual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Private Cloud</a:t>
              </a:r>
              <a:endParaRPr/>
            </a:p>
          </p:txBody>
        </p:sp>
      </p:grpSp>
      <p:sp>
        <p:nvSpPr>
          <p:cNvPr id="1836" name="Google Shape;1836;p48"/>
          <p:cNvSpPr/>
          <p:nvPr/>
        </p:nvSpPr>
        <p:spPr>
          <a:xfrm>
            <a:off x="1343957" y="1446993"/>
            <a:ext cx="13491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 Balancing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37" name="Google Shape;1837;p48"/>
          <p:cNvGrpSpPr/>
          <p:nvPr/>
        </p:nvGrpSpPr>
        <p:grpSpPr>
          <a:xfrm>
            <a:off x="2828608" y="1446402"/>
            <a:ext cx="1428520" cy="431654"/>
            <a:chOff x="3104333" y="1568927"/>
            <a:chExt cx="1428520" cy="431654"/>
          </a:xfrm>
        </p:grpSpPr>
        <p:sp>
          <p:nvSpPr>
            <p:cNvPr id="1838" name="Google Shape;1838;p48"/>
            <p:cNvSpPr/>
            <p:nvPr/>
          </p:nvSpPr>
          <p:spPr>
            <a:xfrm>
              <a:off x="3161254" y="1623781"/>
              <a:ext cx="13716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9" name="Google Shape;1839;p48"/>
            <p:cNvSpPr/>
            <p:nvPr/>
          </p:nvSpPr>
          <p:spPr>
            <a:xfrm>
              <a:off x="3104333" y="1568927"/>
              <a:ext cx="13713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 Balancing</a:t>
              </a:r>
              <a:endParaRPr/>
            </a:p>
          </p:txBody>
        </p:sp>
      </p:grpSp>
      <p:sp>
        <p:nvSpPr>
          <p:cNvPr id="1840" name="Google Shape;1840;p48"/>
          <p:cNvSpPr/>
          <p:nvPr/>
        </p:nvSpPr>
        <p:spPr>
          <a:xfrm>
            <a:off x="1343957" y="1942114"/>
            <a:ext cx="916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CDN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41" name="Google Shape;1841;p48"/>
          <p:cNvGrpSpPr/>
          <p:nvPr/>
        </p:nvGrpSpPr>
        <p:grpSpPr>
          <a:xfrm>
            <a:off x="2828608" y="1941523"/>
            <a:ext cx="971320" cy="431654"/>
            <a:chOff x="3104333" y="2181273"/>
            <a:chExt cx="971320" cy="431654"/>
          </a:xfrm>
        </p:grpSpPr>
        <p:sp>
          <p:nvSpPr>
            <p:cNvPr id="1842" name="Google Shape;1842;p48"/>
            <p:cNvSpPr/>
            <p:nvPr/>
          </p:nvSpPr>
          <p:spPr>
            <a:xfrm>
              <a:off x="3161254" y="2236127"/>
              <a:ext cx="914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3" name="Google Shape;1843;p48"/>
            <p:cNvSpPr/>
            <p:nvPr/>
          </p:nvSpPr>
          <p:spPr>
            <a:xfrm>
              <a:off x="3104333" y="2181273"/>
              <a:ext cx="9162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CDN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44" name="Google Shape;1844;p48"/>
          <p:cNvSpPr/>
          <p:nvPr/>
        </p:nvSpPr>
        <p:spPr>
          <a:xfrm>
            <a:off x="5983274" y="957150"/>
            <a:ext cx="14004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Interconnect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45" name="Google Shape;1845;p48"/>
          <p:cNvGrpSpPr/>
          <p:nvPr/>
        </p:nvGrpSpPr>
        <p:grpSpPr>
          <a:xfrm>
            <a:off x="7544124" y="959800"/>
            <a:ext cx="1514326" cy="428400"/>
            <a:chOff x="7467924" y="959800"/>
            <a:chExt cx="1514326" cy="428400"/>
          </a:xfrm>
        </p:grpSpPr>
        <p:sp>
          <p:nvSpPr>
            <p:cNvPr id="1846" name="Google Shape;1846;p48"/>
            <p:cNvSpPr/>
            <p:nvPr/>
          </p:nvSpPr>
          <p:spPr>
            <a:xfrm>
              <a:off x="7524849" y="1011400"/>
              <a:ext cx="1457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7" name="Google Shape;1847;p48"/>
            <p:cNvSpPr/>
            <p:nvPr/>
          </p:nvSpPr>
          <p:spPr>
            <a:xfrm>
              <a:off x="7467924" y="959800"/>
              <a:ext cx="1457400" cy="3759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Interconnect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48" name="Google Shape;1848;p48"/>
          <p:cNvSpPr/>
          <p:nvPr/>
        </p:nvSpPr>
        <p:spPr>
          <a:xfrm>
            <a:off x="5983282" y="1449628"/>
            <a:ext cx="9114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DNS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49" name="Google Shape;1849;p48"/>
          <p:cNvGrpSpPr/>
          <p:nvPr/>
        </p:nvGrpSpPr>
        <p:grpSpPr>
          <a:xfrm>
            <a:off x="7544133" y="1449037"/>
            <a:ext cx="971320" cy="431654"/>
            <a:chOff x="7467933" y="1571562"/>
            <a:chExt cx="971320" cy="431654"/>
          </a:xfrm>
        </p:grpSpPr>
        <p:sp>
          <p:nvSpPr>
            <p:cNvPr id="1850" name="Google Shape;1850;p48"/>
            <p:cNvSpPr/>
            <p:nvPr/>
          </p:nvSpPr>
          <p:spPr>
            <a:xfrm>
              <a:off x="7524854" y="1626416"/>
              <a:ext cx="914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1" name="Google Shape;1851;p48"/>
            <p:cNvSpPr/>
            <p:nvPr/>
          </p:nvSpPr>
          <p:spPr>
            <a:xfrm>
              <a:off x="7467933" y="1571562"/>
              <a:ext cx="9114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DNS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52" name="Google Shape;1852;p48"/>
          <p:cNvSpPr/>
          <p:nvPr/>
        </p:nvSpPr>
        <p:spPr>
          <a:xfrm>
            <a:off x="193800" y="957150"/>
            <a:ext cx="1017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Virtual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Private Cloud 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3" name="Google Shape;1853;p48"/>
          <p:cNvSpPr/>
          <p:nvPr/>
        </p:nvSpPr>
        <p:spPr>
          <a:xfrm>
            <a:off x="193799" y="1446993"/>
            <a:ext cx="933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4" name="Google Shape;1854;p48"/>
          <p:cNvSpPr/>
          <p:nvPr/>
        </p:nvSpPr>
        <p:spPr>
          <a:xfrm>
            <a:off x="193799" y="1942114"/>
            <a:ext cx="7125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CDN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5" name="Google Shape;1855;p48"/>
          <p:cNvSpPr/>
          <p:nvPr/>
        </p:nvSpPr>
        <p:spPr>
          <a:xfrm>
            <a:off x="4857399" y="957144"/>
            <a:ext cx="981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Interconnect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6" name="Google Shape;1856;p48"/>
          <p:cNvSpPr/>
          <p:nvPr/>
        </p:nvSpPr>
        <p:spPr>
          <a:xfrm>
            <a:off x="4857399" y="1449628"/>
            <a:ext cx="7125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DNS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7" name="Google Shape;1857;p48"/>
          <p:cNvSpPr/>
          <p:nvPr/>
        </p:nvSpPr>
        <p:spPr>
          <a:xfrm>
            <a:off x="4857375" y="1947400"/>
            <a:ext cx="8220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Network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8" name="Google Shape;1858;p48"/>
          <p:cNvSpPr/>
          <p:nvPr/>
        </p:nvSpPr>
        <p:spPr>
          <a:xfrm>
            <a:off x="5983288" y="1947400"/>
            <a:ext cx="10650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Network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59" name="Google Shape;1859;p48"/>
          <p:cNvGrpSpPr/>
          <p:nvPr/>
        </p:nvGrpSpPr>
        <p:grpSpPr>
          <a:xfrm>
            <a:off x="7544138" y="1947400"/>
            <a:ext cx="1121926" cy="431650"/>
            <a:chOff x="7467938" y="2187150"/>
            <a:chExt cx="1121926" cy="431650"/>
          </a:xfrm>
        </p:grpSpPr>
        <p:sp>
          <p:nvSpPr>
            <p:cNvPr id="1860" name="Google Shape;1860;p48"/>
            <p:cNvSpPr/>
            <p:nvPr/>
          </p:nvSpPr>
          <p:spPr>
            <a:xfrm>
              <a:off x="7524864" y="2242000"/>
              <a:ext cx="10650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1" name="Google Shape;1861;p48"/>
            <p:cNvSpPr/>
            <p:nvPr/>
          </p:nvSpPr>
          <p:spPr>
            <a:xfrm>
              <a:off x="7467938" y="2187150"/>
              <a:ext cx="10650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62" name="Google Shape;1862;p48"/>
          <p:cNvSpPr/>
          <p:nvPr/>
        </p:nvSpPr>
        <p:spPr>
          <a:xfrm>
            <a:off x="1343950" y="2446525"/>
            <a:ext cx="1642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External IP Addresses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63" name="Google Shape;1863;p48"/>
          <p:cNvGrpSpPr/>
          <p:nvPr/>
        </p:nvGrpSpPr>
        <p:grpSpPr>
          <a:xfrm>
            <a:off x="3014298" y="2445741"/>
            <a:ext cx="1699126" cy="431650"/>
            <a:chOff x="1619673" y="3355425"/>
            <a:chExt cx="1699126" cy="431650"/>
          </a:xfrm>
        </p:grpSpPr>
        <p:sp>
          <p:nvSpPr>
            <p:cNvPr id="1864" name="Google Shape;1864;p48"/>
            <p:cNvSpPr/>
            <p:nvPr/>
          </p:nvSpPr>
          <p:spPr>
            <a:xfrm>
              <a:off x="1676599" y="3410275"/>
              <a:ext cx="16422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5" name="Google Shape;1865;p48"/>
            <p:cNvSpPr/>
            <p:nvPr/>
          </p:nvSpPr>
          <p:spPr>
            <a:xfrm>
              <a:off x="1619673" y="3355425"/>
              <a:ext cx="16422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External IP Addresses</a:t>
              </a:r>
              <a:endParaRPr/>
            </a:p>
          </p:txBody>
        </p:sp>
      </p:grpSp>
      <p:sp>
        <p:nvSpPr>
          <p:cNvPr id="1866" name="Google Shape;1866;p48"/>
          <p:cNvSpPr/>
          <p:nvPr/>
        </p:nvSpPr>
        <p:spPr>
          <a:xfrm>
            <a:off x="1343950" y="2948325"/>
            <a:ext cx="12921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Firewall Rules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67" name="Google Shape;1867;p48"/>
          <p:cNvGrpSpPr/>
          <p:nvPr/>
        </p:nvGrpSpPr>
        <p:grpSpPr>
          <a:xfrm>
            <a:off x="2828600" y="2948325"/>
            <a:ext cx="1349025" cy="431650"/>
            <a:chOff x="3104325" y="3409625"/>
            <a:chExt cx="1349025" cy="431650"/>
          </a:xfrm>
        </p:grpSpPr>
        <p:sp>
          <p:nvSpPr>
            <p:cNvPr id="1868" name="Google Shape;1868;p48"/>
            <p:cNvSpPr/>
            <p:nvPr/>
          </p:nvSpPr>
          <p:spPr>
            <a:xfrm>
              <a:off x="3161250" y="3464475"/>
              <a:ext cx="12921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9" name="Google Shape;1869;p48"/>
            <p:cNvSpPr/>
            <p:nvPr/>
          </p:nvSpPr>
          <p:spPr>
            <a:xfrm>
              <a:off x="3104325" y="3409625"/>
              <a:ext cx="12921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Firewall Rules</a:t>
              </a:r>
              <a:endParaRPr/>
            </a:p>
          </p:txBody>
        </p:sp>
      </p:grpSp>
      <p:sp>
        <p:nvSpPr>
          <p:cNvPr id="1870" name="Google Shape;1870;p48"/>
          <p:cNvSpPr/>
          <p:nvPr/>
        </p:nvSpPr>
        <p:spPr>
          <a:xfrm>
            <a:off x="1343949" y="3451500"/>
            <a:ext cx="1017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Router</a:t>
            </a:r>
            <a:endParaRPr sz="7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71" name="Google Shape;1871;p48"/>
          <p:cNvGrpSpPr/>
          <p:nvPr/>
        </p:nvGrpSpPr>
        <p:grpSpPr>
          <a:xfrm>
            <a:off x="2828599" y="3451500"/>
            <a:ext cx="1074526" cy="431650"/>
            <a:chOff x="3104324" y="4021975"/>
            <a:chExt cx="1074526" cy="431650"/>
          </a:xfrm>
        </p:grpSpPr>
        <p:sp>
          <p:nvSpPr>
            <p:cNvPr id="1872" name="Google Shape;1872;p48"/>
            <p:cNvSpPr/>
            <p:nvPr/>
          </p:nvSpPr>
          <p:spPr>
            <a:xfrm>
              <a:off x="3161250" y="4076825"/>
              <a:ext cx="10176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3" name="Google Shape;1873;p48"/>
            <p:cNvSpPr/>
            <p:nvPr/>
          </p:nvSpPr>
          <p:spPr>
            <a:xfrm>
              <a:off x="3104324" y="4021975"/>
              <a:ext cx="10176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Router</a:t>
              </a:r>
              <a:endParaRPr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74" name="Google Shape;1874;p48"/>
          <p:cNvSpPr/>
          <p:nvPr/>
        </p:nvSpPr>
        <p:spPr>
          <a:xfrm>
            <a:off x="5983276" y="2446525"/>
            <a:ext cx="1017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Routes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75" name="Google Shape;1875;p48"/>
          <p:cNvGrpSpPr/>
          <p:nvPr/>
        </p:nvGrpSpPr>
        <p:grpSpPr>
          <a:xfrm>
            <a:off x="7544126" y="2449175"/>
            <a:ext cx="1074524" cy="428400"/>
            <a:chOff x="7467926" y="2800500"/>
            <a:chExt cx="1074524" cy="428400"/>
          </a:xfrm>
        </p:grpSpPr>
        <p:sp>
          <p:nvSpPr>
            <p:cNvPr id="1876" name="Google Shape;1876;p48"/>
            <p:cNvSpPr/>
            <p:nvPr/>
          </p:nvSpPr>
          <p:spPr>
            <a:xfrm>
              <a:off x="7524851" y="2852100"/>
              <a:ext cx="10176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7" name="Google Shape;1877;p48"/>
            <p:cNvSpPr/>
            <p:nvPr/>
          </p:nvSpPr>
          <p:spPr>
            <a:xfrm>
              <a:off x="7467926" y="2800500"/>
              <a:ext cx="1017600" cy="3759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Routes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78" name="Google Shape;1878;p48"/>
          <p:cNvSpPr/>
          <p:nvPr/>
        </p:nvSpPr>
        <p:spPr>
          <a:xfrm>
            <a:off x="5983282" y="2948303"/>
            <a:ext cx="9114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VPN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79" name="Google Shape;1879;p48"/>
          <p:cNvGrpSpPr/>
          <p:nvPr/>
        </p:nvGrpSpPr>
        <p:grpSpPr>
          <a:xfrm>
            <a:off x="7544133" y="2947712"/>
            <a:ext cx="971320" cy="431654"/>
            <a:chOff x="7467933" y="3412262"/>
            <a:chExt cx="971320" cy="431654"/>
          </a:xfrm>
        </p:grpSpPr>
        <p:sp>
          <p:nvSpPr>
            <p:cNvPr id="1880" name="Google Shape;1880;p48"/>
            <p:cNvSpPr/>
            <p:nvPr/>
          </p:nvSpPr>
          <p:spPr>
            <a:xfrm>
              <a:off x="7524854" y="3467116"/>
              <a:ext cx="914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1" name="Google Shape;1881;p48"/>
            <p:cNvSpPr/>
            <p:nvPr/>
          </p:nvSpPr>
          <p:spPr>
            <a:xfrm>
              <a:off x="7467933" y="3412262"/>
              <a:ext cx="9114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VPN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82" name="Google Shape;1882;p48"/>
          <p:cNvSpPr/>
          <p:nvPr/>
        </p:nvSpPr>
        <p:spPr>
          <a:xfrm>
            <a:off x="193800" y="2446525"/>
            <a:ext cx="11220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External IP Addresses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3" name="Google Shape;1883;p48"/>
          <p:cNvSpPr/>
          <p:nvPr/>
        </p:nvSpPr>
        <p:spPr>
          <a:xfrm>
            <a:off x="193800" y="2948325"/>
            <a:ext cx="10650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Firewall Rules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4" name="Google Shape;1884;p48"/>
          <p:cNvSpPr/>
          <p:nvPr/>
        </p:nvSpPr>
        <p:spPr>
          <a:xfrm>
            <a:off x="4857400" y="2446525"/>
            <a:ext cx="7770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Routes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5" name="Google Shape;1885;p48"/>
          <p:cNvSpPr/>
          <p:nvPr/>
        </p:nvSpPr>
        <p:spPr>
          <a:xfrm>
            <a:off x="4857399" y="2948303"/>
            <a:ext cx="7125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VPN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6" name="Google Shape;1886;p48"/>
          <p:cNvSpPr/>
          <p:nvPr/>
        </p:nvSpPr>
        <p:spPr>
          <a:xfrm>
            <a:off x="272250" y="3451500"/>
            <a:ext cx="7770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Router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7" name="Google Shape;1887;p48"/>
          <p:cNvSpPr/>
          <p:nvPr/>
        </p:nvSpPr>
        <p:spPr>
          <a:xfrm>
            <a:off x="5983276" y="3450900"/>
            <a:ext cx="1017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Armor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88" name="Google Shape;1888;p48"/>
          <p:cNvGrpSpPr/>
          <p:nvPr/>
        </p:nvGrpSpPr>
        <p:grpSpPr>
          <a:xfrm>
            <a:off x="7544126" y="3453550"/>
            <a:ext cx="1074524" cy="428400"/>
            <a:chOff x="7544126" y="3648925"/>
            <a:chExt cx="1074524" cy="428400"/>
          </a:xfrm>
        </p:grpSpPr>
        <p:sp>
          <p:nvSpPr>
            <p:cNvPr id="1889" name="Google Shape;1889;p48"/>
            <p:cNvSpPr/>
            <p:nvPr/>
          </p:nvSpPr>
          <p:spPr>
            <a:xfrm>
              <a:off x="7601051" y="3700525"/>
              <a:ext cx="10176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0" name="Google Shape;1890;p48"/>
            <p:cNvSpPr/>
            <p:nvPr/>
          </p:nvSpPr>
          <p:spPr>
            <a:xfrm>
              <a:off x="7544126" y="3648925"/>
              <a:ext cx="1017600" cy="3759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Armor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91" name="Google Shape;1891;p48"/>
          <p:cNvSpPr/>
          <p:nvPr/>
        </p:nvSpPr>
        <p:spPr>
          <a:xfrm>
            <a:off x="4857400" y="3450900"/>
            <a:ext cx="7770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Armor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2" name="Google Shape;1892;p48"/>
          <p:cNvSpPr/>
          <p:nvPr/>
        </p:nvSpPr>
        <p:spPr>
          <a:xfrm>
            <a:off x="1343950" y="3954675"/>
            <a:ext cx="1365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Standard Network Tier</a:t>
            </a:r>
            <a:endParaRPr sz="7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93" name="Google Shape;1893;p48"/>
          <p:cNvGrpSpPr/>
          <p:nvPr/>
        </p:nvGrpSpPr>
        <p:grpSpPr>
          <a:xfrm>
            <a:off x="2828600" y="3954675"/>
            <a:ext cx="1422825" cy="431650"/>
            <a:chOff x="2828600" y="4185675"/>
            <a:chExt cx="1422825" cy="431650"/>
          </a:xfrm>
        </p:grpSpPr>
        <p:sp>
          <p:nvSpPr>
            <p:cNvPr id="1894" name="Google Shape;1894;p48"/>
            <p:cNvSpPr/>
            <p:nvPr/>
          </p:nvSpPr>
          <p:spPr>
            <a:xfrm>
              <a:off x="2885525" y="4240525"/>
              <a:ext cx="13659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5" name="Google Shape;1895;p48"/>
            <p:cNvSpPr/>
            <p:nvPr/>
          </p:nvSpPr>
          <p:spPr>
            <a:xfrm>
              <a:off x="2828600" y="4185675"/>
              <a:ext cx="13659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Standard Network Tier</a:t>
              </a:r>
              <a:endParaRPr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96" name="Google Shape;1896;p48"/>
          <p:cNvSpPr/>
          <p:nvPr/>
        </p:nvSpPr>
        <p:spPr>
          <a:xfrm>
            <a:off x="193800" y="3954675"/>
            <a:ext cx="1017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Standard Network Tier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7" name="Google Shape;1897;p48"/>
          <p:cNvSpPr/>
          <p:nvPr/>
        </p:nvSpPr>
        <p:spPr>
          <a:xfrm>
            <a:off x="6007525" y="3954675"/>
            <a:ext cx="1365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Premium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Network Tier</a:t>
            </a:r>
            <a:endParaRPr sz="7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98" name="Google Shape;1898;p48"/>
          <p:cNvGrpSpPr/>
          <p:nvPr/>
        </p:nvGrpSpPr>
        <p:grpSpPr>
          <a:xfrm>
            <a:off x="7492175" y="3954675"/>
            <a:ext cx="1422825" cy="431650"/>
            <a:chOff x="7492175" y="4185675"/>
            <a:chExt cx="1422825" cy="431650"/>
          </a:xfrm>
        </p:grpSpPr>
        <p:sp>
          <p:nvSpPr>
            <p:cNvPr id="1899" name="Google Shape;1899;p48"/>
            <p:cNvSpPr/>
            <p:nvPr/>
          </p:nvSpPr>
          <p:spPr>
            <a:xfrm>
              <a:off x="7549100" y="4240525"/>
              <a:ext cx="13659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0" name="Google Shape;1900;p48"/>
            <p:cNvSpPr/>
            <p:nvPr/>
          </p:nvSpPr>
          <p:spPr>
            <a:xfrm>
              <a:off x="7492175" y="4185675"/>
              <a:ext cx="13659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Premium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Network Tier</a:t>
              </a:r>
              <a:endParaRPr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01" name="Google Shape;1901;p48"/>
          <p:cNvSpPr/>
          <p:nvPr/>
        </p:nvSpPr>
        <p:spPr>
          <a:xfrm>
            <a:off x="4857375" y="3954675"/>
            <a:ext cx="1017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Premium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Network Tier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2" name="Google Shape;1902;p48"/>
          <p:cNvSpPr/>
          <p:nvPr/>
        </p:nvSpPr>
        <p:spPr>
          <a:xfrm>
            <a:off x="1319675" y="4459050"/>
            <a:ext cx="12921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Partner</a:t>
            </a: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Interconnect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03" name="Google Shape;1903;p48"/>
          <p:cNvGrpSpPr/>
          <p:nvPr/>
        </p:nvGrpSpPr>
        <p:grpSpPr>
          <a:xfrm>
            <a:off x="2880525" y="4461700"/>
            <a:ext cx="1349025" cy="428400"/>
            <a:chOff x="2880525" y="4461700"/>
            <a:chExt cx="1349025" cy="428400"/>
          </a:xfrm>
        </p:grpSpPr>
        <p:sp>
          <p:nvSpPr>
            <p:cNvPr id="1904" name="Google Shape;1904;p48"/>
            <p:cNvSpPr/>
            <p:nvPr/>
          </p:nvSpPr>
          <p:spPr>
            <a:xfrm>
              <a:off x="2937450" y="4513300"/>
              <a:ext cx="12921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5" name="Google Shape;1905;p48"/>
            <p:cNvSpPr/>
            <p:nvPr/>
          </p:nvSpPr>
          <p:spPr>
            <a:xfrm>
              <a:off x="2880525" y="4461700"/>
              <a:ext cx="1292100" cy="3759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Partner</a:t>
              </a: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Interconnect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06" name="Google Shape;1906;p48"/>
          <p:cNvSpPr/>
          <p:nvPr/>
        </p:nvSpPr>
        <p:spPr>
          <a:xfrm>
            <a:off x="193799" y="4459044"/>
            <a:ext cx="981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Partner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Interconnect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7" name="Google Shape;190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175" y="1518329"/>
            <a:ext cx="244825" cy="2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8" name="Google Shape;190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7779" y="1027346"/>
            <a:ext cx="244825" cy="2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9" name="Google Shape;190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167" y="1002971"/>
            <a:ext cx="244825" cy="2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0" name="Google Shape;191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1992" y="1002971"/>
            <a:ext cx="244825" cy="2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1" name="Google Shape;191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300" y="1542454"/>
            <a:ext cx="244825" cy="2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2" name="Google Shape;191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650" y="1518329"/>
            <a:ext cx="244825" cy="2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3" name="Google Shape;191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175" y="2021425"/>
            <a:ext cx="244825" cy="2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4" name="Google Shape;1914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9175" y="2513913"/>
            <a:ext cx="244825" cy="2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5" name="Google Shape;1915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22650" y="3019390"/>
            <a:ext cx="244825" cy="241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6" name="Google Shape;191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7013" y="1994100"/>
            <a:ext cx="244825" cy="2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7" name="Google Shape;1917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2650" y="2015450"/>
            <a:ext cx="244825" cy="2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8" name="Google Shape;1918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7988" y="2538325"/>
            <a:ext cx="244825" cy="2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9" name="Google Shape;1919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22650" y="2513900"/>
            <a:ext cx="244825" cy="2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0" name="Google Shape;1920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35688" y="3043727"/>
            <a:ext cx="244825" cy="241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1" name="Google Shape;1921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9175" y="3019390"/>
            <a:ext cx="244825" cy="241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2" name="Google Shape;1922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87025" y="3497500"/>
            <a:ext cx="244825" cy="2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3" name="Google Shape;1923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60893" y="4075349"/>
            <a:ext cx="280225" cy="14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4" name="Google Shape;1924;p4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1475" y="4076313"/>
            <a:ext cx="280225" cy="140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5" name="Google Shape;1925;p4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94275" y="4102363"/>
            <a:ext cx="280225" cy="140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6" name="Google Shape;1926;p4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50075" y="4076313"/>
            <a:ext cx="280225" cy="140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7" name="Google Shape;1927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57843" y="4101387"/>
            <a:ext cx="280225" cy="14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8" name="Google Shape;1928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56268" y="4101387"/>
            <a:ext cx="280225" cy="14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9" name="Google Shape;1929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67775" y="3520188"/>
            <a:ext cx="244825" cy="2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0" name="Google Shape;1930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4788" y="3520188"/>
            <a:ext cx="244825" cy="2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1" name="Google Shape;1931;p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06784" y="3495678"/>
            <a:ext cx="244825" cy="293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2" name="Google Shape;1932;p4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958034" y="3004230"/>
            <a:ext cx="244825" cy="27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3" name="Google Shape;1933;p4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395237" y="4526517"/>
            <a:ext cx="299650" cy="220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4" name="Google Shape;1934;p4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649996" y="3029980"/>
            <a:ext cx="244825" cy="27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5" name="Google Shape;1935;p4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073984" y="3004230"/>
            <a:ext cx="244825" cy="27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6" name="Google Shape;1936;p4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61762" y="4526517"/>
            <a:ext cx="299650" cy="220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7" name="Google Shape;1937;p4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986150" y="4551492"/>
            <a:ext cx="299650" cy="220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8" name="Google Shape;1938;p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49997" y="3481016"/>
            <a:ext cx="244825" cy="293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9" name="Google Shape;1939;p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73984" y="3495691"/>
            <a:ext cx="244825" cy="293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0" name="Google Shape;1940;p4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935729" y="1544672"/>
            <a:ext cx="194696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1" name="Google Shape;1941;p4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958026" y="2547991"/>
            <a:ext cx="244825" cy="237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2" name="Google Shape;1942;p4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675041" y="1569097"/>
            <a:ext cx="194696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3" name="Google Shape;1943;p4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113829" y="1544672"/>
            <a:ext cx="194696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4" name="Google Shape;1944;p4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088763" y="2520029"/>
            <a:ext cx="244825" cy="237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5" name="Google Shape;1945;p4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649988" y="2544454"/>
            <a:ext cx="244825" cy="237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" name="Google Shape;1946;p4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961054" y="2025255"/>
            <a:ext cx="244825" cy="227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" name="Google Shape;1947;p4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094529" y="2025268"/>
            <a:ext cx="244825" cy="227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8" name="Google Shape;1948;p4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650004" y="2051030"/>
            <a:ext cx="244825" cy="227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9" name="Google Shape;1949;p4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958037" y="1055259"/>
            <a:ext cx="244825" cy="212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0" name="Google Shape;1950;p4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088775" y="1043934"/>
            <a:ext cx="244825" cy="212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1" name="Google Shape;1951;p4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650000" y="1066459"/>
            <a:ext cx="244825" cy="212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/>
          <p:nvPr/>
        </p:nvSpPr>
        <p:spPr>
          <a:xfrm>
            <a:off x="5693334" y="2159063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2569690" y="2159063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7617245" y="3215438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1560179" y="3215438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550668" y="3215438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3760775" y="675563"/>
            <a:ext cx="16224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lang="en-US" sz="9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AI and Machine Learning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5029250" y="2432400"/>
            <a:ext cx="908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Vision API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470600" y="3359425"/>
            <a:ext cx="908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Speech-to-Text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257425" y="2437275"/>
            <a:ext cx="9399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Natural Language API</a:t>
            </a:r>
            <a:endParaRPr b="1" i="0" sz="700" u="none" cap="none" strike="noStrike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157175" y="2433725"/>
            <a:ext cx="8769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Translat</a:t>
            </a: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ion</a:t>
            </a: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 API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282125" y="3341500"/>
            <a:ext cx="908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Video Intelligence API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2250625" y="1513850"/>
            <a:ext cx="9399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Advanced Solutions Lab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3208977" y="1559138"/>
            <a:ext cx="9084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AutoML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3186925" y="2443125"/>
            <a:ext cx="9399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TPU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6842300" y="1507538"/>
            <a:ext cx="908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utoML Video Intelligence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4122175" y="1527813"/>
            <a:ext cx="8562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utoML Natural Language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5945025" y="1506638"/>
            <a:ext cx="908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utoML Translation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7779824" y="1542575"/>
            <a:ext cx="9084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utoML Vision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7760574" y="2371950"/>
            <a:ext cx="9399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Recommendations AI</a:t>
            </a:r>
            <a:endParaRPr b="1" sz="700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007500" y="1527813"/>
            <a:ext cx="908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utoML Tables</a:t>
            </a:r>
            <a:endParaRPr b="1" sz="700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374700" y="2415875"/>
            <a:ext cx="908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endParaRPr b="1" sz="700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Jobs</a:t>
            </a: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 API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466300" y="2415875"/>
            <a:ext cx="908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Inference API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3"/>
          <p:cNvSpPr txBox="1"/>
          <p:nvPr>
            <p:ph idx="4294967295" type="subTitle"/>
          </p:nvPr>
        </p:nvSpPr>
        <p:spPr>
          <a:xfrm>
            <a:off x="162150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B"/>
                </a:solidFill>
                <a:latin typeface="Google Sans"/>
                <a:ea typeface="Google Sans"/>
                <a:cs typeface="Google Sans"/>
                <a:sym typeface="Google Sans"/>
              </a:rPr>
              <a:t>Google Cloud Icons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375975" y="1493350"/>
            <a:ext cx="8562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I Hub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7393800" y="3288625"/>
            <a:ext cx="13788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Google Cloud products and services not represented here with a unique icon should use this generic icon.</a:t>
            </a:r>
            <a:endParaRPr sz="1200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5969225" y="2451724"/>
            <a:ext cx="8562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Data Labeling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466300" y="1493350"/>
            <a:ext cx="908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AI Platform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6877387" y="2443127"/>
            <a:ext cx="908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Dialog Flow Enterprise Edition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1379000" y="3359425"/>
            <a:ext cx="8769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Text-to-Speech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800" y="1017250"/>
            <a:ext cx="599100" cy="54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0275" y="991310"/>
            <a:ext cx="681300" cy="541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50" y="1017250"/>
            <a:ext cx="599100" cy="54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6950" y="1043479"/>
            <a:ext cx="599100" cy="476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76875" y="1017262"/>
            <a:ext cx="599100" cy="476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20525" y="971938"/>
            <a:ext cx="681300" cy="541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54200" y="991175"/>
            <a:ext cx="599100" cy="54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34475" y="1069420"/>
            <a:ext cx="599100" cy="473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79550" y="1016025"/>
            <a:ext cx="599100" cy="5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156778" y="1916450"/>
            <a:ext cx="501480" cy="530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068888" y="1930925"/>
            <a:ext cx="501475" cy="50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529350" y="1910638"/>
            <a:ext cx="599100" cy="54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969725" y="1944034"/>
            <a:ext cx="530400" cy="475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278499" y="1910650"/>
            <a:ext cx="599100" cy="54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336600" y="1897725"/>
            <a:ext cx="681300" cy="61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471123" y="2845665"/>
            <a:ext cx="530400" cy="475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202102" y="1889812"/>
            <a:ext cx="599100" cy="5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469812" y="1924164"/>
            <a:ext cx="530400" cy="5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3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1504525" y="2830130"/>
            <a:ext cx="599100" cy="5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3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655300" y="2860535"/>
            <a:ext cx="530400" cy="469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3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693375" y="1984300"/>
            <a:ext cx="394725" cy="3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3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6870250" y="3338875"/>
            <a:ext cx="469600" cy="4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p49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Product Cards</a:t>
            </a:r>
            <a:endParaRPr b="0" i="0" sz="1300" u="none" cap="none" strike="noStrike">
              <a:solidFill>
                <a:srgbClr val="75787A"/>
              </a:solidFill>
            </a:endParaRPr>
          </a:p>
        </p:txBody>
      </p:sp>
      <p:cxnSp>
        <p:nvCxnSpPr>
          <p:cNvPr id="1958" name="Google Shape;1958;p49"/>
          <p:cNvCxnSpPr/>
          <p:nvPr/>
        </p:nvCxnSpPr>
        <p:spPr>
          <a:xfrm>
            <a:off x="289175" y="679400"/>
            <a:ext cx="8675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9" name="Google Shape;1959;p49"/>
          <p:cNvSpPr txBox="1"/>
          <p:nvPr/>
        </p:nvSpPr>
        <p:spPr>
          <a:xfrm>
            <a:off x="4016558" y="580700"/>
            <a:ext cx="11109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i="0" lang="en-US" sz="9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Developer Tools</a:t>
            </a:r>
            <a:endParaRPr/>
          </a:p>
        </p:txBody>
      </p:sp>
      <p:sp>
        <p:nvSpPr>
          <p:cNvPr id="1960" name="Google Shape;1960;p49"/>
          <p:cNvSpPr/>
          <p:nvPr/>
        </p:nvSpPr>
        <p:spPr>
          <a:xfrm>
            <a:off x="1414861" y="2506050"/>
            <a:ext cx="1510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Maven App Engine Plugin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61" name="Google Shape;1961;p49"/>
          <p:cNvGrpSpPr/>
          <p:nvPr/>
        </p:nvGrpSpPr>
        <p:grpSpPr>
          <a:xfrm>
            <a:off x="3054837" y="2505450"/>
            <a:ext cx="1567124" cy="431675"/>
            <a:chOff x="3597550" y="2505450"/>
            <a:chExt cx="1567124" cy="431675"/>
          </a:xfrm>
        </p:grpSpPr>
        <p:sp>
          <p:nvSpPr>
            <p:cNvPr id="1962" name="Google Shape;1962;p49"/>
            <p:cNvSpPr/>
            <p:nvPr/>
          </p:nvSpPr>
          <p:spPr>
            <a:xfrm>
              <a:off x="3654474" y="2560325"/>
              <a:ext cx="15102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3" name="Google Shape;1963;p49"/>
            <p:cNvSpPr/>
            <p:nvPr/>
          </p:nvSpPr>
          <p:spPr>
            <a:xfrm>
              <a:off x="3597550" y="2505450"/>
              <a:ext cx="15102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Maven App Engine Plugin</a:t>
              </a:r>
              <a:endParaRPr/>
            </a:p>
          </p:txBody>
        </p:sp>
      </p:grpSp>
      <p:sp>
        <p:nvSpPr>
          <p:cNvPr id="1964" name="Google Shape;1964;p49"/>
          <p:cNvSpPr/>
          <p:nvPr/>
        </p:nvSpPr>
        <p:spPr>
          <a:xfrm>
            <a:off x="209544" y="2506051"/>
            <a:ext cx="10941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Maven App Engine Plugin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5" name="Google Shape;1965;p49"/>
          <p:cNvSpPr/>
          <p:nvPr/>
        </p:nvSpPr>
        <p:spPr>
          <a:xfrm>
            <a:off x="1414853" y="960350"/>
            <a:ext cx="9033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SDK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66" name="Google Shape;1966;p49"/>
          <p:cNvGrpSpPr/>
          <p:nvPr/>
        </p:nvGrpSpPr>
        <p:grpSpPr>
          <a:xfrm>
            <a:off x="3054834" y="959759"/>
            <a:ext cx="962320" cy="431654"/>
            <a:chOff x="3597547" y="959759"/>
            <a:chExt cx="962320" cy="431654"/>
          </a:xfrm>
        </p:grpSpPr>
        <p:sp>
          <p:nvSpPr>
            <p:cNvPr id="1967" name="Google Shape;1967;p49"/>
            <p:cNvSpPr/>
            <p:nvPr/>
          </p:nvSpPr>
          <p:spPr>
            <a:xfrm>
              <a:off x="3654467" y="1014613"/>
              <a:ext cx="905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8" name="Google Shape;1968;p49"/>
            <p:cNvSpPr/>
            <p:nvPr/>
          </p:nvSpPr>
          <p:spPr>
            <a:xfrm>
              <a:off x="3597547" y="959759"/>
              <a:ext cx="9033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SDK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69" name="Google Shape;1969;p49"/>
          <p:cNvSpPr/>
          <p:nvPr/>
        </p:nvSpPr>
        <p:spPr>
          <a:xfrm>
            <a:off x="209544" y="960350"/>
            <a:ext cx="7125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SDK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0" name="Google Shape;1970;p49"/>
          <p:cNvSpPr/>
          <p:nvPr/>
        </p:nvSpPr>
        <p:spPr>
          <a:xfrm>
            <a:off x="1414853" y="1993281"/>
            <a:ext cx="1536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Source Repositories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71" name="Google Shape;1971;p49"/>
          <p:cNvGrpSpPr/>
          <p:nvPr/>
        </p:nvGrpSpPr>
        <p:grpSpPr>
          <a:xfrm>
            <a:off x="3054834" y="1992690"/>
            <a:ext cx="1593220" cy="431654"/>
            <a:chOff x="3597547" y="1992690"/>
            <a:chExt cx="1593220" cy="431654"/>
          </a:xfrm>
        </p:grpSpPr>
        <p:sp>
          <p:nvSpPr>
            <p:cNvPr id="1972" name="Google Shape;1972;p49"/>
            <p:cNvSpPr/>
            <p:nvPr/>
          </p:nvSpPr>
          <p:spPr>
            <a:xfrm>
              <a:off x="3654467" y="2047544"/>
              <a:ext cx="15363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3" name="Google Shape;1973;p49"/>
            <p:cNvSpPr/>
            <p:nvPr/>
          </p:nvSpPr>
          <p:spPr>
            <a:xfrm>
              <a:off x="3597547" y="1992690"/>
              <a:ext cx="15366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Source Repositories</a:t>
              </a:r>
              <a:endParaRPr/>
            </a:p>
          </p:txBody>
        </p:sp>
      </p:grpSp>
      <p:sp>
        <p:nvSpPr>
          <p:cNvPr id="1974" name="Google Shape;1974;p49"/>
          <p:cNvSpPr/>
          <p:nvPr/>
        </p:nvSpPr>
        <p:spPr>
          <a:xfrm>
            <a:off x="209544" y="1993281"/>
            <a:ext cx="10140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Source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Repositories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5" name="Google Shape;1975;p49"/>
          <p:cNvSpPr/>
          <p:nvPr/>
        </p:nvSpPr>
        <p:spPr>
          <a:xfrm>
            <a:off x="1414861" y="3018825"/>
            <a:ext cx="13920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Tools for 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IntelliJ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76" name="Google Shape;1976;p49"/>
          <p:cNvGrpSpPr/>
          <p:nvPr/>
        </p:nvGrpSpPr>
        <p:grpSpPr>
          <a:xfrm>
            <a:off x="3054837" y="3018225"/>
            <a:ext cx="1448924" cy="431675"/>
            <a:chOff x="3597549" y="3018225"/>
            <a:chExt cx="1448924" cy="431675"/>
          </a:xfrm>
        </p:grpSpPr>
        <p:sp>
          <p:nvSpPr>
            <p:cNvPr id="1977" name="Google Shape;1977;p49"/>
            <p:cNvSpPr/>
            <p:nvPr/>
          </p:nvSpPr>
          <p:spPr>
            <a:xfrm>
              <a:off x="3654473" y="3073100"/>
              <a:ext cx="13920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8" name="Google Shape;1978;p49"/>
            <p:cNvSpPr/>
            <p:nvPr/>
          </p:nvSpPr>
          <p:spPr>
            <a:xfrm>
              <a:off x="3597549" y="3018225"/>
              <a:ext cx="13920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IntelliJ</a:t>
              </a:r>
              <a:endParaRPr/>
            </a:p>
          </p:txBody>
        </p:sp>
      </p:grpSp>
      <p:sp>
        <p:nvSpPr>
          <p:cNvPr id="1979" name="Google Shape;1979;p49"/>
          <p:cNvSpPr/>
          <p:nvPr/>
        </p:nvSpPr>
        <p:spPr>
          <a:xfrm>
            <a:off x="209549" y="3018825"/>
            <a:ext cx="9621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Tools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for IntelliJ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0" name="Google Shape;1980;p49"/>
          <p:cNvSpPr/>
          <p:nvPr/>
        </p:nvSpPr>
        <p:spPr>
          <a:xfrm>
            <a:off x="1411087" y="3531563"/>
            <a:ext cx="1560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Tools for 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PowerShell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81" name="Google Shape;1981;p49"/>
          <p:cNvGrpSpPr/>
          <p:nvPr/>
        </p:nvGrpSpPr>
        <p:grpSpPr>
          <a:xfrm>
            <a:off x="3054837" y="3531563"/>
            <a:ext cx="1617825" cy="431675"/>
            <a:chOff x="3597549" y="3531563"/>
            <a:chExt cx="1617825" cy="431675"/>
          </a:xfrm>
        </p:grpSpPr>
        <p:sp>
          <p:nvSpPr>
            <p:cNvPr id="1982" name="Google Shape;1982;p49"/>
            <p:cNvSpPr/>
            <p:nvPr/>
          </p:nvSpPr>
          <p:spPr>
            <a:xfrm>
              <a:off x="3654474" y="3586438"/>
              <a:ext cx="15609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3" name="Google Shape;1983;p49"/>
            <p:cNvSpPr/>
            <p:nvPr/>
          </p:nvSpPr>
          <p:spPr>
            <a:xfrm>
              <a:off x="3597549" y="3531563"/>
              <a:ext cx="15609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PowerShell</a:t>
              </a:r>
              <a:endParaRPr/>
            </a:p>
          </p:txBody>
        </p:sp>
      </p:grpSp>
      <p:sp>
        <p:nvSpPr>
          <p:cNvPr id="1984" name="Google Shape;1984;p49"/>
          <p:cNvSpPr/>
          <p:nvPr/>
        </p:nvSpPr>
        <p:spPr>
          <a:xfrm>
            <a:off x="205769" y="3531564"/>
            <a:ext cx="10941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Tools for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PowerShell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5" name="Google Shape;1985;p49"/>
          <p:cNvSpPr/>
          <p:nvPr/>
        </p:nvSpPr>
        <p:spPr>
          <a:xfrm>
            <a:off x="6198750" y="1480525"/>
            <a:ext cx="16308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Tools for 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Visual</a:t>
            </a: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Studio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86" name="Google Shape;1986;p49"/>
          <p:cNvGrpSpPr/>
          <p:nvPr/>
        </p:nvGrpSpPr>
        <p:grpSpPr>
          <a:xfrm>
            <a:off x="6205225" y="1973525"/>
            <a:ext cx="1687725" cy="431675"/>
            <a:chOff x="6957850" y="1453350"/>
            <a:chExt cx="1687725" cy="431675"/>
          </a:xfrm>
        </p:grpSpPr>
        <p:sp>
          <p:nvSpPr>
            <p:cNvPr id="1987" name="Google Shape;1987;p49"/>
            <p:cNvSpPr/>
            <p:nvPr/>
          </p:nvSpPr>
          <p:spPr>
            <a:xfrm>
              <a:off x="7014775" y="1508225"/>
              <a:ext cx="16308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8" name="Google Shape;1988;p49"/>
            <p:cNvSpPr/>
            <p:nvPr/>
          </p:nvSpPr>
          <p:spPr>
            <a:xfrm>
              <a:off x="6957850" y="1453350"/>
              <a:ext cx="16308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Visual</a:t>
              </a: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Studio</a:t>
              </a:r>
              <a:endParaRPr/>
            </a:p>
          </p:txBody>
        </p:sp>
      </p:grpSp>
      <p:sp>
        <p:nvSpPr>
          <p:cNvPr id="1989" name="Google Shape;1989;p49"/>
          <p:cNvSpPr/>
          <p:nvPr/>
        </p:nvSpPr>
        <p:spPr>
          <a:xfrm>
            <a:off x="4771394" y="1480526"/>
            <a:ext cx="10941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Tools for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Visual</a:t>
            </a: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Studio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0" name="Google Shape;1990;p49"/>
          <p:cNvSpPr/>
          <p:nvPr/>
        </p:nvSpPr>
        <p:spPr>
          <a:xfrm>
            <a:off x="5920725" y="2520550"/>
            <a:ext cx="1416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Tools for Eclipse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91" name="Google Shape;1991;p49"/>
          <p:cNvGrpSpPr/>
          <p:nvPr/>
        </p:nvGrpSpPr>
        <p:grpSpPr>
          <a:xfrm>
            <a:off x="7506551" y="2516000"/>
            <a:ext cx="1473825" cy="431675"/>
            <a:chOff x="6961601" y="2641225"/>
            <a:chExt cx="1473825" cy="431675"/>
          </a:xfrm>
        </p:grpSpPr>
        <p:sp>
          <p:nvSpPr>
            <p:cNvPr id="1992" name="Google Shape;1992;p49"/>
            <p:cNvSpPr/>
            <p:nvPr/>
          </p:nvSpPr>
          <p:spPr>
            <a:xfrm>
              <a:off x="7018525" y="2696100"/>
              <a:ext cx="14169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3" name="Google Shape;1993;p49"/>
            <p:cNvSpPr/>
            <p:nvPr/>
          </p:nvSpPr>
          <p:spPr>
            <a:xfrm>
              <a:off x="6961601" y="2641225"/>
              <a:ext cx="14169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 Eclipse</a:t>
              </a:r>
              <a:endParaRPr/>
            </a:p>
          </p:txBody>
        </p:sp>
      </p:grpSp>
      <p:sp>
        <p:nvSpPr>
          <p:cNvPr id="1994" name="Google Shape;1994;p49"/>
          <p:cNvSpPr/>
          <p:nvPr/>
        </p:nvSpPr>
        <p:spPr>
          <a:xfrm>
            <a:off x="5735871" y="3032500"/>
            <a:ext cx="10857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 Lab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95" name="Google Shape;1995;p49"/>
          <p:cNvGrpSpPr/>
          <p:nvPr/>
        </p:nvGrpSpPr>
        <p:grpSpPr>
          <a:xfrm>
            <a:off x="6993721" y="3032488"/>
            <a:ext cx="1142623" cy="431675"/>
            <a:chOff x="6951371" y="3774700"/>
            <a:chExt cx="1142623" cy="431675"/>
          </a:xfrm>
        </p:grpSpPr>
        <p:sp>
          <p:nvSpPr>
            <p:cNvPr id="1996" name="Google Shape;1996;p49"/>
            <p:cNvSpPr/>
            <p:nvPr/>
          </p:nvSpPr>
          <p:spPr>
            <a:xfrm>
              <a:off x="7008295" y="3829575"/>
              <a:ext cx="10857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7" name="Google Shape;1997;p49"/>
            <p:cNvSpPr/>
            <p:nvPr/>
          </p:nvSpPr>
          <p:spPr>
            <a:xfrm>
              <a:off x="6951371" y="3774700"/>
              <a:ext cx="10857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Test Lab</a:t>
              </a:r>
              <a:endParaRPr/>
            </a:p>
          </p:txBody>
        </p:sp>
      </p:grpSp>
      <p:sp>
        <p:nvSpPr>
          <p:cNvPr id="1998" name="Google Shape;1998;p49"/>
          <p:cNvSpPr/>
          <p:nvPr/>
        </p:nvSpPr>
        <p:spPr>
          <a:xfrm>
            <a:off x="4771399" y="3032500"/>
            <a:ext cx="840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 Lab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99" name="Google Shape;1999;p49"/>
          <p:cNvGrpSpPr/>
          <p:nvPr/>
        </p:nvGrpSpPr>
        <p:grpSpPr>
          <a:xfrm>
            <a:off x="3051073" y="4044928"/>
            <a:ext cx="1291420" cy="431654"/>
            <a:chOff x="3593786" y="4044928"/>
            <a:chExt cx="1291420" cy="431654"/>
          </a:xfrm>
        </p:grpSpPr>
        <p:sp>
          <p:nvSpPr>
            <p:cNvPr id="2000" name="Google Shape;2000;p49"/>
            <p:cNvSpPr/>
            <p:nvPr/>
          </p:nvSpPr>
          <p:spPr>
            <a:xfrm>
              <a:off x="3650706" y="4099782"/>
              <a:ext cx="12345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1" name="Google Shape;2001;p49"/>
            <p:cNvSpPr/>
            <p:nvPr/>
          </p:nvSpPr>
          <p:spPr>
            <a:xfrm>
              <a:off x="3593786" y="4044928"/>
              <a:ext cx="12336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Artifact</a:t>
              </a: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Registry</a:t>
              </a:r>
              <a:endParaRPr/>
            </a:p>
          </p:txBody>
        </p:sp>
      </p:grpSp>
      <p:sp>
        <p:nvSpPr>
          <p:cNvPr id="2002" name="Google Shape;2002;p49"/>
          <p:cNvSpPr/>
          <p:nvPr/>
        </p:nvSpPr>
        <p:spPr>
          <a:xfrm>
            <a:off x="1411082" y="4045519"/>
            <a:ext cx="12111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Artifact</a:t>
            </a: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Registry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3" name="Google Shape;2003;p49"/>
          <p:cNvSpPr/>
          <p:nvPr/>
        </p:nvSpPr>
        <p:spPr>
          <a:xfrm>
            <a:off x="209587" y="4045519"/>
            <a:ext cx="8664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Artifact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Registry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04" name="Google Shape;2004;p49"/>
          <p:cNvGrpSpPr/>
          <p:nvPr/>
        </p:nvGrpSpPr>
        <p:grpSpPr>
          <a:xfrm>
            <a:off x="6993727" y="967175"/>
            <a:ext cx="1014824" cy="431675"/>
            <a:chOff x="3104227" y="3920150"/>
            <a:chExt cx="1014824" cy="431675"/>
          </a:xfrm>
        </p:grpSpPr>
        <p:sp>
          <p:nvSpPr>
            <p:cNvPr id="2005" name="Google Shape;2005;p49"/>
            <p:cNvSpPr/>
            <p:nvPr/>
          </p:nvSpPr>
          <p:spPr>
            <a:xfrm>
              <a:off x="3161151" y="3975025"/>
              <a:ext cx="9579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6" name="Google Shape;2006;p49"/>
            <p:cNvSpPr/>
            <p:nvPr/>
          </p:nvSpPr>
          <p:spPr>
            <a:xfrm>
              <a:off x="3104227" y="3920150"/>
              <a:ext cx="9579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Build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07" name="Google Shape;2007;p49"/>
          <p:cNvSpPr/>
          <p:nvPr/>
        </p:nvSpPr>
        <p:spPr>
          <a:xfrm>
            <a:off x="5735874" y="967775"/>
            <a:ext cx="957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Build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8" name="Google Shape;2008;p49"/>
          <p:cNvSpPr/>
          <p:nvPr/>
        </p:nvSpPr>
        <p:spPr>
          <a:xfrm>
            <a:off x="4771400" y="967775"/>
            <a:ext cx="7593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Build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9" name="Google Shape;2009;p49"/>
          <p:cNvSpPr/>
          <p:nvPr/>
        </p:nvSpPr>
        <p:spPr>
          <a:xfrm>
            <a:off x="5832550" y="3531575"/>
            <a:ext cx="9624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IDE plugins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10" name="Google Shape;2010;p49"/>
          <p:cNvGrpSpPr/>
          <p:nvPr/>
        </p:nvGrpSpPr>
        <p:grpSpPr>
          <a:xfrm>
            <a:off x="6911229" y="3531575"/>
            <a:ext cx="1019325" cy="431675"/>
            <a:chOff x="3597542" y="3531575"/>
            <a:chExt cx="1019325" cy="431675"/>
          </a:xfrm>
        </p:grpSpPr>
        <p:sp>
          <p:nvSpPr>
            <p:cNvPr id="2011" name="Google Shape;2011;p49"/>
            <p:cNvSpPr/>
            <p:nvPr/>
          </p:nvSpPr>
          <p:spPr>
            <a:xfrm>
              <a:off x="3654467" y="3586450"/>
              <a:ext cx="962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2" name="Google Shape;2012;p49"/>
            <p:cNvSpPr/>
            <p:nvPr/>
          </p:nvSpPr>
          <p:spPr>
            <a:xfrm>
              <a:off x="3597542" y="3531575"/>
              <a:ext cx="9624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IDE plugins</a:t>
              </a:r>
              <a:endParaRPr/>
            </a:p>
          </p:txBody>
        </p:sp>
      </p:grpSp>
      <p:sp>
        <p:nvSpPr>
          <p:cNvPr id="2013" name="Google Shape;2013;p49"/>
          <p:cNvSpPr/>
          <p:nvPr/>
        </p:nvSpPr>
        <p:spPr>
          <a:xfrm>
            <a:off x="4771399" y="3531575"/>
            <a:ext cx="9624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IDE plugins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4" name="Google Shape;2014;p49"/>
          <p:cNvSpPr/>
          <p:nvPr/>
        </p:nvSpPr>
        <p:spPr>
          <a:xfrm>
            <a:off x="1358899" y="1456338"/>
            <a:ext cx="14835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Gradle App Engine Plugin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15" name="Google Shape;2015;p49"/>
          <p:cNvGrpSpPr/>
          <p:nvPr/>
        </p:nvGrpSpPr>
        <p:grpSpPr>
          <a:xfrm>
            <a:off x="2944737" y="1451788"/>
            <a:ext cx="1540424" cy="431675"/>
            <a:chOff x="6961612" y="2641225"/>
            <a:chExt cx="1540424" cy="431675"/>
          </a:xfrm>
        </p:grpSpPr>
        <p:sp>
          <p:nvSpPr>
            <p:cNvPr id="2016" name="Google Shape;2016;p49"/>
            <p:cNvSpPr/>
            <p:nvPr/>
          </p:nvSpPr>
          <p:spPr>
            <a:xfrm>
              <a:off x="7018537" y="2696100"/>
              <a:ext cx="14835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7" name="Google Shape;2017;p49"/>
            <p:cNvSpPr/>
            <p:nvPr/>
          </p:nvSpPr>
          <p:spPr>
            <a:xfrm>
              <a:off x="6961612" y="2641225"/>
              <a:ext cx="14835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Gradle App Engine Plugin</a:t>
              </a:r>
              <a:endParaRPr/>
            </a:p>
          </p:txBody>
        </p:sp>
      </p:grpSp>
      <p:sp>
        <p:nvSpPr>
          <p:cNvPr id="2018" name="Google Shape;2018;p49"/>
          <p:cNvSpPr/>
          <p:nvPr/>
        </p:nvSpPr>
        <p:spPr>
          <a:xfrm>
            <a:off x="209575" y="1456338"/>
            <a:ext cx="10470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Gradle App Engine Plugin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19" name="Google Shape;201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828" y="1037115"/>
            <a:ext cx="245735" cy="2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0" name="Google Shape;202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6003" y="1023090"/>
            <a:ext cx="245735" cy="2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1" name="Google Shape;202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4478" y="1020390"/>
            <a:ext cx="245735" cy="2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2" name="Google Shape;202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075" y="1573100"/>
            <a:ext cx="277500" cy="15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3" name="Google Shape;202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7625" y="1582750"/>
            <a:ext cx="277500" cy="15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4" name="Google Shape;202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7625" y="2112638"/>
            <a:ext cx="277500" cy="15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5" name="Google Shape;202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9950" y="3668413"/>
            <a:ext cx="277500" cy="15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6" name="Google Shape;202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587" y="3668425"/>
            <a:ext cx="277500" cy="15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7" name="Google Shape;202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5425" y="3668413"/>
            <a:ext cx="277500" cy="15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8" name="Google Shape;202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350" y="3644275"/>
            <a:ext cx="277500" cy="15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9" name="Google Shape;202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2475" y="3644275"/>
            <a:ext cx="277500" cy="15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0" name="Google Shape;203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37" y="3668413"/>
            <a:ext cx="277500" cy="15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1" name="Google Shape;2031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333" y="4123271"/>
            <a:ext cx="277525" cy="27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2" name="Google Shape;203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2471" y="4096946"/>
            <a:ext cx="277525" cy="27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3" name="Google Shape;2033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4646" y="4058396"/>
            <a:ext cx="277525" cy="27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350" y="1041563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5" name="Google Shape;2035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5763" y="2604113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6" name="Google Shape;2036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3963" y="3108863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7" name="Google Shape;2037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8863" y="3102425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8" name="Google Shape;2038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00088" y="2604113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9" name="Google Shape;2039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84138" y="3102425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0" name="Google Shape;2040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60513" y="3119613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1" name="Google Shape;2041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00238" y="3095175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2" name="Google Shape;2042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388" y="3095175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3" name="Google Shape;2043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388" y="1553175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4" name="Google Shape;2044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00238" y="1044100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5" name="Google Shape;2045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5813" y="1036713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6" name="Google Shape;2046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363" y="2057563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7" name="Google Shape;2047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350" y="2582413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" name="Google Shape;2048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6488" y="1553175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" name="Google Shape;2049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00238" y="2057563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Google Shape;2050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6587" y="2582413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Google Shape;2051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51063" y="1514700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Google Shape;2052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2738" y="2079725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3" name="Google Shape;2053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3563" y="2548975"/>
            <a:ext cx="229475" cy="2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7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p50"/>
          <p:cNvSpPr txBox="1"/>
          <p:nvPr>
            <p:ph idx="4294967295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Expanded </a:t>
            </a:r>
            <a:r>
              <a:rPr b="0" i="0" lang="en-US" sz="1300" u="none" cap="none" strike="noStrike">
                <a:solidFill>
                  <a:srgbClr val="75787A"/>
                </a:solidFill>
              </a:rPr>
              <a:t>Product Cards</a:t>
            </a:r>
            <a:endParaRPr/>
          </a:p>
        </p:txBody>
      </p:sp>
      <p:grpSp>
        <p:nvGrpSpPr>
          <p:cNvPr id="2059" name="Google Shape;2059;p50"/>
          <p:cNvGrpSpPr/>
          <p:nvPr/>
        </p:nvGrpSpPr>
        <p:grpSpPr>
          <a:xfrm>
            <a:off x="7000000" y="792200"/>
            <a:ext cx="798238" cy="548700"/>
            <a:chOff x="7000000" y="792200"/>
            <a:chExt cx="798238" cy="548700"/>
          </a:xfrm>
        </p:grpSpPr>
        <p:sp>
          <p:nvSpPr>
            <p:cNvPr id="2060" name="Google Shape;2060;p50"/>
            <p:cNvSpPr/>
            <p:nvPr/>
          </p:nvSpPr>
          <p:spPr>
            <a:xfrm>
              <a:off x="7000000" y="792200"/>
              <a:ext cx="795600" cy="5487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457200" lIns="182875" spcFirstLastPara="1" rIns="45700" wrap="square" tIns="27425">
              <a:noAutofit/>
            </a:bodyPr>
            <a:lstStyle/>
            <a:p>
              <a:pPr indent="0" lvl="0" marL="0" marR="0" rtl="0" algn="l">
                <a:lnSpc>
                  <a:spcPct val="141666"/>
                </a:lnSpc>
                <a:spcBef>
                  <a:spcPts val="1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1" name="Google Shape;2061;p50"/>
            <p:cNvSpPr txBox="1"/>
            <p:nvPr/>
          </p:nvSpPr>
          <p:spPr>
            <a:xfrm>
              <a:off x="7179780" y="992588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b="0" i="0" lang="en-US" sz="5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62" name="Google Shape;2062;p50"/>
            <p:cNvCxnSpPr/>
            <p:nvPr/>
          </p:nvCxnSpPr>
          <p:spPr>
            <a:xfrm>
              <a:off x="7185638" y="957802"/>
              <a:ext cx="6126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063" name="Google Shape;2063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42620" y="835018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4" name="Google Shape;2064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572972" y="111568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5" name="Google Shape;2065;p5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362660" y="111568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6" name="Google Shape;2066;p5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161492" y="111568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7" name="Google Shape;2067;p50"/>
            <p:cNvSpPr/>
            <p:nvPr/>
          </p:nvSpPr>
          <p:spPr>
            <a:xfrm>
              <a:off x="7115772" y="1197984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8" name="Google Shape;2068;p50"/>
            <p:cNvSpPr/>
            <p:nvPr/>
          </p:nvSpPr>
          <p:spPr>
            <a:xfrm>
              <a:off x="7252932" y="1197984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9" name="Google Shape;2069;p50"/>
            <p:cNvSpPr/>
            <p:nvPr/>
          </p:nvSpPr>
          <p:spPr>
            <a:xfrm>
              <a:off x="7454100" y="1197984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0" name="Google Shape;2070;p50"/>
            <p:cNvSpPr/>
            <p:nvPr/>
          </p:nvSpPr>
          <p:spPr>
            <a:xfrm>
              <a:off x="7027800" y="1195750"/>
              <a:ext cx="2715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1" name="Google Shape;2071;p50"/>
            <p:cNvSpPr/>
            <p:nvPr/>
          </p:nvSpPr>
          <p:spPr>
            <a:xfrm>
              <a:off x="7165637" y="1195750"/>
              <a:ext cx="2715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2" name="Google Shape;2072;p50"/>
            <p:cNvSpPr/>
            <p:nvPr/>
          </p:nvSpPr>
          <p:spPr>
            <a:xfrm>
              <a:off x="7365900" y="1195750"/>
              <a:ext cx="2715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73" name="Google Shape;2073;p50"/>
          <p:cNvGrpSpPr/>
          <p:nvPr/>
        </p:nvGrpSpPr>
        <p:grpSpPr>
          <a:xfrm>
            <a:off x="7000000" y="1551000"/>
            <a:ext cx="798238" cy="548700"/>
            <a:chOff x="7000000" y="1551000"/>
            <a:chExt cx="798238" cy="548700"/>
          </a:xfrm>
        </p:grpSpPr>
        <p:sp>
          <p:nvSpPr>
            <p:cNvPr id="2074" name="Google Shape;2074;p50"/>
            <p:cNvSpPr/>
            <p:nvPr/>
          </p:nvSpPr>
          <p:spPr>
            <a:xfrm>
              <a:off x="7000000" y="1551000"/>
              <a:ext cx="795600" cy="5487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457200" lIns="182875" spcFirstLastPara="1" rIns="45700" wrap="square" tIns="27425">
              <a:noAutofit/>
            </a:bodyPr>
            <a:lstStyle/>
            <a:p>
              <a:pPr indent="0" lvl="0" marL="0" marR="0" rtl="0" algn="l">
                <a:lnSpc>
                  <a:spcPct val="141666"/>
                </a:lnSpc>
                <a:spcBef>
                  <a:spcPts val="1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5" name="Google Shape;2075;p50"/>
            <p:cNvSpPr txBox="1"/>
            <p:nvPr/>
          </p:nvSpPr>
          <p:spPr>
            <a:xfrm>
              <a:off x="7179780" y="1751392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b="0" i="0" lang="en-US" sz="5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76" name="Google Shape;2076;p50"/>
            <p:cNvCxnSpPr/>
            <p:nvPr/>
          </p:nvCxnSpPr>
          <p:spPr>
            <a:xfrm>
              <a:off x="7185638" y="1716606"/>
              <a:ext cx="6126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077" name="Google Shape;2077;p5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042620" y="1593822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8" name="Google Shape;2078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572972" y="1874492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9" name="Google Shape;2079;p5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362660" y="1874492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0" name="Google Shape;2080;p5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161492" y="1874492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1" name="Google Shape;2081;p50"/>
            <p:cNvSpPr/>
            <p:nvPr/>
          </p:nvSpPr>
          <p:spPr>
            <a:xfrm>
              <a:off x="7115772" y="1956788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2" name="Google Shape;2082;p50"/>
            <p:cNvSpPr/>
            <p:nvPr/>
          </p:nvSpPr>
          <p:spPr>
            <a:xfrm>
              <a:off x="7252932" y="1956788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3" name="Google Shape;2083;p50"/>
            <p:cNvSpPr/>
            <p:nvPr/>
          </p:nvSpPr>
          <p:spPr>
            <a:xfrm>
              <a:off x="7454100" y="1956788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4" name="Google Shape;2084;p50"/>
            <p:cNvSpPr/>
            <p:nvPr/>
          </p:nvSpPr>
          <p:spPr>
            <a:xfrm>
              <a:off x="7026325" y="1956725"/>
              <a:ext cx="2730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5" name="Google Shape;2085;p50"/>
            <p:cNvSpPr/>
            <p:nvPr/>
          </p:nvSpPr>
          <p:spPr>
            <a:xfrm>
              <a:off x="7165587" y="1956725"/>
              <a:ext cx="2715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6" name="Google Shape;2086;p50"/>
            <p:cNvSpPr/>
            <p:nvPr/>
          </p:nvSpPr>
          <p:spPr>
            <a:xfrm>
              <a:off x="7366450" y="1956725"/>
              <a:ext cx="2730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87" name="Google Shape;2087;p50"/>
          <p:cNvGrpSpPr/>
          <p:nvPr/>
        </p:nvGrpSpPr>
        <p:grpSpPr>
          <a:xfrm>
            <a:off x="7000000" y="2323650"/>
            <a:ext cx="871438" cy="548700"/>
            <a:chOff x="7000000" y="2323650"/>
            <a:chExt cx="871438" cy="548700"/>
          </a:xfrm>
        </p:grpSpPr>
        <p:sp>
          <p:nvSpPr>
            <p:cNvPr id="2088" name="Google Shape;2088;p50"/>
            <p:cNvSpPr/>
            <p:nvPr/>
          </p:nvSpPr>
          <p:spPr>
            <a:xfrm>
              <a:off x="7000000" y="2323650"/>
              <a:ext cx="870000" cy="5487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457200" lIns="182875" spcFirstLastPara="1" rIns="45700" wrap="square" tIns="27425">
              <a:noAutofit/>
            </a:bodyPr>
            <a:lstStyle/>
            <a:p>
              <a:pPr indent="0" lvl="0" marL="0" marR="0" rtl="0" algn="l">
                <a:lnSpc>
                  <a:spcPct val="141666"/>
                </a:lnSpc>
                <a:spcBef>
                  <a:spcPts val="1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60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Kubernetes</a:t>
              </a:r>
              <a:r>
                <a:rPr b="0" i="0" lang="en-US" sz="6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Engine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9" name="Google Shape;2089;p50"/>
            <p:cNvSpPr txBox="1"/>
            <p:nvPr/>
          </p:nvSpPr>
          <p:spPr>
            <a:xfrm>
              <a:off x="7179780" y="2524041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b="0" i="0" lang="en-US" sz="5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90" name="Google Shape;2090;p50"/>
            <p:cNvCxnSpPr/>
            <p:nvPr/>
          </p:nvCxnSpPr>
          <p:spPr>
            <a:xfrm>
              <a:off x="7185638" y="2489255"/>
              <a:ext cx="6858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091" name="Google Shape;2091;p5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042620" y="2366471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2" name="Google Shape;2092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572972" y="264714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3" name="Google Shape;2093;p5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362660" y="264714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4" name="Google Shape;2094;p5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161492" y="264714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5" name="Google Shape;2095;p50"/>
            <p:cNvSpPr/>
            <p:nvPr/>
          </p:nvSpPr>
          <p:spPr>
            <a:xfrm>
              <a:off x="7115772" y="2729437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6" name="Google Shape;2096;p50"/>
            <p:cNvSpPr/>
            <p:nvPr/>
          </p:nvSpPr>
          <p:spPr>
            <a:xfrm>
              <a:off x="7252932" y="2729437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7" name="Google Shape;2097;p50"/>
            <p:cNvSpPr/>
            <p:nvPr/>
          </p:nvSpPr>
          <p:spPr>
            <a:xfrm>
              <a:off x="7454100" y="2729437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8" name="Google Shape;2098;p50"/>
            <p:cNvSpPr/>
            <p:nvPr/>
          </p:nvSpPr>
          <p:spPr>
            <a:xfrm>
              <a:off x="7027500" y="2729375"/>
              <a:ext cx="2715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9" name="Google Shape;2099;p50"/>
            <p:cNvSpPr/>
            <p:nvPr/>
          </p:nvSpPr>
          <p:spPr>
            <a:xfrm>
              <a:off x="7165587" y="2729375"/>
              <a:ext cx="2715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0" name="Google Shape;2100;p50"/>
            <p:cNvSpPr/>
            <p:nvPr/>
          </p:nvSpPr>
          <p:spPr>
            <a:xfrm>
              <a:off x="7366450" y="2729375"/>
              <a:ext cx="2715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01" name="Google Shape;2101;p50"/>
          <p:cNvGrpSpPr/>
          <p:nvPr/>
        </p:nvGrpSpPr>
        <p:grpSpPr>
          <a:xfrm>
            <a:off x="7000000" y="3083026"/>
            <a:ext cx="798238" cy="548700"/>
            <a:chOff x="7000000" y="3083026"/>
            <a:chExt cx="798238" cy="548700"/>
          </a:xfrm>
        </p:grpSpPr>
        <p:sp>
          <p:nvSpPr>
            <p:cNvPr id="2102" name="Google Shape;2102;p50"/>
            <p:cNvSpPr/>
            <p:nvPr/>
          </p:nvSpPr>
          <p:spPr>
            <a:xfrm>
              <a:off x="7000000" y="3083026"/>
              <a:ext cx="795600" cy="5487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457200" lIns="182875" spcFirstLastPara="1" rIns="45700" wrap="square" tIns="27425">
              <a:noAutofit/>
            </a:bodyPr>
            <a:lstStyle/>
            <a:p>
              <a:pPr indent="0" lvl="0" marL="0" marR="0" rtl="0" algn="l">
                <a:lnSpc>
                  <a:spcPct val="141666"/>
                </a:lnSpc>
                <a:spcBef>
                  <a:spcPts val="1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3" name="Google Shape;2103;p50"/>
            <p:cNvSpPr txBox="1"/>
            <p:nvPr/>
          </p:nvSpPr>
          <p:spPr>
            <a:xfrm>
              <a:off x="7179780" y="3283425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b="0" i="0" lang="en-US" sz="5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04" name="Google Shape;2104;p50"/>
            <p:cNvCxnSpPr/>
            <p:nvPr/>
          </p:nvCxnSpPr>
          <p:spPr>
            <a:xfrm>
              <a:off x="7185638" y="3248639"/>
              <a:ext cx="6126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105" name="Google Shape;2105;p5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042620" y="3125855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6" name="Google Shape;2106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572972" y="3406525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7" name="Google Shape;2107;p5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362660" y="3406525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8" name="Google Shape;2108;p5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161492" y="3406525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9" name="Google Shape;2109;p50"/>
            <p:cNvSpPr/>
            <p:nvPr/>
          </p:nvSpPr>
          <p:spPr>
            <a:xfrm>
              <a:off x="7115772" y="3488821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0" name="Google Shape;2110;p50"/>
            <p:cNvSpPr/>
            <p:nvPr/>
          </p:nvSpPr>
          <p:spPr>
            <a:xfrm>
              <a:off x="7252932" y="3488821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1" name="Google Shape;2111;p50"/>
            <p:cNvSpPr/>
            <p:nvPr/>
          </p:nvSpPr>
          <p:spPr>
            <a:xfrm>
              <a:off x="7454100" y="3488821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2" name="Google Shape;2112;p50"/>
            <p:cNvSpPr/>
            <p:nvPr/>
          </p:nvSpPr>
          <p:spPr>
            <a:xfrm>
              <a:off x="7027500" y="3488750"/>
              <a:ext cx="2733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3" name="Google Shape;2113;p50"/>
            <p:cNvSpPr/>
            <p:nvPr/>
          </p:nvSpPr>
          <p:spPr>
            <a:xfrm>
              <a:off x="7166087" y="3488750"/>
              <a:ext cx="2733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4" name="Google Shape;2114;p50"/>
            <p:cNvSpPr/>
            <p:nvPr/>
          </p:nvSpPr>
          <p:spPr>
            <a:xfrm>
              <a:off x="7366925" y="3488750"/>
              <a:ext cx="2733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15" name="Google Shape;2115;p50"/>
          <p:cNvGrpSpPr/>
          <p:nvPr/>
        </p:nvGrpSpPr>
        <p:grpSpPr>
          <a:xfrm>
            <a:off x="6999991" y="3832708"/>
            <a:ext cx="798300" cy="548700"/>
            <a:chOff x="6999991" y="3832708"/>
            <a:chExt cx="798300" cy="548700"/>
          </a:xfrm>
        </p:grpSpPr>
        <p:sp>
          <p:nvSpPr>
            <p:cNvPr id="2116" name="Google Shape;2116;p50"/>
            <p:cNvSpPr/>
            <p:nvPr/>
          </p:nvSpPr>
          <p:spPr>
            <a:xfrm>
              <a:off x="6999991" y="3832708"/>
              <a:ext cx="798300" cy="5487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457200" lIns="182875" spcFirstLastPara="1" rIns="45700" wrap="square" tIns="27425">
              <a:noAutofit/>
            </a:bodyPr>
            <a:lstStyle/>
            <a:p>
              <a:pPr indent="0" lvl="0" marL="0" marR="0" rtl="0" algn="l">
                <a:lnSpc>
                  <a:spcPct val="141666"/>
                </a:lnSpc>
                <a:spcBef>
                  <a:spcPts val="1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7" name="Google Shape;2117;p50"/>
            <p:cNvSpPr txBox="1"/>
            <p:nvPr/>
          </p:nvSpPr>
          <p:spPr>
            <a:xfrm>
              <a:off x="7179780" y="4033098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b="0" i="0" lang="en-US" sz="5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18" name="Google Shape;2118;p50"/>
            <p:cNvCxnSpPr/>
            <p:nvPr/>
          </p:nvCxnSpPr>
          <p:spPr>
            <a:xfrm>
              <a:off x="7185638" y="3998312"/>
              <a:ext cx="6126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119" name="Google Shape;2119;p5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042620" y="3875528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0" name="Google Shape;2120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572972" y="415619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1" name="Google Shape;2121;p5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362660" y="415619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2" name="Google Shape;2122;p5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161492" y="415619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3" name="Google Shape;2123;p50"/>
            <p:cNvSpPr/>
            <p:nvPr/>
          </p:nvSpPr>
          <p:spPr>
            <a:xfrm>
              <a:off x="7115772" y="4238494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4" name="Google Shape;2124;p50"/>
            <p:cNvSpPr/>
            <p:nvPr/>
          </p:nvSpPr>
          <p:spPr>
            <a:xfrm>
              <a:off x="7252932" y="4238494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5" name="Google Shape;2125;p50"/>
            <p:cNvSpPr/>
            <p:nvPr/>
          </p:nvSpPr>
          <p:spPr>
            <a:xfrm>
              <a:off x="7454100" y="4238494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6" name="Google Shape;2126;p50"/>
            <p:cNvSpPr/>
            <p:nvPr/>
          </p:nvSpPr>
          <p:spPr>
            <a:xfrm>
              <a:off x="7024800" y="4238425"/>
              <a:ext cx="2763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7" name="Google Shape;2127;p50"/>
            <p:cNvSpPr/>
            <p:nvPr/>
          </p:nvSpPr>
          <p:spPr>
            <a:xfrm>
              <a:off x="7163711" y="4238425"/>
              <a:ext cx="2763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8" name="Google Shape;2128;p50"/>
            <p:cNvSpPr/>
            <p:nvPr/>
          </p:nvSpPr>
          <p:spPr>
            <a:xfrm>
              <a:off x="7363500" y="4238425"/>
              <a:ext cx="2763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29" name="Google Shape;2129;p50"/>
          <p:cNvGrpSpPr/>
          <p:nvPr/>
        </p:nvGrpSpPr>
        <p:grpSpPr>
          <a:xfrm>
            <a:off x="8012575" y="792200"/>
            <a:ext cx="798238" cy="548700"/>
            <a:chOff x="8012575" y="792200"/>
            <a:chExt cx="798238" cy="548700"/>
          </a:xfrm>
        </p:grpSpPr>
        <p:sp>
          <p:nvSpPr>
            <p:cNvPr id="2130" name="Google Shape;2130;p50"/>
            <p:cNvSpPr/>
            <p:nvPr/>
          </p:nvSpPr>
          <p:spPr>
            <a:xfrm>
              <a:off x="8012575" y="792200"/>
              <a:ext cx="795600" cy="5487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457200" lIns="182875" spcFirstLastPara="1" rIns="45700" wrap="square" tIns="27425">
              <a:noAutofit/>
            </a:bodyPr>
            <a:lstStyle/>
            <a:p>
              <a:pPr indent="0" lvl="0" marL="0" marR="0" rtl="0" algn="l">
                <a:lnSpc>
                  <a:spcPct val="141666"/>
                </a:lnSpc>
                <a:spcBef>
                  <a:spcPts val="1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1" name="Google Shape;2131;p50"/>
            <p:cNvSpPr txBox="1"/>
            <p:nvPr/>
          </p:nvSpPr>
          <p:spPr>
            <a:xfrm>
              <a:off x="8192355" y="992588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b="0" i="0" lang="en-US" sz="5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32" name="Google Shape;2132;p50"/>
            <p:cNvCxnSpPr/>
            <p:nvPr/>
          </p:nvCxnSpPr>
          <p:spPr>
            <a:xfrm>
              <a:off x="8198213" y="957802"/>
              <a:ext cx="6126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133" name="Google Shape;2133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55195" y="835018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4" name="Google Shape;2134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85547" y="111568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5" name="Google Shape;2135;p5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375235" y="111568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6" name="Google Shape;2136;p5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74067" y="111568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7" name="Google Shape;2137;p50"/>
            <p:cNvSpPr/>
            <p:nvPr/>
          </p:nvSpPr>
          <p:spPr>
            <a:xfrm>
              <a:off x="8128347" y="1197984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8" name="Google Shape;2138;p50"/>
            <p:cNvSpPr/>
            <p:nvPr/>
          </p:nvSpPr>
          <p:spPr>
            <a:xfrm>
              <a:off x="8265507" y="1197984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9" name="Google Shape;2139;p50"/>
            <p:cNvSpPr/>
            <p:nvPr/>
          </p:nvSpPr>
          <p:spPr>
            <a:xfrm>
              <a:off x="8038000" y="1195750"/>
              <a:ext cx="2715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0" name="Google Shape;2140;p50"/>
            <p:cNvSpPr/>
            <p:nvPr/>
          </p:nvSpPr>
          <p:spPr>
            <a:xfrm>
              <a:off x="8178212" y="1195750"/>
              <a:ext cx="2715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141" name="Google Shape;2141;p50"/>
            <p:cNvGrpSpPr/>
            <p:nvPr/>
          </p:nvGrpSpPr>
          <p:grpSpPr>
            <a:xfrm>
              <a:off x="8416450" y="1197975"/>
              <a:ext cx="156525" cy="95109"/>
              <a:chOff x="8416450" y="1197975"/>
              <a:chExt cx="156525" cy="95109"/>
            </a:xfrm>
          </p:grpSpPr>
          <p:sp>
            <p:nvSpPr>
              <p:cNvPr id="2142" name="Google Shape;2142;p50"/>
              <p:cNvSpPr/>
              <p:nvPr/>
            </p:nvSpPr>
            <p:spPr>
              <a:xfrm>
                <a:off x="8416450" y="1197984"/>
                <a:ext cx="95100" cy="95100"/>
              </a:xfrm>
              <a:prstGeom prst="ellipse">
                <a:avLst/>
              </a:prstGeom>
              <a:solidFill>
                <a:srgbClr val="4284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Roboto"/>
                  <a:buNone/>
                </a:pPr>
                <a:r>
                  <a:t/>
                </a:r>
                <a:endParaRPr b="0" i="0" sz="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43" name="Google Shape;2143;p50"/>
              <p:cNvSpPr/>
              <p:nvPr/>
            </p:nvSpPr>
            <p:spPr>
              <a:xfrm>
                <a:off x="8477875" y="1197984"/>
                <a:ext cx="95100" cy="95100"/>
              </a:xfrm>
              <a:prstGeom prst="ellipse">
                <a:avLst/>
              </a:prstGeom>
              <a:solidFill>
                <a:srgbClr val="4284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Roboto"/>
                  <a:buNone/>
                </a:pPr>
                <a:r>
                  <a:t/>
                </a:r>
                <a:endParaRPr b="0" i="0" sz="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44" name="Google Shape;2144;p50"/>
              <p:cNvSpPr/>
              <p:nvPr/>
            </p:nvSpPr>
            <p:spPr>
              <a:xfrm>
                <a:off x="8464525" y="1197975"/>
                <a:ext cx="59700" cy="95100"/>
              </a:xfrm>
              <a:prstGeom prst="rect">
                <a:avLst/>
              </a:prstGeom>
              <a:solidFill>
                <a:srgbClr val="4284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45" name="Google Shape;2145;p50"/>
            <p:cNvSpPr/>
            <p:nvPr/>
          </p:nvSpPr>
          <p:spPr>
            <a:xfrm>
              <a:off x="8333000" y="1195750"/>
              <a:ext cx="3222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123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46" name="Google Shape;2146;p50"/>
          <p:cNvGrpSpPr/>
          <p:nvPr/>
        </p:nvGrpSpPr>
        <p:grpSpPr>
          <a:xfrm>
            <a:off x="8012575" y="1551000"/>
            <a:ext cx="798238" cy="548700"/>
            <a:chOff x="8012575" y="1551000"/>
            <a:chExt cx="798238" cy="548700"/>
          </a:xfrm>
        </p:grpSpPr>
        <p:sp>
          <p:nvSpPr>
            <p:cNvPr id="2147" name="Google Shape;2147;p50"/>
            <p:cNvSpPr/>
            <p:nvPr/>
          </p:nvSpPr>
          <p:spPr>
            <a:xfrm>
              <a:off x="8012575" y="1551000"/>
              <a:ext cx="795600" cy="5487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457200" lIns="182875" spcFirstLastPara="1" rIns="45700" wrap="square" tIns="27425">
              <a:noAutofit/>
            </a:bodyPr>
            <a:lstStyle/>
            <a:p>
              <a:pPr indent="0" lvl="0" marL="0" marR="0" rtl="0" algn="l">
                <a:lnSpc>
                  <a:spcPct val="141666"/>
                </a:lnSpc>
                <a:spcBef>
                  <a:spcPts val="1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8" name="Google Shape;2148;p50"/>
            <p:cNvSpPr txBox="1"/>
            <p:nvPr/>
          </p:nvSpPr>
          <p:spPr>
            <a:xfrm>
              <a:off x="8192355" y="1751392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b="0" i="0" lang="en-US" sz="5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49" name="Google Shape;2149;p50"/>
            <p:cNvCxnSpPr/>
            <p:nvPr/>
          </p:nvCxnSpPr>
          <p:spPr>
            <a:xfrm>
              <a:off x="8198213" y="1716606"/>
              <a:ext cx="6126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150" name="Google Shape;2150;p5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055195" y="1593822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1" name="Google Shape;2151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85547" y="1874492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2" name="Google Shape;2152;p5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375235" y="1874492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3" name="Google Shape;2153;p5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74067" y="1874492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4" name="Google Shape;2154;p50"/>
            <p:cNvSpPr/>
            <p:nvPr/>
          </p:nvSpPr>
          <p:spPr>
            <a:xfrm>
              <a:off x="8128347" y="1956788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5" name="Google Shape;2155;p50"/>
            <p:cNvSpPr/>
            <p:nvPr/>
          </p:nvSpPr>
          <p:spPr>
            <a:xfrm>
              <a:off x="8265507" y="1956788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6" name="Google Shape;2156;p50"/>
            <p:cNvSpPr/>
            <p:nvPr/>
          </p:nvSpPr>
          <p:spPr>
            <a:xfrm>
              <a:off x="8038900" y="1956725"/>
              <a:ext cx="2730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7" name="Google Shape;2157;p50"/>
            <p:cNvSpPr/>
            <p:nvPr/>
          </p:nvSpPr>
          <p:spPr>
            <a:xfrm>
              <a:off x="8178162" y="1956734"/>
              <a:ext cx="2715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158" name="Google Shape;2158;p50"/>
            <p:cNvGrpSpPr/>
            <p:nvPr/>
          </p:nvGrpSpPr>
          <p:grpSpPr>
            <a:xfrm>
              <a:off x="8416450" y="1956725"/>
              <a:ext cx="156525" cy="95109"/>
              <a:chOff x="8416450" y="1197975"/>
              <a:chExt cx="156525" cy="95109"/>
            </a:xfrm>
          </p:grpSpPr>
          <p:sp>
            <p:nvSpPr>
              <p:cNvPr id="2159" name="Google Shape;2159;p50"/>
              <p:cNvSpPr/>
              <p:nvPr/>
            </p:nvSpPr>
            <p:spPr>
              <a:xfrm>
                <a:off x="8416450" y="1197984"/>
                <a:ext cx="95100" cy="95100"/>
              </a:xfrm>
              <a:prstGeom prst="ellipse">
                <a:avLst/>
              </a:prstGeom>
              <a:solidFill>
                <a:srgbClr val="4284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Roboto"/>
                  <a:buNone/>
                </a:pPr>
                <a:r>
                  <a:t/>
                </a:r>
                <a:endParaRPr b="0" i="0" sz="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60" name="Google Shape;2160;p50"/>
              <p:cNvSpPr/>
              <p:nvPr/>
            </p:nvSpPr>
            <p:spPr>
              <a:xfrm>
                <a:off x="8477875" y="1197984"/>
                <a:ext cx="95100" cy="95100"/>
              </a:xfrm>
              <a:prstGeom prst="ellipse">
                <a:avLst/>
              </a:prstGeom>
              <a:solidFill>
                <a:srgbClr val="4284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Roboto"/>
                  <a:buNone/>
                </a:pPr>
                <a:r>
                  <a:t/>
                </a:r>
                <a:endParaRPr b="0" i="0" sz="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61" name="Google Shape;2161;p50"/>
              <p:cNvSpPr/>
              <p:nvPr/>
            </p:nvSpPr>
            <p:spPr>
              <a:xfrm>
                <a:off x="8464525" y="1197975"/>
                <a:ext cx="59700" cy="95100"/>
              </a:xfrm>
              <a:prstGeom prst="rect">
                <a:avLst/>
              </a:prstGeom>
              <a:solidFill>
                <a:srgbClr val="4284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62" name="Google Shape;2162;p50"/>
            <p:cNvSpPr/>
            <p:nvPr/>
          </p:nvSpPr>
          <p:spPr>
            <a:xfrm>
              <a:off x="8333000" y="1956713"/>
              <a:ext cx="3222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123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63" name="Google Shape;2163;p50"/>
          <p:cNvGrpSpPr/>
          <p:nvPr/>
        </p:nvGrpSpPr>
        <p:grpSpPr>
          <a:xfrm>
            <a:off x="8012575" y="2323650"/>
            <a:ext cx="873838" cy="548700"/>
            <a:chOff x="8012575" y="2323650"/>
            <a:chExt cx="873838" cy="548700"/>
          </a:xfrm>
        </p:grpSpPr>
        <p:sp>
          <p:nvSpPr>
            <p:cNvPr id="2164" name="Google Shape;2164;p50"/>
            <p:cNvSpPr/>
            <p:nvPr/>
          </p:nvSpPr>
          <p:spPr>
            <a:xfrm>
              <a:off x="8012575" y="2323650"/>
              <a:ext cx="873000" cy="5487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457200" lIns="182875" spcFirstLastPara="1" rIns="45700" wrap="square" tIns="27425">
              <a:noAutofit/>
            </a:bodyPr>
            <a:lstStyle/>
            <a:p>
              <a:pPr indent="0" lvl="0" marL="0" marR="0" rtl="0" algn="l">
                <a:lnSpc>
                  <a:spcPct val="141666"/>
                </a:lnSpc>
                <a:spcBef>
                  <a:spcPts val="1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60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Kubernetes</a:t>
              </a:r>
              <a:r>
                <a:rPr b="0" i="0" lang="en-US" sz="6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Engine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5" name="Google Shape;2165;p50"/>
            <p:cNvSpPr txBox="1"/>
            <p:nvPr/>
          </p:nvSpPr>
          <p:spPr>
            <a:xfrm>
              <a:off x="8192355" y="2524041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b="0" i="0" lang="en-US" sz="5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66" name="Google Shape;2166;p50"/>
            <p:cNvCxnSpPr/>
            <p:nvPr/>
          </p:nvCxnSpPr>
          <p:spPr>
            <a:xfrm>
              <a:off x="8198213" y="2489255"/>
              <a:ext cx="6882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167" name="Google Shape;2167;p5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055195" y="2366471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8" name="Google Shape;2168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85547" y="264714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9" name="Google Shape;2169;p5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375235" y="264714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0" name="Google Shape;2170;p5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74067" y="264714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1" name="Google Shape;2171;p50"/>
            <p:cNvSpPr/>
            <p:nvPr/>
          </p:nvSpPr>
          <p:spPr>
            <a:xfrm>
              <a:off x="8128347" y="2729437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2" name="Google Shape;2172;p50"/>
            <p:cNvSpPr/>
            <p:nvPr/>
          </p:nvSpPr>
          <p:spPr>
            <a:xfrm>
              <a:off x="8265507" y="2729437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3" name="Google Shape;2173;p50"/>
            <p:cNvSpPr/>
            <p:nvPr/>
          </p:nvSpPr>
          <p:spPr>
            <a:xfrm>
              <a:off x="8040075" y="2729375"/>
              <a:ext cx="2715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4" name="Google Shape;2174;p50"/>
            <p:cNvSpPr/>
            <p:nvPr/>
          </p:nvSpPr>
          <p:spPr>
            <a:xfrm>
              <a:off x="8178162" y="2729375"/>
              <a:ext cx="2715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175" name="Google Shape;2175;p50"/>
            <p:cNvGrpSpPr/>
            <p:nvPr/>
          </p:nvGrpSpPr>
          <p:grpSpPr>
            <a:xfrm>
              <a:off x="8416450" y="2729437"/>
              <a:ext cx="156525" cy="95109"/>
              <a:chOff x="8416450" y="1197975"/>
              <a:chExt cx="156525" cy="95109"/>
            </a:xfrm>
          </p:grpSpPr>
          <p:sp>
            <p:nvSpPr>
              <p:cNvPr id="2176" name="Google Shape;2176;p50"/>
              <p:cNvSpPr/>
              <p:nvPr/>
            </p:nvSpPr>
            <p:spPr>
              <a:xfrm>
                <a:off x="8416450" y="1197984"/>
                <a:ext cx="95100" cy="95100"/>
              </a:xfrm>
              <a:prstGeom prst="ellipse">
                <a:avLst/>
              </a:prstGeom>
              <a:solidFill>
                <a:srgbClr val="4284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Roboto"/>
                  <a:buNone/>
                </a:pPr>
                <a:r>
                  <a:t/>
                </a:r>
                <a:endParaRPr b="0" i="0" sz="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77" name="Google Shape;2177;p50"/>
              <p:cNvSpPr/>
              <p:nvPr/>
            </p:nvSpPr>
            <p:spPr>
              <a:xfrm>
                <a:off x="8477875" y="1197984"/>
                <a:ext cx="95100" cy="95100"/>
              </a:xfrm>
              <a:prstGeom prst="ellipse">
                <a:avLst/>
              </a:prstGeom>
              <a:solidFill>
                <a:srgbClr val="4284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Roboto"/>
                  <a:buNone/>
                </a:pPr>
                <a:r>
                  <a:t/>
                </a:r>
                <a:endParaRPr b="0" i="0" sz="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78" name="Google Shape;2178;p50"/>
              <p:cNvSpPr/>
              <p:nvPr/>
            </p:nvSpPr>
            <p:spPr>
              <a:xfrm>
                <a:off x="8464525" y="1197975"/>
                <a:ext cx="59700" cy="95100"/>
              </a:xfrm>
              <a:prstGeom prst="rect">
                <a:avLst/>
              </a:prstGeom>
              <a:solidFill>
                <a:srgbClr val="4284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79" name="Google Shape;2179;p50"/>
            <p:cNvSpPr/>
            <p:nvPr/>
          </p:nvSpPr>
          <p:spPr>
            <a:xfrm>
              <a:off x="8333000" y="2729375"/>
              <a:ext cx="3222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123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80" name="Google Shape;2180;p50"/>
          <p:cNvGrpSpPr/>
          <p:nvPr/>
        </p:nvGrpSpPr>
        <p:grpSpPr>
          <a:xfrm>
            <a:off x="8012575" y="3083026"/>
            <a:ext cx="798238" cy="548700"/>
            <a:chOff x="8012575" y="3083026"/>
            <a:chExt cx="798238" cy="548700"/>
          </a:xfrm>
        </p:grpSpPr>
        <p:sp>
          <p:nvSpPr>
            <p:cNvPr id="2181" name="Google Shape;2181;p50"/>
            <p:cNvSpPr/>
            <p:nvPr/>
          </p:nvSpPr>
          <p:spPr>
            <a:xfrm>
              <a:off x="8012575" y="3083026"/>
              <a:ext cx="795600" cy="5487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457200" lIns="182875" spcFirstLastPara="1" rIns="45700" wrap="square" tIns="27425">
              <a:noAutofit/>
            </a:bodyPr>
            <a:lstStyle/>
            <a:p>
              <a:pPr indent="0" lvl="0" marL="0" marR="0" rtl="0" algn="l">
                <a:lnSpc>
                  <a:spcPct val="141666"/>
                </a:lnSpc>
                <a:spcBef>
                  <a:spcPts val="1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2" name="Google Shape;2182;p50"/>
            <p:cNvSpPr txBox="1"/>
            <p:nvPr/>
          </p:nvSpPr>
          <p:spPr>
            <a:xfrm>
              <a:off x="8192355" y="3283425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b="0" i="0" lang="en-US" sz="5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83" name="Google Shape;2183;p50"/>
            <p:cNvCxnSpPr/>
            <p:nvPr/>
          </p:nvCxnSpPr>
          <p:spPr>
            <a:xfrm>
              <a:off x="8198213" y="3248639"/>
              <a:ext cx="6126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184" name="Google Shape;2184;p5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055195" y="3125855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5" name="Google Shape;2185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85547" y="3406525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6" name="Google Shape;2186;p5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375235" y="3406525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7" name="Google Shape;2187;p5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74067" y="3406525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8" name="Google Shape;2188;p50"/>
            <p:cNvSpPr/>
            <p:nvPr/>
          </p:nvSpPr>
          <p:spPr>
            <a:xfrm>
              <a:off x="8128347" y="3488821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9" name="Google Shape;2189;p50"/>
            <p:cNvSpPr/>
            <p:nvPr/>
          </p:nvSpPr>
          <p:spPr>
            <a:xfrm>
              <a:off x="8265507" y="3488821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0" name="Google Shape;2190;p50"/>
            <p:cNvSpPr/>
            <p:nvPr/>
          </p:nvSpPr>
          <p:spPr>
            <a:xfrm>
              <a:off x="8040075" y="3488750"/>
              <a:ext cx="2733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1" name="Google Shape;2191;p50"/>
            <p:cNvSpPr/>
            <p:nvPr/>
          </p:nvSpPr>
          <p:spPr>
            <a:xfrm>
              <a:off x="8178662" y="3488750"/>
              <a:ext cx="2733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192" name="Google Shape;2192;p50"/>
            <p:cNvGrpSpPr/>
            <p:nvPr/>
          </p:nvGrpSpPr>
          <p:grpSpPr>
            <a:xfrm>
              <a:off x="8416450" y="3488749"/>
              <a:ext cx="156525" cy="95109"/>
              <a:chOff x="8416450" y="1197975"/>
              <a:chExt cx="156525" cy="95109"/>
            </a:xfrm>
          </p:grpSpPr>
          <p:sp>
            <p:nvSpPr>
              <p:cNvPr id="2193" name="Google Shape;2193;p50"/>
              <p:cNvSpPr/>
              <p:nvPr/>
            </p:nvSpPr>
            <p:spPr>
              <a:xfrm>
                <a:off x="8416450" y="1197984"/>
                <a:ext cx="95100" cy="95100"/>
              </a:xfrm>
              <a:prstGeom prst="ellipse">
                <a:avLst/>
              </a:prstGeom>
              <a:solidFill>
                <a:srgbClr val="4284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Roboto"/>
                  <a:buNone/>
                </a:pPr>
                <a:r>
                  <a:t/>
                </a:r>
                <a:endParaRPr b="0" i="0" sz="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94" name="Google Shape;2194;p50"/>
              <p:cNvSpPr/>
              <p:nvPr/>
            </p:nvSpPr>
            <p:spPr>
              <a:xfrm>
                <a:off x="8477875" y="1197984"/>
                <a:ext cx="95100" cy="95100"/>
              </a:xfrm>
              <a:prstGeom prst="ellipse">
                <a:avLst/>
              </a:prstGeom>
              <a:solidFill>
                <a:srgbClr val="4284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Roboto"/>
                  <a:buNone/>
                </a:pPr>
                <a:r>
                  <a:t/>
                </a:r>
                <a:endParaRPr b="0" i="0" sz="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95" name="Google Shape;2195;p50"/>
              <p:cNvSpPr/>
              <p:nvPr/>
            </p:nvSpPr>
            <p:spPr>
              <a:xfrm>
                <a:off x="8464525" y="1197975"/>
                <a:ext cx="59700" cy="95100"/>
              </a:xfrm>
              <a:prstGeom prst="rect">
                <a:avLst/>
              </a:prstGeom>
              <a:solidFill>
                <a:srgbClr val="4284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96" name="Google Shape;2196;p50"/>
            <p:cNvSpPr/>
            <p:nvPr/>
          </p:nvSpPr>
          <p:spPr>
            <a:xfrm>
              <a:off x="8333000" y="3488750"/>
              <a:ext cx="3222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123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7" name="Google Shape;2197;p50"/>
          <p:cNvGrpSpPr/>
          <p:nvPr/>
        </p:nvGrpSpPr>
        <p:grpSpPr>
          <a:xfrm>
            <a:off x="8012566" y="3832708"/>
            <a:ext cx="798300" cy="548700"/>
            <a:chOff x="8012566" y="3832708"/>
            <a:chExt cx="798300" cy="548700"/>
          </a:xfrm>
        </p:grpSpPr>
        <p:sp>
          <p:nvSpPr>
            <p:cNvPr id="2198" name="Google Shape;2198;p50"/>
            <p:cNvSpPr/>
            <p:nvPr/>
          </p:nvSpPr>
          <p:spPr>
            <a:xfrm>
              <a:off x="8012566" y="3832708"/>
              <a:ext cx="798300" cy="5487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457200" lIns="182875" spcFirstLastPara="1" rIns="45700" wrap="square" tIns="27425">
              <a:noAutofit/>
            </a:bodyPr>
            <a:lstStyle/>
            <a:p>
              <a:pPr indent="0" lvl="0" marL="0" marR="0" rtl="0" algn="l">
                <a:lnSpc>
                  <a:spcPct val="141666"/>
                </a:lnSpc>
                <a:spcBef>
                  <a:spcPts val="1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9" name="Google Shape;2199;p50"/>
            <p:cNvSpPr txBox="1"/>
            <p:nvPr/>
          </p:nvSpPr>
          <p:spPr>
            <a:xfrm>
              <a:off x="8192355" y="4033098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b="0" i="0" lang="en-US" sz="5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00" name="Google Shape;2200;p50"/>
            <p:cNvCxnSpPr/>
            <p:nvPr/>
          </p:nvCxnSpPr>
          <p:spPr>
            <a:xfrm>
              <a:off x="8198213" y="3998312"/>
              <a:ext cx="6126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201" name="Google Shape;2201;p5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055195" y="3875528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2" name="Google Shape;2202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85547" y="415619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3" name="Google Shape;2203;p5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375235" y="415619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4" name="Google Shape;2204;p5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74067" y="415619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5" name="Google Shape;2205;p50"/>
            <p:cNvSpPr/>
            <p:nvPr/>
          </p:nvSpPr>
          <p:spPr>
            <a:xfrm>
              <a:off x="8128347" y="4238494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6" name="Google Shape;2206;p50"/>
            <p:cNvSpPr/>
            <p:nvPr/>
          </p:nvSpPr>
          <p:spPr>
            <a:xfrm>
              <a:off x="8265507" y="4238494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7" name="Google Shape;2207;p50"/>
            <p:cNvSpPr/>
            <p:nvPr/>
          </p:nvSpPr>
          <p:spPr>
            <a:xfrm>
              <a:off x="8037375" y="4238425"/>
              <a:ext cx="2763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8" name="Google Shape;2208;p50"/>
            <p:cNvSpPr/>
            <p:nvPr/>
          </p:nvSpPr>
          <p:spPr>
            <a:xfrm>
              <a:off x="8176286" y="4238425"/>
              <a:ext cx="2763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209" name="Google Shape;2209;p50"/>
            <p:cNvGrpSpPr/>
            <p:nvPr/>
          </p:nvGrpSpPr>
          <p:grpSpPr>
            <a:xfrm>
              <a:off x="8416450" y="4238499"/>
              <a:ext cx="156525" cy="95109"/>
              <a:chOff x="8416450" y="1197975"/>
              <a:chExt cx="156525" cy="95109"/>
            </a:xfrm>
          </p:grpSpPr>
          <p:sp>
            <p:nvSpPr>
              <p:cNvPr id="2210" name="Google Shape;2210;p50"/>
              <p:cNvSpPr/>
              <p:nvPr/>
            </p:nvSpPr>
            <p:spPr>
              <a:xfrm>
                <a:off x="8416450" y="1197984"/>
                <a:ext cx="95100" cy="95100"/>
              </a:xfrm>
              <a:prstGeom prst="ellipse">
                <a:avLst/>
              </a:prstGeom>
              <a:solidFill>
                <a:srgbClr val="4284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Roboto"/>
                  <a:buNone/>
                </a:pPr>
                <a:r>
                  <a:t/>
                </a:r>
                <a:endParaRPr b="0" i="0" sz="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11" name="Google Shape;2211;p50"/>
              <p:cNvSpPr/>
              <p:nvPr/>
            </p:nvSpPr>
            <p:spPr>
              <a:xfrm>
                <a:off x="8477875" y="1197984"/>
                <a:ext cx="95100" cy="95100"/>
              </a:xfrm>
              <a:prstGeom prst="ellipse">
                <a:avLst/>
              </a:prstGeom>
              <a:solidFill>
                <a:srgbClr val="4284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Roboto"/>
                  <a:buNone/>
                </a:pPr>
                <a:r>
                  <a:t/>
                </a:r>
                <a:endParaRPr b="0" i="0" sz="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12" name="Google Shape;2212;p50"/>
              <p:cNvSpPr/>
              <p:nvPr/>
            </p:nvSpPr>
            <p:spPr>
              <a:xfrm>
                <a:off x="8464525" y="1197975"/>
                <a:ext cx="59700" cy="95100"/>
              </a:xfrm>
              <a:prstGeom prst="rect">
                <a:avLst/>
              </a:prstGeom>
              <a:solidFill>
                <a:srgbClr val="4284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13" name="Google Shape;2213;p50"/>
            <p:cNvSpPr/>
            <p:nvPr/>
          </p:nvSpPr>
          <p:spPr>
            <a:xfrm>
              <a:off x="8333000" y="4238425"/>
              <a:ext cx="3222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123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14" name="Google Shape;2214;p50"/>
          <p:cNvGrpSpPr/>
          <p:nvPr/>
        </p:nvGrpSpPr>
        <p:grpSpPr>
          <a:xfrm>
            <a:off x="275332" y="798014"/>
            <a:ext cx="1137300" cy="568800"/>
            <a:chOff x="275332" y="798014"/>
            <a:chExt cx="1137300" cy="568800"/>
          </a:xfrm>
        </p:grpSpPr>
        <p:sp>
          <p:nvSpPr>
            <p:cNvPr id="2215" name="Google Shape;2215;p50"/>
            <p:cNvSpPr/>
            <p:nvPr/>
          </p:nvSpPr>
          <p:spPr>
            <a:xfrm>
              <a:off x="275332" y="798014"/>
              <a:ext cx="1137300" cy="568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6" name="Google Shape;2216;p50"/>
            <p:cNvSpPr txBox="1"/>
            <p:nvPr/>
          </p:nvSpPr>
          <p:spPr>
            <a:xfrm>
              <a:off x="700923" y="1195105"/>
              <a:ext cx="6219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17" name="Google Shape;2217;p50"/>
            <p:cNvCxnSpPr/>
            <p:nvPr/>
          </p:nvCxnSpPr>
          <p:spPr>
            <a:xfrm>
              <a:off x="700359" y="1157293"/>
              <a:ext cx="7119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18" name="Google Shape;2218;p50"/>
          <p:cNvGrpSpPr/>
          <p:nvPr/>
        </p:nvGrpSpPr>
        <p:grpSpPr>
          <a:xfrm>
            <a:off x="1802852" y="798014"/>
            <a:ext cx="1182054" cy="618114"/>
            <a:chOff x="1802852" y="798014"/>
            <a:chExt cx="1182054" cy="618114"/>
          </a:xfrm>
        </p:grpSpPr>
        <p:sp>
          <p:nvSpPr>
            <p:cNvPr id="2219" name="Google Shape;2219;p50"/>
            <p:cNvSpPr/>
            <p:nvPr/>
          </p:nvSpPr>
          <p:spPr>
            <a:xfrm>
              <a:off x="1850906" y="848828"/>
              <a:ext cx="1134000" cy="5673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0" name="Google Shape;2220;p50"/>
            <p:cNvSpPr/>
            <p:nvPr/>
          </p:nvSpPr>
          <p:spPr>
            <a:xfrm>
              <a:off x="1802852" y="798014"/>
              <a:ext cx="1137300" cy="568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1" name="Google Shape;2221;p50"/>
            <p:cNvSpPr txBox="1"/>
            <p:nvPr/>
          </p:nvSpPr>
          <p:spPr>
            <a:xfrm>
              <a:off x="2228443" y="1195105"/>
              <a:ext cx="6348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22" name="Google Shape;2222;p50"/>
            <p:cNvCxnSpPr/>
            <p:nvPr/>
          </p:nvCxnSpPr>
          <p:spPr>
            <a:xfrm>
              <a:off x="2223223" y="1157293"/>
              <a:ext cx="7197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23" name="Google Shape;2223;p50"/>
          <p:cNvGrpSpPr/>
          <p:nvPr/>
        </p:nvGrpSpPr>
        <p:grpSpPr>
          <a:xfrm>
            <a:off x="275332" y="1552592"/>
            <a:ext cx="1051427" cy="568800"/>
            <a:chOff x="275332" y="1552592"/>
            <a:chExt cx="1051427" cy="568800"/>
          </a:xfrm>
        </p:grpSpPr>
        <p:sp>
          <p:nvSpPr>
            <p:cNvPr id="2224" name="Google Shape;2224;p50"/>
            <p:cNvSpPr/>
            <p:nvPr/>
          </p:nvSpPr>
          <p:spPr>
            <a:xfrm>
              <a:off x="275332" y="1552592"/>
              <a:ext cx="1047600" cy="568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5" name="Google Shape;2225;p50"/>
            <p:cNvSpPr txBox="1"/>
            <p:nvPr/>
          </p:nvSpPr>
          <p:spPr>
            <a:xfrm>
              <a:off x="700923" y="1949683"/>
              <a:ext cx="5871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26" name="Google Shape;2226;p50"/>
            <p:cNvCxnSpPr/>
            <p:nvPr/>
          </p:nvCxnSpPr>
          <p:spPr>
            <a:xfrm>
              <a:off x="700359" y="1911871"/>
              <a:ext cx="6264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27" name="Google Shape;2227;p50"/>
          <p:cNvGrpSpPr/>
          <p:nvPr/>
        </p:nvGrpSpPr>
        <p:grpSpPr>
          <a:xfrm>
            <a:off x="275325" y="2328450"/>
            <a:ext cx="1222434" cy="568800"/>
            <a:chOff x="275325" y="2328450"/>
            <a:chExt cx="1222434" cy="568800"/>
          </a:xfrm>
        </p:grpSpPr>
        <p:sp>
          <p:nvSpPr>
            <p:cNvPr id="2228" name="Google Shape;2228;p50"/>
            <p:cNvSpPr/>
            <p:nvPr/>
          </p:nvSpPr>
          <p:spPr>
            <a:xfrm>
              <a:off x="275325" y="2328450"/>
              <a:ext cx="1221000" cy="568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Kubernetes</a:t>
              </a: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9" name="Google Shape;2229;p50"/>
            <p:cNvSpPr txBox="1"/>
            <p:nvPr/>
          </p:nvSpPr>
          <p:spPr>
            <a:xfrm>
              <a:off x="700923" y="2725548"/>
              <a:ext cx="6348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30" name="Google Shape;2230;p50"/>
            <p:cNvCxnSpPr/>
            <p:nvPr/>
          </p:nvCxnSpPr>
          <p:spPr>
            <a:xfrm>
              <a:off x="700359" y="2687736"/>
              <a:ext cx="7974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31" name="Google Shape;2231;p50"/>
          <p:cNvGrpSpPr/>
          <p:nvPr/>
        </p:nvGrpSpPr>
        <p:grpSpPr>
          <a:xfrm>
            <a:off x="275332" y="3083035"/>
            <a:ext cx="1063127" cy="568800"/>
            <a:chOff x="275332" y="3083035"/>
            <a:chExt cx="1063127" cy="568800"/>
          </a:xfrm>
        </p:grpSpPr>
        <p:sp>
          <p:nvSpPr>
            <p:cNvPr id="2232" name="Google Shape;2232;p50"/>
            <p:cNvSpPr/>
            <p:nvPr/>
          </p:nvSpPr>
          <p:spPr>
            <a:xfrm>
              <a:off x="275332" y="3083035"/>
              <a:ext cx="1060500" cy="568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3" name="Google Shape;2233;p50"/>
            <p:cNvSpPr txBox="1"/>
            <p:nvPr/>
          </p:nvSpPr>
          <p:spPr>
            <a:xfrm>
              <a:off x="700923" y="3480126"/>
              <a:ext cx="5871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34" name="Google Shape;2234;p50"/>
            <p:cNvCxnSpPr/>
            <p:nvPr/>
          </p:nvCxnSpPr>
          <p:spPr>
            <a:xfrm>
              <a:off x="700359" y="3442314"/>
              <a:ext cx="6381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35" name="Google Shape;2235;p50"/>
          <p:cNvGrpSpPr/>
          <p:nvPr/>
        </p:nvGrpSpPr>
        <p:grpSpPr>
          <a:xfrm>
            <a:off x="275332" y="3837613"/>
            <a:ext cx="1053527" cy="568800"/>
            <a:chOff x="275332" y="3837613"/>
            <a:chExt cx="1053527" cy="568800"/>
          </a:xfrm>
        </p:grpSpPr>
        <p:sp>
          <p:nvSpPr>
            <p:cNvPr id="2236" name="Google Shape;2236;p50"/>
            <p:cNvSpPr/>
            <p:nvPr/>
          </p:nvSpPr>
          <p:spPr>
            <a:xfrm>
              <a:off x="275332" y="3837613"/>
              <a:ext cx="1047600" cy="568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7" name="Google Shape;2237;p50"/>
            <p:cNvSpPr txBox="1"/>
            <p:nvPr/>
          </p:nvSpPr>
          <p:spPr>
            <a:xfrm>
              <a:off x="700923" y="4234704"/>
              <a:ext cx="5871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38" name="Google Shape;2238;p50"/>
            <p:cNvCxnSpPr/>
            <p:nvPr/>
          </p:nvCxnSpPr>
          <p:spPr>
            <a:xfrm>
              <a:off x="700359" y="4196892"/>
              <a:ext cx="6285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39" name="Google Shape;2239;p50"/>
          <p:cNvGrpSpPr/>
          <p:nvPr/>
        </p:nvGrpSpPr>
        <p:grpSpPr>
          <a:xfrm>
            <a:off x="1802852" y="1552592"/>
            <a:ext cx="1099554" cy="618114"/>
            <a:chOff x="1802852" y="1552592"/>
            <a:chExt cx="1099554" cy="618114"/>
          </a:xfrm>
        </p:grpSpPr>
        <p:sp>
          <p:nvSpPr>
            <p:cNvPr id="2240" name="Google Shape;2240;p50"/>
            <p:cNvSpPr/>
            <p:nvPr/>
          </p:nvSpPr>
          <p:spPr>
            <a:xfrm>
              <a:off x="1850906" y="1603406"/>
              <a:ext cx="1051500" cy="5673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1" name="Google Shape;2241;p50"/>
            <p:cNvSpPr/>
            <p:nvPr/>
          </p:nvSpPr>
          <p:spPr>
            <a:xfrm>
              <a:off x="1802852" y="1552592"/>
              <a:ext cx="1047600" cy="568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2" name="Google Shape;2242;p50"/>
            <p:cNvSpPr txBox="1"/>
            <p:nvPr/>
          </p:nvSpPr>
          <p:spPr>
            <a:xfrm>
              <a:off x="2228443" y="1949683"/>
              <a:ext cx="5934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43" name="Google Shape;2243;p50"/>
            <p:cNvCxnSpPr/>
            <p:nvPr/>
          </p:nvCxnSpPr>
          <p:spPr>
            <a:xfrm>
              <a:off x="2227540" y="1911871"/>
              <a:ext cx="6264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44" name="Google Shape;2244;p50"/>
          <p:cNvGrpSpPr/>
          <p:nvPr/>
        </p:nvGrpSpPr>
        <p:grpSpPr>
          <a:xfrm>
            <a:off x="1802850" y="2328450"/>
            <a:ext cx="1270550" cy="618125"/>
            <a:chOff x="1802850" y="2328450"/>
            <a:chExt cx="1270550" cy="618125"/>
          </a:xfrm>
        </p:grpSpPr>
        <p:sp>
          <p:nvSpPr>
            <p:cNvPr id="2245" name="Google Shape;2245;p50"/>
            <p:cNvSpPr/>
            <p:nvPr/>
          </p:nvSpPr>
          <p:spPr>
            <a:xfrm>
              <a:off x="1850900" y="2379275"/>
              <a:ext cx="1222500" cy="5673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6" name="Google Shape;2246;p50"/>
            <p:cNvSpPr/>
            <p:nvPr/>
          </p:nvSpPr>
          <p:spPr>
            <a:xfrm>
              <a:off x="1802850" y="2328450"/>
              <a:ext cx="1222500" cy="568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Kubernetes</a:t>
              </a: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7" name="Google Shape;2247;p50"/>
            <p:cNvSpPr txBox="1"/>
            <p:nvPr/>
          </p:nvSpPr>
          <p:spPr>
            <a:xfrm>
              <a:off x="2228443" y="2725548"/>
              <a:ext cx="6219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48" name="Google Shape;2248;p50"/>
            <p:cNvCxnSpPr/>
            <p:nvPr/>
          </p:nvCxnSpPr>
          <p:spPr>
            <a:xfrm>
              <a:off x="2227879" y="2687736"/>
              <a:ext cx="7992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49" name="Google Shape;2249;p50"/>
          <p:cNvGrpSpPr/>
          <p:nvPr/>
        </p:nvGrpSpPr>
        <p:grpSpPr>
          <a:xfrm>
            <a:off x="1802852" y="3083035"/>
            <a:ext cx="1108854" cy="618114"/>
            <a:chOff x="1802852" y="3083035"/>
            <a:chExt cx="1108854" cy="618114"/>
          </a:xfrm>
        </p:grpSpPr>
        <p:sp>
          <p:nvSpPr>
            <p:cNvPr id="2250" name="Google Shape;2250;p50"/>
            <p:cNvSpPr/>
            <p:nvPr/>
          </p:nvSpPr>
          <p:spPr>
            <a:xfrm>
              <a:off x="1850906" y="3133849"/>
              <a:ext cx="1060800" cy="5673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51" name="Google Shape;2251;p50"/>
            <p:cNvSpPr/>
            <p:nvPr/>
          </p:nvSpPr>
          <p:spPr>
            <a:xfrm>
              <a:off x="1802852" y="3083035"/>
              <a:ext cx="1060500" cy="568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52" name="Google Shape;2252;p50"/>
            <p:cNvSpPr txBox="1"/>
            <p:nvPr/>
          </p:nvSpPr>
          <p:spPr>
            <a:xfrm>
              <a:off x="2228443" y="3480126"/>
              <a:ext cx="5871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53" name="Google Shape;2253;p50"/>
            <p:cNvCxnSpPr/>
            <p:nvPr/>
          </p:nvCxnSpPr>
          <p:spPr>
            <a:xfrm>
              <a:off x="2227879" y="3442314"/>
              <a:ext cx="6381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54" name="Google Shape;2254;p50"/>
          <p:cNvGrpSpPr/>
          <p:nvPr/>
        </p:nvGrpSpPr>
        <p:grpSpPr>
          <a:xfrm>
            <a:off x="1802852" y="3837613"/>
            <a:ext cx="1099554" cy="618114"/>
            <a:chOff x="1802852" y="3837613"/>
            <a:chExt cx="1099554" cy="618114"/>
          </a:xfrm>
        </p:grpSpPr>
        <p:sp>
          <p:nvSpPr>
            <p:cNvPr id="2255" name="Google Shape;2255;p50"/>
            <p:cNvSpPr/>
            <p:nvPr/>
          </p:nvSpPr>
          <p:spPr>
            <a:xfrm>
              <a:off x="1850906" y="3888427"/>
              <a:ext cx="1051500" cy="5673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56" name="Google Shape;2256;p50"/>
            <p:cNvSpPr/>
            <p:nvPr/>
          </p:nvSpPr>
          <p:spPr>
            <a:xfrm>
              <a:off x="1802852" y="3837613"/>
              <a:ext cx="1047600" cy="568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57" name="Google Shape;2257;p50"/>
            <p:cNvSpPr txBox="1"/>
            <p:nvPr/>
          </p:nvSpPr>
          <p:spPr>
            <a:xfrm>
              <a:off x="2228443" y="4234704"/>
              <a:ext cx="5871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58" name="Google Shape;2258;p50"/>
            <p:cNvCxnSpPr/>
            <p:nvPr/>
          </p:nvCxnSpPr>
          <p:spPr>
            <a:xfrm>
              <a:off x="2227879" y="4196892"/>
              <a:ext cx="6285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59" name="Google Shape;2259;p50"/>
          <p:cNvGrpSpPr/>
          <p:nvPr/>
        </p:nvGrpSpPr>
        <p:grpSpPr>
          <a:xfrm>
            <a:off x="3586700" y="798014"/>
            <a:ext cx="1053827" cy="568800"/>
            <a:chOff x="3586700" y="798014"/>
            <a:chExt cx="1053827" cy="568800"/>
          </a:xfrm>
        </p:grpSpPr>
        <p:sp>
          <p:nvSpPr>
            <p:cNvPr id="2260" name="Google Shape;2260;p50"/>
            <p:cNvSpPr/>
            <p:nvPr/>
          </p:nvSpPr>
          <p:spPr>
            <a:xfrm>
              <a:off x="3586700" y="798014"/>
              <a:ext cx="1047600" cy="568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1" name="Google Shape;2261;p50"/>
            <p:cNvSpPr txBox="1"/>
            <p:nvPr/>
          </p:nvSpPr>
          <p:spPr>
            <a:xfrm>
              <a:off x="4012291" y="1195105"/>
              <a:ext cx="5892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62" name="Google Shape;2262;p50"/>
            <p:cNvCxnSpPr/>
            <p:nvPr/>
          </p:nvCxnSpPr>
          <p:spPr>
            <a:xfrm>
              <a:off x="4011727" y="1157293"/>
              <a:ext cx="6288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63" name="Google Shape;2263;p50"/>
          <p:cNvGrpSpPr/>
          <p:nvPr/>
        </p:nvGrpSpPr>
        <p:grpSpPr>
          <a:xfrm>
            <a:off x="3586700" y="3083035"/>
            <a:ext cx="1084127" cy="568800"/>
            <a:chOff x="3586700" y="3083035"/>
            <a:chExt cx="1084127" cy="568800"/>
          </a:xfrm>
        </p:grpSpPr>
        <p:sp>
          <p:nvSpPr>
            <p:cNvPr id="2264" name="Google Shape;2264;p50"/>
            <p:cNvSpPr/>
            <p:nvPr/>
          </p:nvSpPr>
          <p:spPr>
            <a:xfrm>
              <a:off x="3586700" y="3083035"/>
              <a:ext cx="1079700" cy="568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5" name="Google Shape;2265;p50"/>
            <p:cNvSpPr txBox="1"/>
            <p:nvPr/>
          </p:nvSpPr>
          <p:spPr>
            <a:xfrm>
              <a:off x="4012291" y="3480126"/>
              <a:ext cx="6189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66" name="Google Shape;2266;p50"/>
            <p:cNvCxnSpPr/>
            <p:nvPr/>
          </p:nvCxnSpPr>
          <p:spPr>
            <a:xfrm>
              <a:off x="4011727" y="3442314"/>
              <a:ext cx="6591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67" name="Google Shape;2267;p50"/>
          <p:cNvGrpSpPr/>
          <p:nvPr/>
        </p:nvGrpSpPr>
        <p:grpSpPr>
          <a:xfrm>
            <a:off x="3586700" y="1552592"/>
            <a:ext cx="1096127" cy="568800"/>
            <a:chOff x="3586700" y="1552592"/>
            <a:chExt cx="1096127" cy="568800"/>
          </a:xfrm>
        </p:grpSpPr>
        <p:sp>
          <p:nvSpPr>
            <p:cNvPr id="2268" name="Google Shape;2268;p50"/>
            <p:cNvSpPr/>
            <p:nvPr/>
          </p:nvSpPr>
          <p:spPr>
            <a:xfrm>
              <a:off x="3586700" y="1552592"/>
              <a:ext cx="1090800" cy="568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9" name="Google Shape;2269;p50"/>
            <p:cNvSpPr txBox="1"/>
            <p:nvPr/>
          </p:nvSpPr>
          <p:spPr>
            <a:xfrm>
              <a:off x="4012291" y="1949683"/>
              <a:ext cx="6189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p50"/>
            <p:cNvCxnSpPr/>
            <p:nvPr/>
          </p:nvCxnSpPr>
          <p:spPr>
            <a:xfrm>
              <a:off x="4011727" y="1911871"/>
              <a:ext cx="6711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71" name="Google Shape;2271;p50"/>
          <p:cNvGrpSpPr/>
          <p:nvPr/>
        </p:nvGrpSpPr>
        <p:grpSpPr>
          <a:xfrm>
            <a:off x="3586700" y="2328457"/>
            <a:ext cx="1044527" cy="568800"/>
            <a:chOff x="3586700" y="2328457"/>
            <a:chExt cx="1044527" cy="568800"/>
          </a:xfrm>
        </p:grpSpPr>
        <p:sp>
          <p:nvSpPr>
            <p:cNvPr id="2272" name="Google Shape;2272;p50"/>
            <p:cNvSpPr/>
            <p:nvPr/>
          </p:nvSpPr>
          <p:spPr>
            <a:xfrm>
              <a:off x="3586700" y="2328457"/>
              <a:ext cx="1044300" cy="568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73" name="Google Shape;2273;p50"/>
            <p:cNvSpPr txBox="1"/>
            <p:nvPr/>
          </p:nvSpPr>
          <p:spPr>
            <a:xfrm>
              <a:off x="4012291" y="2725548"/>
              <a:ext cx="5892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4" name="Google Shape;2274;p50"/>
            <p:cNvCxnSpPr/>
            <p:nvPr/>
          </p:nvCxnSpPr>
          <p:spPr>
            <a:xfrm>
              <a:off x="4011727" y="2687736"/>
              <a:ext cx="6195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75" name="Google Shape;2275;p50"/>
          <p:cNvGrpSpPr/>
          <p:nvPr/>
        </p:nvGrpSpPr>
        <p:grpSpPr>
          <a:xfrm>
            <a:off x="5056115" y="798014"/>
            <a:ext cx="1099554" cy="618114"/>
            <a:chOff x="5056115" y="798014"/>
            <a:chExt cx="1099554" cy="618114"/>
          </a:xfrm>
        </p:grpSpPr>
        <p:sp>
          <p:nvSpPr>
            <p:cNvPr id="2276" name="Google Shape;2276;p50"/>
            <p:cNvSpPr/>
            <p:nvPr/>
          </p:nvSpPr>
          <p:spPr>
            <a:xfrm>
              <a:off x="5104169" y="848828"/>
              <a:ext cx="1051500" cy="5673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77" name="Google Shape;2277;p50"/>
            <p:cNvSpPr/>
            <p:nvPr/>
          </p:nvSpPr>
          <p:spPr>
            <a:xfrm>
              <a:off x="5056115" y="798014"/>
              <a:ext cx="1047600" cy="568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78" name="Google Shape;2278;p50"/>
            <p:cNvSpPr txBox="1"/>
            <p:nvPr/>
          </p:nvSpPr>
          <p:spPr>
            <a:xfrm>
              <a:off x="5481706" y="1195105"/>
              <a:ext cx="5874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9" name="Google Shape;2279;p50"/>
            <p:cNvCxnSpPr/>
            <p:nvPr/>
          </p:nvCxnSpPr>
          <p:spPr>
            <a:xfrm>
              <a:off x="5481142" y="1157293"/>
              <a:ext cx="6288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80" name="Google Shape;2280;p50"/>
          <p:cNvGrpSpPr/>
          <p:nvPr/>
        </p:nvGrpSpPr>
        <p:grpSpPr>
          <a:xfrm>
            <a:off x="5056115" y="1552592"/>
            <a:ext cx="1136154" cy="618114"/>
            <a:chOff x="5056115" y="1552592"/>
            <a:chExt cx="1136154" cy="618114"/>
          </a:xfrm>
        </p:grpSpPr>
        <p:sp>
          <p:nvSpPr>
            <p:cNvPr id="2281" name="Google Shape;2281;p50"/>
            <p:cNvSpPr/>
            <p:nvPr/>
          </p:nvSpPr>
          <p:spPr>
            <a:xfrm>
              <a:off x="5104169" y="1603406"/>
              <a:ext cx="1088100" cy="5673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2" name="Google Shape;2282;p50"/>
            <p:cNvSpPr/>
            <p:nvPr/>
          </p:nvSpPr>
          <p:spPr>
            <a:xfrm>
              <a:off x="5056115" y="1552592"/>
              <a:ext cx="1090800" cy="568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3" name="Google Shape;2283;p50"/>
            <p:cNvSpPr txBox="1"/>
            <p:nvPr/>
          </p:nvSpPr>
          <p:spPr>
            <a:xfrm>
              <a:off x="5481706" y="1949683"/>
              <a:ext cx="6285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84" name="Google Shape;2284;p50"/>
            <p:cNvCxnSpPr/>
            <p:nvPr/>
          </p:nvCxnSpPr>
          <p:spPr>
            <a:xfrm>
              <a:off x="5481142" y="1911871"/>
              <a:ext cx="6711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85" name="Google Shape;2285;p50"/>
          <p:cNvGrpSpPr/>
          <p:nvPr/>
        </p:nvGrpSpPr>
        <p:grpSpPr>
          <a:xfrm>
            <a:off x="5056115" y="2328457"/>
            <a:ext cx="1090555" cy="618114"/>
            <a:chOff x="5056115" y="2328457"/>
            <a:chExt cx="1090555" cy="618114"/>
          </a:xfrm>
        </p:grpSpPr>
        <p:sp>
          <p:nvSpPr>
            <p:cNvPr id="2286" name="Google Shape;2286;p50"/>
            <p:cNvSpPr/>
            <p:nvPr/>
          </p:nvSpPr>
          <p:spPr>
            <a:xfrm>
              <a:off x="5104170" y="2379271"/>
              <a:ext cx="1042500" cy="5673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7" name="Google Shape;2287;p50"/>
            <p:cNvSpPr/>
            <p:nvPr/>
          </p:nvSpPr>
          <p:spPr>
            <a:xfrm>
              <a:off x="5056115" y="2328457"/>
              <a:ext cx="1044300" cy="568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8" name="Google Shape;2288;p50"/>
            <p:cNvSpPr txBox="1"/>
            <p:nvPr/>
          </p:nvSpPr>
          <p:spPr>
            <a:xfrm>
              <a:off x="5481706" y="2725548"/>
              <a:ext cx="5892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89" name="Google Shape;2289;p50"/>
            <p:cNvCxnSpPr/>
            <p:nvPr/>
          </p:nvCxnSpPr>
          <p:spPr>
            <a:xfrm>
              <a:off x="5481142" y="2687736"/>
              <a:ext cx="6195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90" name="Google Shape;2290;p50"/>
          <p:cNvGrpSpPr/>
          <p:nvPr/>
        </p:nvGrpSpPr>
        <p:grpSpPr>
          <a:xfrm>
            <a:off x="5056115" y="3083035"/>
            <a:ext cx="1127154" cy="618114"/>
            <a:chOff x="5056115" y="3083035"/>
            <a:chExt cx="1127154" cy="618114"/>
          </a:xfrm>
        </p:grpSpPr>
        <p:sp>
          <p:nvSpPr>
            <p:cNvPr id="2291" name="Google Shape;2291;p50"/>
            <p:cNvSpPr/>
            <p:nvPr/>
          </p:nvSpPr>
          <p:spPr>
            <a:xfrm>
              <a:off x="5104169" y="3133849"/>
              <a:ext cx="1079100" cy="5673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2" name="Google Shape;2292;p50"/>
            <p:cNvSpPr/>
            <p:nvPr/>
          </p:nvSpPr>
          <p:spPr>
            <a:xfrm>
              <a:off x="5056115" y="3083035"/>
              <a:ext cx="1079700" cy="568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3" name="Google Shape;2293;p50"/>
            <p:cNvSpPr txBox="1"/>
            <p:nvPr/>
          </p:nvSpPr>
          <p:spPr>
            <a:xfrm>
              <a:off x="5481706" y="3480126"/>
              <a:ext cx="6189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94" name="Google Shape;2294;p50"/>
            <p:cNvCxnSpPr/>
            <p:nvPr/>
          </p:nvCxnSpPr>
          <p:spPr>
            <a:xfrm>
              <a:off x="5481142" y="3442314"/>
              <a:ext cx="6591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2295" name="Google Shape;2295;p5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04977" y="1669842"/>
            <a:ext cx="276250" cy="222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6" name="Google Shape;2296;p5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659537" y="860475"/>
            <a:ext cx="276250" cy="2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7" name="Google Shape;2297;p5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19074" y="903824"/>
            <a:ext cx="276250" cy="2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8" name="Google Shape;2298;p5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871649" y="903824"/>
            <a:ext cx="276250" cy="2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9" name="Google Shape;2299;p5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19078" y="1642993"/>
            <a:ext cx="276250" cy="222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0" name="Google Shape;2300;p5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126387" y="860475"/>
            <a:ext cx="276250" cy="2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1" name="Google Shape;2301;p5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659524" y="2420663"/>
            <a:ext cx="276250" cy="222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2" name="Google Shape;2302;p5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659525" y="1594463"/>
            <a:ext cx="203352" cy="2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3" name="Google Shape;2303;p5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659516" y="3104295"/>
            <a:ext cx="276250" cy="296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4" name="Google Shape;2304;p5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162825" y="1594463"/>
            <a:ext cx="203352" cy="2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5" name="Google Shape;2305;p5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126366" y="3151095"/>
            <a:ext cx="276250" cy="296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6" name="Google Shape;2306;p5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144524" y="2399626"/>
            <a:ext cx="276250" cy="222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7" name="Google Shape;2307;p5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86050" y="3118645"/>
            <a:ext cx="263300" cy="291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8" name="Google Shape;2308;p5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878129" y="2399136"/>
            <a:ext cx="263300" cy="296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9" name="Google Shape;2309;p50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55523" y="3914389"/>
            <a:ext cx="203350" cy="276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0" name="Google Shape;2310;p5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878125" y="3104320"/>
            <a:ext cx="263300" cy="291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1" name="Google Shape;2311;p50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908098" y="3914389"/>
            <a:ext cx="203350" cy="276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2" name="Google Shape;2312;p5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32004" y="2360748"/>
            <a:ext cx="263300" cy="296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6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p51"/>
          <p:cNvSpPr txBox="1"/>
          <p:nvPr>
            <p:ph idx="4294967295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Title bar, Footer bar, Project Zone, Notes, Markers, and Legend</a:t>
            </a:r>
            <a:endParaRPr b="0" i="0" sz="1300" u="none" cap="none" strike="noStrike">
              <a:solidFill>
                <a:srgbClr val="75787A"/>
              </a:solidFill>
            </a:endParaRPr>
          </a:p>
        </p:txBody>
      </p:sp>
      <p:sp>
        <p:nvSpPr>
          <p:cNvPr id="2318" name="Google Shape;2318;p51"/>
          <p:cNvSpPr/>
          <p:nvPr/>
        </p:nvSpPr>
        <p:spPr>
          <a:xfrm>
            <a:off x="222010" y="4519188"/>
            <a:ext cx="73152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9" name="Google Shape;2319;p51"/>
          <p:cNvSpPr/>
          <p:nvPr/>
        </p:nvSpPr>
        <p:spPr>
          <a:xfrm>
            <a:off x="222010" y="697677"/>
            <a:ext cx="73152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App Engine and Cloud Endpoints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4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p52"/>
          <p:cNvSpPr txBox="1"/>
          <p:nvPr>
            <p:ph type="title"/>
          </p:nvPr>
        </p:nvSpPr>
        <p:spPr>
          <a:xfrm>
            <a:off x="361654" y="1880583"/>
            <a:ext cx="6244500" cy="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oogle Sans"/>
                <a:ea typeface="Google Sans"/>
                <a:cs typeface="Google Sans"/>
                <a:sym typeface="Google Sans"/>
              </a:rPr>
              <a:t>Diagram Examples: General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0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p53"/>
          <p:cNvSpPr/>
          <p:nvPr/>
        </p:nvSpPr>
        <p:spPr>
          <a:xfrm>
            <a:off x="3444202" y="964660"/>
            <a:ext cx="3195300" cy="35154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2" name="Google Shape;2332;p53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b="0" i="0" lang="en-US" sz="1300" u="none" cap="none" strike="noStrike">
                <a:solidFill>
                  <a:srgbClr val="75787A"/>
                </a:solidFill>
              </a:rPr>
              <a:t>App Engine and Cloud Endpoints</a:t>
            </a:r>
            <a:endParaRPr/>
          </a:p>
        </p:txBody>
      </p:sp>
      <p:sp>
        <p:nvSpPr>
          <p:cNvPr id="2333" name="Google Shape;2333;p53"/>
          <p:cNvSpPr/>
          <p:nvPr/>
        </p:nvSpPr>
        <p:spPr>
          <a:xfrm>
            <a:off x="2361184" y="4750415"/>
            <a:ext cx="4425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4" name="Google Shape;2334;p53"/>
          <p:cNvCxnSpPr/>
          <p:nvPr/>
        </p:nvCxnSpPr>
        <p:spPr>
          <a:xfrm rot="10800000">
            <a:off x="3610285" y="2716702"/>
            <a:ext cx="1047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335" name="Google Shape;2335;p53"/>
          <p:cNvCxnSpPr/>
          <p:nvPr/>
        </p:nvCxnSpPr>
        <p:spPr>
          <a:xfrm rot="10800000">
            <a:off x="3610285" y="2627802"/>
            <a:ext cx="1047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336" name="Google Shape;2336;p53"/>
          <p:cNvCxnSpPr/>
          <p:nvPr/>
        </p:nvCxnSpPr>
        <p:spPr>
          <a:xfrm rot="10800000">
            <a:off x="3610285" y="2808777"/>
            <a:ext cx="1047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337" name="Google Shape;2337;p53"/>
          <p:cNvCxnSpPr/>
          <p:nvPr/>
        </p:nvCxnSpPr>
        <p:spPr>
          <a:xfrm>
            <a:off x="3090575" y="2717625"/>
            <a:ext cx="4563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2338" name="Google Shape;2338;p53"/>
          <p:cNvSpPr/>
          <p:nvPr/>
        </p:nvSpPr>
        <p:spPr>
          <a:xfrm>
            <a:off x="5297404" y="2532443"/>
            <a:ext cx="7509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9" name="Google Shape;2339;p53"/>
          <p:cNvSpPr/>
          <p:nvPr/>
        </p:nvSpPr>
        <p:spPr>
          <a:xfrm>
            <a:off x="3714985" y="2532443"/>
            <a:ext cx="13443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Mobile Backend API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Endpoints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40" name="Google Shape;2340;p53"/>
          <p:cNvCxnSpPr/>
          <p:nvPr/>
        </p:nvCxnSpPr>
        <p:spPr>
          <a:xfrm rot="10800000">
            <a:off x="2940263" y="1842680"/>
            <a:ext cx="1047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341" name="Google Shape;2341;p53"/>
          <p:cNvCxnSpPr/>
          <p:nvPr/>
        </p:nvCxnSpPr>
        <p:spPr>
          <a:xfrm rot="10800000">
            <a:off x="2940263" y="2714463"/>
            <a:ext cx="1047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342" name="Google Shape;2342;p53"/>
          <p:cNvCxnSpPr/>
          <p:nvPr/>
        </p:nvCxnSpPr>
        <p:spPr>
          <a:xfrm rot="10800000">
            <a:off x="2940263" y="3595139"/>
            <a:ext cx="1047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2343" name="Google Shape;2343;p53"/>
          <p:cNvGrpSpPr/>
          <p:nvPr/>
        </p:nvGrpSpPr>
        <p:grpSpPr>
          <a:xfrm>
            <a:off x="2437267" y="2414315"/>
            <a:ext cx="502800" cy="621900"/>
            <a:chOff x="4720612" y="2306547"/>
            <a:chExt cx="502800" cy="621900"/>
          </a:xfrm>
        </p:grpSpPr>
        <p:sp>
          <p:nvSpPr>
            <p:cNvPr id="2344" name="Google Shape;2344;p53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345" name="Google Shape;2345;p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57188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46" name="Google Shape;2346;p53"/>
          <p:cNvGrpSpPr/>
          <p:nvPr/>
        </p:nvGrpSpPr>
        <p:grpSpPr>
          <a:xfrm>
            <a:off x="2437267" y="3284243"/>
            <a:ext cx="502800" cy="621900"/>
            <a:chOff x="4720612" y="2306547"/>
            <a:chExt cx="502800" cy="621900"/>
          </a:xfrm>
        </p:grpSpPr>
        <p:sp>
          <p:nvSpPr>
            <p:cNvPr id="2347" name="Google Shape;2347;p53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348" name="Google Shape;2348;p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57188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49" name="Google Shape;2349;p53"/>
          <p:cNvSpPr txBox="1"/>
          <p:nvPr/>
        </p:nvSpPr>
        <p:spPr>
          <a:xfrm>
            <a:off x="2988085" y="1616898"/>
            <a:ext cx="277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Endpoint</a:t>
            </a:r>
            <a:b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Clients</a:t>
            </a:r>
            <a:endParaRPr b="0" i="0" sz="55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50" name="Google Shape;2350;p53"/>
          <p:cNvCxnSpPr>
            <a:stCxn id="2339" idx="3"/>
            <a:endCxn id="2338" idx="1"/>
          </p:cNvCxnSpPr>
          <p:nvPr/>
        </p:nvCxnSpPr>
        <p:spPr>
          <a:xfrm>
            <a:off x="5059285" y="2723543"/>
            <a:ext cx="2382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grpSp>
        <p:nvGrpSpPr>
          <p:cNvPr id="2351" name="Google Shape;2351;p53"/>
          <p:cNvGrpSpPr/>
          <p:nvPr/>
        </p:nvGrpSpPr>
        <p:grpSpPr>
          <a:xfrm>
            <a:off x="2437267" y="1531417"/>
            <a:ext cx="502800" cy="621900"/>
            <a:chOff x="4720612" y="2306547"/>
            <a:chExt cx="502800" cy="621900"/>
          </a:xfrm>
        </p:grpSpPr>
        <p:sp>
          <p:nvSpPr>
            <p:cNvPr id="2352" name="Google Shape;2352;p53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353" name="Google Shape;2353;p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57188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354" name="Google Shape;2354;p53"/>
          <p:cNvCxnSpPr/>
          <p:nvPr/>
        </p:nvCxnSpPr>
        <p:spPr>
          <a:xfrm>
            <a:off x="3090563" y="1840125"/>
            <a:ext cx="600" cy="17487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2355" name="Google Shape;2355;p53"/>
          <p:cNvSpPr/>
          <p:nvPr/>
        </p:nvSpPr>
        <p:spPr>
          <a:xfrm>
            <a:off x="2361175" y="558975"/>
            <a:ext cx="44256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General &gt; </a:t>
            </a: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 Engine and Cloud Endpoints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6" name="Google Shape;235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4203" y="964648"/>
            <a:ext cx="1168415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7" name="Google Shape;2357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4875" y="2640571"/>
            <a:ext cx="277200" cy="169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8" name="Google Shape;2358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71379" y="2629324"/>
            <a:ext cx="238200" cy="19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p54"/>
          <p:cNvSpPr/>
          <p:nvPr/>
        </p:nvSpPr>
        <p:spPr>
          <a:xfrm>
            <a:off x="3671295" y="964660"/>
            <a:ext cx="2567580" cy="3515265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5" name="Google Shape;2365;p54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b="0" i="0" lang="en-US" sz="1300" u="none" cap="none" strike="noStrike">
                <a:solidFill>
                  <a:srgbClr val="75787A"/>
                </a:solidFill>
              </a:rPr>
              <a:t>Compute Engine and REST or gRPC</a:t>
            </a:r>
            <a:endParaRPr/>
          </a:p>
        </p:txBody>
      </p:sp>
      <p:grpSp>
        <p:nvGrpSpPr>
          <p:cNvPr id="2366" name="Google Shape;2366;p54"/>
          <p:cNvGrpSpPr/>
          <p:nvPr/>
        </p:nvGrpSpPr>
        <p:grpSpPr>
          <a:xfrm>
            <a:off x="2952015" y="1531417"/>
            <a:ext cx="502920" cy="621792"/>
            <a:chOff x="4720612" y="2306547"/>
            <a:chExt cx="502920" cy="621792"/>
          </a:xfrm>
        </p:grpSpPr>
        <p:sp>
          <p:nvSpPr>
            <p:cNvPr id="2367" name="Google Shape;2367;p54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368" name="Google Shape;2368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57188" y="234312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69" name="Google Shape;2369;p54"/>
          <p:cNvGrpSpPr/>
          <p:nvPr/>
        </p:nvGrpSpPr>
        <p:grpSpPr>
          <a:xfrm>
            <a:off x="2952015" y="2414315"/>
            <a:ext cx="502920" cy="621792"/>
            <a:chOff x="4720612" y="2306547"/>
            <a:chExt cx="502920" cy="621792"/>
          </a:xfrm>
        </p:grpSpPr>
        <p:sp>
          <p:nvSpPr>
            <p:cNvPr id="2370" name="Google Shape;2370;p54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371" name="Google Shape;2371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57188" y="234312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72" name="Google Shape;2372;p54"/>
          <p:cNvGrpSpPr/>
          <p:nvPr/>
        </p:nvGrpSpPr>
        <p:grpSpPr>
          <a:xfrm>
            <a:off x="2952015" y="3284243"/>
            <a:ext cx="502920" cy="621792"/>
            <a:chOff x="4720612" y="2306547"/>
            <a:chExt cx="502920" cy="621792"/>
          </a:xfrm>
        </p:grpSpPr>
        <p:sp>
          <p:nvSpPr>
            <p:cNvPr id="2373" name="Google Shape;2373;p54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374" name="Google Shape;2374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57188" y="234312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75" name="Google Shape;2375;p54"/>
          <p:cNvSpPr/>
          <p:nvPr/>
        </p:nvSpPr>
        <p:spPr>
          <a:xfrm>
            <a:off x="2763780" y="4750415"/>
            <a:ext cx="36120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6" name="Google Shape;2376;p54"/>
          <p:cNvCxnSpPr/>
          <p:nvPr/>
        </p:nvCxnSpPr>
        <p:spPr>
          <a:xfrm rot="10800000">
            <a:off x="3835476" y="2716702"/>
            <a:ext cx="1047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377" name="Google Shape;2377;p54"/>
          <p:cNvCxnSpPr>
            <a:stCxn id="2367" idx="3"/>
            <a:endCxn id="2373" idx="3"/>
          </p:cNvCxnSpPr>
          <p:nvPr/>
        </p:nvCxnSpPr>
        <p:spPr>
          <a:xfrm>
            <a:off x="3454935" y="1842313"/>
            <a:ext cx="600" cy="1752900"/>
          </a:xfrm>
          <a:prstGeom prst="bentConnector3">
            <a:avLst>
              <a:gd fmla="val 2104032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8" name="Google Shape;2378;p54"/>
          <p:cNvCxnSpPr/>
          <p:nvPr/>
        </p:nvCxnSpPr>
        <p:spPr>
          <a:xfrm rot="10800000">
            <a:off x="3835476" y="2627802"/>
            <a:ext cx="1047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379" name="Google Shape;2379;p54"/>
          <p:cNvCxnSpPr/>
          <p:nvPr/>
        </p:nvCxnSpPr>
        <p:spPr>
          <a:xfrm rot="10800000">
            <a:off x="3835476" y="2808777"/>
            <a:ext cx="1047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380" name="Google Shape;2380;p54"/>
          <p:cNvSpPr/>
          <p:nvPr/>
        </p:nvSpPr>
        <p:spPr>
          <a:xfrm>
            <a:off x="3940177" y="2525589"/>
            <a:ext cx="1592615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Mobile Services REST API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cxnSp>
        <p:nvCxnSpPr>
          <p:cNvPr id="2381" name="Google Shape;2381;p54"/>
          <p:cNvCxnSpPr>
            <a:stCxn id="2370" idx="3"/>
          </p:cNvCxnSpPr>
          <p:nvPr/>
        </p:nvCxnSpPr>
        <p:spPr>
          <a:xfrm flipH="1" rot="10800000">
            <a:off x="3454935" y="2724011"/>
            <a:ext cx="326400" cy="1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2382" name="Google Shape;2382;p54"/>
          <p:cNvSpPr/>
          <p:nvPr/>
        </p:nvSpPr>
        <p:spPr>
          <a:xfrm>
            <a:off x="2763775" y="558975"/>
            <a:ext cx="36120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Compute Engine and REST or gRPC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83" name="Google Shape;238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1303" y="964648"/>
            <a:ext cx="1168415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4" name="Google Shape;2384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6275" y="2579600"/>
            <a:ext cx="274200" cy="2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9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p55"/>
          <p:cNvSpPr/>
          <p:nvPr/>
        </p:nvSpPr>
        <p:spPr>
          <a:xfrm>
            <a:off x="2597475" y="1036025"/>
            <a:ext cx="4691100" cy="35151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1" name="Google Shape;2391;p55"/>
          <p:cNvGrpSpPr/>
          <p:nvPr/>
        </p:nvGrpSpPr>
        <p:grpSpPr>
          <a:xfrm>
            <a:off x="4041256" y="2804384"/>
            <a:ext cx="1234440" cy="822961"/>
            <a:chOff x="2178037" y="1054764"/>
            <a:chExt cx="710365" cy="370168"/>
          </a:xfrm>
        </p:grpSpPr>
        <p:sp>
          <p:nvSpPr>
            <p:cNvPr id="2392" name="Google Shape;2392;p55"/>
            <p:cNvSpPr/>
            <p:nvPr/>
          </p:nvSpPr>
          <p:spPr>
            <a:xfrm>
              <a:off x="2178037" y="1054764"/>
              <a:ext cx="710365" cy="37016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55"/>
            <p:cNvSpPr txBox="1"/>
            <p:nvPr/>
          </p:nvSpPr>
          <p:spPr>
            <a:xfrm>
              <a:off x="2178037" y="1054764"/>
              <a:ext cx="244082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B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94" name="Google Shape;2394;p55"/>
          <p:cNvGrpSpPr/>
          <p:nvPr/>
        </p:nvGrpSpPr>
        <p:grpSpPr>
          <a:xfrm>
            <a:off x="4089565" y="3014118"/>
            <a:ext cx="1137363" cy="568678"/>
            <a:chOff x="4089565" y="3014118"/>
            <a:chExt cx="1137363" cy="568678"/>
          </a:xfrm>
        </p:grpSpPr>
        <p:sp>
          <p:nvSpPr>
            <p:cNvPr id="2395" name="Google Shape;2395;p55"/>
            <p:cNvSpPr/>
            <p:nvPr/>
          </p:nvSpPr>
          <p:spPr>
            <a:xfrm>
              <a:off x="4089565" y="3014118"/>
              <a:ext cx="1137363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Content Server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6" name="Google Shape;2396;p55"/>
            <p:cNvSpPr txBox="1"/>
            <p:nvPr/>
          </p:nvSpPr>
          <p:spPr>
            <a:xfrm>
              <a:off x="4515156" y="3411209"/>
              <a:ext cx="622003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97" name="Google Shape;2397;p55"/>
            <p:cNvCxnSpPr/>
            <p:nvPr/>
          </p:nvCxnSpPr>
          <p:spPr>
            <a:xfrm>
              <a:off x="4514592" y="3373397"/>
              <a:ext cx="711886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98" name="Google Shape;2398;p55"/>
          <p:cNvGrpSpPr/>
          <p:nvPr/>
        </p:nvGrpSpPr>
        <p:grpSpPr>
          <a:xfrm>
            <a:off x="4039025" y="1809974"/>
            <a:ext cx="1234440" cy="822961"/>
            <a:chOff x="2178037" y="1054764"/>
            <a:chExt cx="710365" cy="370168"/>
          </a:xfrm>
        </p:grpSpPr>
        <p:sp>
          <p:nvSpPr>
            <p:cNvPr id="2399" name="Google Shape;2399;p55"/>
            <p:cNvSpPr/>
            <p:nvPr/>
          </p:nvSpPr>
          <p:spPr>
            <a:xfrm>
              <a:off x="2178037" y="1054764"/>
              <a:ext cx="710365" cy="37016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55"/>
            <p:cNvSpPr txBox="1"/>
            <p:nvPr/>
          </p:nvSpPr>
          <p:spPr>
            <a:xfrm>
              <a:off x="2178037" y="1054764"/>
              <a:ext cx="245927" cy="867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A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01" name="Google Shape;2401;p55"/>
          <p:cNvGrpSpPr/>
          <p:nvPr/>
        </p:nvGrpSpPr>
        <p:grpSpPr>
          <a:xfrm>
            <a:off x="4087334" y="2019708"/>
            <a:ext cx="1137363" cy="568678"/>
            <a:chOff x="4087334" y="2019708"/>
            <a:chExt cx="1137363" cy="568678"/>
          </a:xfrm>
        </p:grpSpPr>
        <p:sp>
          <p:nvSpPr>
            <p:cNvPr id="2402" name="Google Shape;2402;p55"/>
            <p:cNvSpPr/>
            <p:nvPr/>
          </p:nvSpPr>
          <p:spPr>
            <a:xfrm>
              <a:off x="4087334" y="2019708"/>
              <a:ext cx="1137363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Content Server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03" name="Google Shape;2403;p55"/>
            <p:cNvSpPr txBox="1"/>
            <p:nvPr/>
          </p:nvSpPr>
          <p:spPr>
            <a:xfrm>
              <a:off x="4512925" y="2416799"/>
              <a:ext cx="622003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04" name="Google Shape;2404;p55"/>
            <p:cNvCxnSpPr/>
            <p:nvPr/>
          </p:nvCxnSpPr>
          <p:spPr>
            <a:xfrm>
              <a:off x="4512361" y="2378987"/>
              <a:ext cx="711886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405" name="Google Shape;2405;p55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b="0" i="0" lang="en-US" sz="1300" u="none" cap="none" strike="noStrike">
                <a:solidFill>
                  <a:srgbClr val="75787A"/>
                </a:solidFill>
              </a:rPr>
              <a:t>Content Management</a:t>
            </a:r>
            <a:endParaRPr/>
          </a:p>
        </p:txBody>
      </p:sp>
      <p:sp>
        <p:nvSpPr>
          <p:cNvPr id="2406" name="Google Shape;2406;p55"/>
          <p:cNvSpPr/>
          <p:nvPr/>
        </p:nvSpPr>
        <p:spPr>
          <a:xfrm>
            <a:off x="5903375" y="2214763"/>
            <a:ext cx="1089273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Static Content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7" name="Google Shape;2407;p55"/>
          <p:cNvSpPr/>
          <p:nvPr/>
        </p:nvSpPr>
        <p:spPr>
          <a:xfrm>
            <a:off x="5903375" y="2844860"/>
            <a:ext cx="1212704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Dynamic Content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SQL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8" name="Google Shape;2408;p55"/>
          <p:cNvSpPr/>
          <p:nvPr/>
        </p:nvSpPr>
        <p:spPr>
          <a:xfrm>
            <a:off x="1686142" y="4750415"/>
            <a:ext cx="57699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09" name="Google Shape;2409;p55"/>
          <p:cNvGrpSpPr/>
          <p:nvPr/>
        </p:nvGrpSpPr>
        <p:grpSpPr>
          <a:xfrm>
            <a:off x="1815713" y="1584013"/>
            <a:ext cx="502920" cy="502920"/>
            <a:chOff x="433514" y="2354433"/>
            <a:chExt cx="502920" cy="502920"/>
          </a:xfrm>
        </p:grpSpPr>
        <p:sp>
          <p:nvSpPr>
            <p:cNvPr id="2410" name="Google Shape;2410;p5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411" name="Google Shape;2411;p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12" name="Google Shape;2412;p55"/>
          <p:cNvGrpSpPr/>
          <p:nvPr/>
        </p:nvGrpSpPr>
        <p:grpSpPr>
          <a:xfrm>
            <a:off x="1815713" y="2467189"/>
            <a:ext cx="502920" cy="502920"/>
            <a:chOff x="433514" y="2354433"/>
            <a:chExt cx="502920" cy="502920"/>
          </a:xfrm>
        </p:grpSpPr>
        <p:sp>
          <p:nvSpPr>
            <p:cNvPr id="2413" name="Google Shape;2413;p5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414" name="Google Shape;2414;p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15" name="Google Shape;2415;p55"/>
          <p:cNvGrpSpPr/>
          <p:nvPr/>
        </p:nvGrpSpPr>
        <p:grpSpPr>
          <a:xfrm>
            <a:off x="1815713" y="3350077"/>
            <a:ext cx="502920" cy="621792"/>
            <a:chOff x="1214622" y="3426277"/>
            <a:chExt cx="502920" cy="621792"/>
          </a:xfrm>
        </p:grpSpPr>
        <p:sp>
          <p:nvSpPr>
            <p:cNvPr id="2416" name="Google Shape;2416;p55"/>
            <p:cNvSpPr/>
            <p:nvPr/>
          </p:nvSpPr>
          <p:spPr>
            <a:xfrm>
              <a:off x="1214622" y="342627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Publisher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417" name="Google Shape;2417;p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51198" y="346285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418" name="Google Shape;2418;p55"/>
          <p:cNvCxnSpPr>
            <a:stCxn id="2410" idx="3"/>
            <a:endCxn id="2419" idx="1"/>
          </p:cNvCxnSpPr>
          <p:nvPr/>
        </p:nvCxnSpPr>
        <p:spPr>
          <a:xfrm>
            <a:off x="2318633" y="1835473"/>
            <a:ext cx="401700" cy="8820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420" name="Google Shape;2420;p55"/>
          <p:cNvCxnSpPr>
            <a:stCxn id="2413" idx="3"/>
            <a:endCxn id="2421" idx="1"/>
          </p:cNvCxnSpPr>
          <p:nvPr/>
        </p:nvCxnSpPr>
        <p:spPr>
          <a:xfrm flipH="1" rot="10800000">
            <a:off x="2318633" y="2717449"/>
            <a:ext cx="406200" cy="1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422" name="Google Shape;2422;p55"/>
          <p:cNvCxnSpPr>
            <a:stCxn id="2410" idx="3"/>
            <a:endCxn id="2423" idx="1"/>
          </p:cNvCxnSpPr>
          <p:nvPr/>
        </p:nvCxnSpPr>
        <p:spPr>
          <a:xfrm flipH="1" rot="10800000">
            <a:off x="2318633" y="1773373"/>
            <a:ext cx="406200" cy="62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424" name="Google Shape;2424;p55"/>
          <p:cNvCxnSpPr>
            <a:stCxn id="2413" idx="3"/>
            <a:endCxn id="2425" idx="1"/>
          </p:cNvCxnSpPr>
          <p:nvPr/>
        </p:nvCxnSpPr>
        <p:spPr>
          <a:xfrm flipH="1" rot="10800000">
            <a:off x="2318633" y="1773649"/>
            <a:ext cx="406200" cy="9450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426" name="Google Shape;2426;p55"/>
          <p:cNvCxnSpPr>
            <a:stCxn id="2399" idx="1"/>
            <a:endCxn id="2392" idx="1"/>
          </p:cNvCxnSpPr>
          <p:nvPr/>
        </p:nvCxnSpPr>
        <p:spPr>
          <a:xfrm>
            <a:off x="4039025" y="2221454"/>
            <a:ext cx="2100" cy="994500"/>
          </a:xfrm>
          <a:prstGeom prst="bentConnector3">
            <a:avLst>
              <a:gd fmla="val -11339286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2427" name="Google Shape;2427;p55"/>
          <p:cNvCxnSpPr/>
          <p:nvPr/>
        </p:nvCxnSpPr>
        <p:spPr>
          <a:xfrm>
            <a:off x="3654138" y="2716974"/>
            <a:ext cx="146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428" name="Google Shape;2428;p55"/>
          <p:cNvCxnSpPr>
            <a:stCxn id="2399" idx="3"/>
            <a:endCxn id="2392" idx="3"/>
          </p:cNvCxnSpPr>
          <p:nvPr/>
        </p:nvCxnSpPr>
        <p:spPr>
          <a:xfrm>
            <a:off x="5273465" y="2221454"/>
            <a:ext cx="2100" cy="994500"/>
          </a:xfrm>
          <a:prstGeom prst="bentConnector3">
            <a:avLst>
              <a:gd fmla="val 11445517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9" name="Google Shape;2429;p55"/>
          <p:cNvCxnSpPr>
            <a:stCxn id="2416" idx="3"/>
          </p:cNvCxnSpPr>
          <p:nvPr/>
        </p:nvCxnSpPr>
        <p:spPr>
          <a:xfrm flipH="1" rot="10800000">
            <a:off x="2318633" y="3298573"/>
            <a:ext cx="1722600" cy="362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430" name="Google Shape;2430;p55"/>
          <p:cNvCxnSpPr>
            <a:stCxn id="2406" idx="1"/>
            <a:endCxn id="2407" idx="1"/>
          </p:cNvCxnSpPr>
          <p:nvPr/>
        </p:nvCxnSpPr>
        <p:spPr>
          <a:xfrm>
            <a:off x="5903375" y="2405876"/>
            <a:ext cx="600" cy="630000"/>
          </a:xfrm>
          <a:prstGeom prst="bentConnector3">
            <a:avLst>
              <a:gd fmla="val -3598333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2431" name="Google Shape;2431;p55"/>
          <p:cNvCxnSpPr/>
          <p:nvPr/>
        </p:nvCxnSpPr>
        <p:spPr>
          <a:xfrm>
            <a:off x="5517850" y="2716975"/>
            <a:ext cx="1698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9" name="Google Shape;2419;p55"/>
          <p:cNvSpPr/>
          <p:nvPr/>
        </p:nvSpPr>
        <p:spPr>
          <a:xfrm>
            <a:off x="2720261" y="2526343"/>
            <a:ext cx="9339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5" name="Google Shape;2425;p55"/>
          <p:cNvSpPr/>
          <p:nvPr/>
        </p:nvSpPr>
        <p:spPr>
          <a:xfrm>
            <a:off x="2724811" y="1582441"/>
            <a:ext cx="7125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DNS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2" name="Google Shape;2432;p55"/>
          <p:cNvSpPr/>
          <p:nvPr/>
        </p:nvSpPr>
        <p:spPr>
          <a:xfrm>
            <a:off x="1686150" y="558975"/>
            <a:ext cx="57699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Content Management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33" name="Google Shape;2433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6190" y="1036023"/>
            <a:ext cx="1168415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4" name="Google Shape;2434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4750" y="1646951"/>
            <a:ext cx="240225" cy="24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5" name="Google Shape;2435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94684" y="2600700"/>
            <a:ext cx="240350" cy="24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6" name="Google Shape;2436;p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74750" y="2084350"/>
            <a:ext cx="274200" cy="2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7" name="Google Shape;2437;p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74750" y="3078750"/>
            <a:ext cx="274200" cy="2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8" name="Google Shape;2438;p5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98749" y="2318686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9" name="Google Shape;2439;p5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98751" y="2888901"/>
            <a:ext cx="216500" cy="294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4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Google Shape;2445;p56"/>
          <p:cNvSpPr/>
          <p:nvPr/>
        </p:nvSpPr>
        <p:spPr>
          <a:xfrm>
            <a:off x="2558050" y="964650"/>
            <a:ext cx="5810100" cy="35571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6" name="Google Shape;2446;p56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b="0" i="0" lang="en-US" sz="1300" u="none" cap="none" strike="noStrike">
                <a:solidFill>
                  <a:srgbClr val="75787A"/>
                </a:solidFill>
              </a:rPr>
              <a:t>Digital Asset Management and Sharing</a:t>
            </a:r>
            <a:endParaRPr/>
          </a:p>
        </p:txBody>
      </p:sp>
      <p:sp>
        <p:nvSpPr>
          <p:cNvPr id="2447" name="Google Shape;2447;p56"/>
          <p:cNvSpPr/>
          <p:nvPr/>
        </p:nvSpPr>
        <p:spPr>
          <a:xfrm>
            <a:off x="892350" y="4750425"/>
            <a:ext cx="76290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8" name="Google Shape;2448;p56"/>
          <p:cNvGrpSpPr/>
          <p:nvPr/>
        </p:nvGrpSpPr>
        <p:grpSpPr>
          <a:xfrm>
            <a:off x="1082094" y="1612877"/>
            <a:ext cx="502920" cy="502920"/>
            <a:chOff x="433514" y="2354433"/>
            <a:chExt cx="502920" cy="502920"/>
          </a:xfrm>
        </p:grpSpPr>
        <p:sp>
          <p:nvSpPr>
            <p:cNvPr id="2449" name="Google Shape;2449;p5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450" name="Google Shape;2450;p5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51" name="Google Shape;2451;p56"/>
          <p:cNvGrpSpPr/>
          <p:nvPr/>
        </p:nvGrpSpPr>
        <p:grpSpPr>
          <a:xfrm>
            <a:off x="1082094" y="3327080"/>
            <a:ext cx="502920" cy="502920"/>
            <a:chOff x="433514" y="2354433"/>
            <a:chExt cx="502920" cy="502920"/>
          </a:xfrm>
        </p:grpSpPr>
        <p:sp>
          <p:nvSpPr>
            <p:cNvPr id="2452" name="Google Shape;2452;p5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453" name="Google Shape;2453;p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54" name="Google Shape;2454;p56"/>
          <p:cNvGrpSpPr/>
          <p:nvPr/>
        </p:nvGrpSpPr>
        <p:grpSpPr>
          <a:xfrm>
            <a:off x="5389867" y="1851219"/>
            <a:ext cx="646203" cy="281750"/>
            <a:chOff x="940699" y="580225"/>
            <a:chExt cx="646203" cy="281750"/>
          </a:xfrm>
        </p:grpSpPr>
        <p:sp>
          <p:nvSpPr>
            <p:cNvPr id="2455" name="Google Shape;2455;p56"/>
            <p:cNvSpPr/>
            <p:nvPr/>
          </p:nvSpPr>
          <p:spPr>
            <a:xfrm>
              <a:off x="940699" y="580225"/>
              <a:ext cx="646203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456" name="Google Shape;2456;p5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57" name="Google Shape;2457;p56"/>
          <p:cNvSpPr/>
          <p:nvPr/>
        </p:nvSpPr>
        <p:spPr>
          <a:xfrm>
            <a:off x="5389867" y="3386939"/>
            <a:ext cx="1105303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Media Storage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8" name="Google Shape;2458;p56"/>
          <p:cNvSpPr/>
          <p:nvPr/>
        </p:nvSpPr>
        <p:spPr>
          <a:xfrm>
            <a:off x="5389867" y="2340783"/>
            <a:ext cx="1437125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Meta Data &amp; Workflow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SQL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9" name="Google Shape;2459;p56"/>
          <p:cNvSpPr/>
          <p:nvPr/>
        </p:nvSpPr>
        <p:spPr>
          <a:xfrm>
            <a:off x="5389867" y="2725143"/>
            <a:ext cx="1437125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Meta Data &amp; Workflow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Datastore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60" name="Google Shape;2460;p56"/>
          <p:cNvGrpSpPr/>
          <p:nvPr/>
        </p:nvGrpSpPr>
        <p:grpSpPr>
          <a:xfrm>
            <a:off x="6996078" y="2424870"/>
            <a:ext cx="1257527" cy="568678"/>
            <a:chOff x="6996078" y="2424870"/>
            <a:chExt cx="1257527" cy="568678"/>
          </a:xfrm>
        </p:grpSpPr>
        <p:sp>
          <p:nvSpPr>
            <p:cNvPr id="2461" name="Google Shape;2461;p56"/>
            <p:cNvSpPr/>
            <p:nvPr/>
          </p:nvSpPr>
          <p:spPr>
            <a:xfrm>
              <a:off x="6996078" y="2424870"/>
              <a:ext cx="1251176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Media Processing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2" name="Google Shape;2462;p56"/>
            <p:cNvSpPr txBox="1"/>
            <p:nvPr/>
          </p:nvSpPr>
          <p:spPr>
            <a:xfrm>
              <a:off x="7421669" y="2821961"/>
              <a:ext cx="622003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63" name="Google Shape;2463;p56"/>
            <p:cNvCxnSpPr/>
            <p:nvPr/>
          </p:nvCxnSpPr>
          <p:spPr>
            <a:xfrm>
              <a:off x="7421105" y="2784149"/>
              <a:ext cx="8325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464" name="Google Shape;2464;p56"/>
          <p:cNvGrpSpPr/>
          <p:nvPr/>
        </p:nvGrpSpPr>
        <p:grpSpPr>
          <a:xfrm>
            <a:off x="3778848" y="2437570"/>
            <a:ext cx="1447727" cy="568678"/>
            <a:chOff x="3778848" y="2437570"/>
            <a:chExt cx="1447727" cy="568678"/>
          </a:xfrm>
        </p:grpSpPr>
        <p:sp>
          <p:nvSpPr>
            <p:cNvPr id="2465" name="Google Shape;2465;p56"/>
            <p:cNvSpPr/>
            <p:nvPr/>
          </p:nvSpPr>
          <p:spPr>
            <a:xfrm>
              <a:off x="3778848" y="2437570"/>
              <a:ext cx="1441933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Asset Mgmt &amp; Sharing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6" name="Google Shape;2466;p56"/>
            <p:cNvSpPr txBox="1"/>
            <p:nvPr/>
          </p:nvSpPr>
          <p:spPr>
            <a:xfrm>
              <a:off x="4204439" y="2834661"/>
              <a:ext cx="587188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67" name="Google Shape;2467;p56"/>
            <p:cNvCxnSpPr/>
            <p:nvPr/>
          </p:nvCxnSpPr>
          <p:spPr>
            <a:xfrm>
              <a:off x="4203875" y="2796849"/>
              <a:ext cx="10227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468" name="Google Shape;2468;p56"/>
          <p:cNvSpPr txBox="1"/>
          <p:nvPr/>
        </p:nvSpPr>
        <p:spPr>
          <a:xfrm>
            <a:off x="1837152" y="2744739"/>
            <a:ext cx="4554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Authentication</a:t>
            </a:r>
            <a:endParaRPr b="0" i="0" sz="55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9" name="Google Shape;2469;p56"/>
          <p:cNvSpPr txBox="1"/>
          <p:nvPr/>
        </p:nvSpPr>
        <p:spPr>
          <a:xfrm>
            <a:off x="1829169" y="2939234"/>
            <a:ext cx="498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Push Meta Data</a:t>
            </a:r>
            <a:b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Navigation</a:t>
            </a:r>
            <a:b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Search Share</a:t>
            </a:r>
            <a:endParaRPr b="0" i="0" sz="55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0" name="Google Shape;2470;p56"/>
          <p:cNvSpPr txBox="1"/>
          <p:nvPr/>
        </p:nvSpPr>
        <p:spPr>
          <a:xfrm>
            <a:off x="1825421" y="3291624"/>
            <a:ext cx="528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Upload / </a:t>
            </a:r>
            <a:b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Download Media</a:t>
            </a:r>
            <a:endParaRPr b="0" i="0" sz="55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71" name="Google Shape;2471;p56"/>
          <p:cNvCxnSpPr>
            <a:stCxn id="2449" idx="3"/>
            <a:endCxn id="2452" idx="3"/>
          </p:cNvCxnSpPr>
          <p:nvPr/>
        </p:nvCxnSpPr>
        <p:spPr>
          <a:xfrm>
            <a:off x="1585014" y="1864337"/>
            <a:ext cx="600" cy="1714200"/>
          </a:xfrm>
          <a:prstGeom prst="bentConnector3">
            <a:avLst>
              <a:gd fmla="val 18737665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72" name="Google Shape;2472;p56"/>
          <p:cNvCxnSpPr>
            <a:stCxn id="2473" idx="1"/>
            <a:endCxn id="2474" idx="1"/>
          </p:cNvCxnSpPr>
          <p:nvPr/>
        </p:nvCxnSpPr>
        <p:spPr>
          <a:xfrm>
            <a:off x="2690074" y="2721918"/>
            <a:ext cx="600" cy="8541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2475" name="Google Shape;2475;p56"/>
          <p:cNvCxnSpPr/>
          <p:nvPr/>
        </p:nvCxnSpPr>
        <p:spPr>
          <a:xfrm>
            <a:off x="1731801" y="2854651"/>
            <a:ext cx="7011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2476" name="Google Shape;2476;p56"/>
          <p:cNvCxnSpPr/>
          <p:nvPr/>
        </p:nvCxnSpPr>
        <p:spPr>
          <a:xfrm>
            <a:off x="1731801" y="3214415"/>
            <a:ext cx="7011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2477" name="Google Shape;2477;p56"/>
          <p:cNvCxnSpPr/>
          <p:nvPr/>
        </p:nvCxnSpPr>
        <p:spPr>
          <a:xfrm>
            <a:off x="1731801" y="3482166"/>
            <a:ext cx="7011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2478" name="Google Shape;2478;p56"/>
          <p:cNvCxnSpPr>
            <a:stCxn id="2455" idx="3"/>
            <a:endCxn id="2461" idx="0"/>
          </p:cNvCxnSpPr>
          <p:nvPr/>
        </p:nvCxnSpPr>
        <p:spPr>
          <a:xfrm>
            <a:off x="6036070" y="1992094"/>
            <a:ext cx="1585500" cy="4329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479" name="Google Shape;2479;p56"/>
          <p:cNvCxnSpPr>
            <a:stCxn id="2457" idx="3"/>
            <a:endCxn id="2461" idx="2"/>
          </p:cNvCxnSpPr>
          <p:nvPr/>
        </p:nvCxnSpPr>
        <p:spPr>
          <a:xfrm flipH="1" rot="10800000">
            <a:off x="6495170" y="2993652"/>
            <a:ext cx="1126500" cy="5844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2480" name="Google Shape;2480;p56"/>
          <p:cNvCxnSpPr>
            <a:stCxn id="2474" idx="3"/>
            <a:endCxn id="2457" idx="1"/>
          </p:cNvCxnSpPr>
          <p:nvPr/>
        </p:nvCxnSpPr>
        <p:spPr>
          <a:xfrm>
            <a:off x="3804276" y="3576000"/>
            <a:ext cx="1585500" cy="21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2481" name="Google Shape;2481;p56"/>
          <p:cNvCxnSpPr>
            <a:stCxn id="2482" idx="3"/>
            <a:endCxn id="2465" idx="1"/>
          </p:cNvCxnSpPr>
          <p:nvPr/>
        </p:nvCxnSpPr>
        <p:spPr>
          <a:xfrm>
            <a:off x="3609648" y="2720109"/>
            <a:ext cx="169200" cy="18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483" name="Google Shape;2483;p56"/>
          <p:cNvCxnSpPr>
            <a:stCxn id="2465" idx="3"/>
          </p:cNvCxnSpPr>
          <p:nvPr/>
        </p:nvCxnSpPr>
        <p:spPr>
          <a:xfrm>
            <a:off x="5220781" y="2721909"/>
            <a:ext cx="164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484" name="Google Shape;2484;p56"/>
          <p:cNvCxnSpPr>
            <a:stCxn id="2465" idx="0"/>
          </p:cNvCxnSpPr>
          <p:nvPr/>
        </p:nvCxnSpPr>
        <p:spPr>
          <a:xfrm rot="-5400000">
            <a:off x="4722115" y="1769770"/>
            <a:ext cx="445500" cy="8901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2485" name="Google Shape;2485;p56"/>
          <p:cNvSpPr/>
          <p:nvPr/>
        </p:nvSpPr>
        <p:spPr>
          <a:xfrm>
            <a:off x="892350" y="558975"/>
            <a:ext cx="76290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Digital Asset Management and Sharing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3" name="Google Shape;2473;p56"/>
          <p:cNvSpPr/>
          <p:nvPr/>
        </p:nvSpPr>
        <p:spPr>
          <a:xfrm>
            <a:off x="2690074" y="2530818"/>
            <a:ext cx="9339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4" name="Google Shape;2474;p56"/>
          <p:cNvSpPr/>
          <p:nvPr/>
        </p:nvSpPr>
        <p:spPr>
          <a:xfrm>
            <a:off x="2690076" y="3384900"/>
            <a:ext cx="11142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Network</a:t>
            </a:r>
            <a:b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W/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Edge Cache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6" name="Google Shape;2486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6190" y="1036023"/>
            <a:ext cx="1168415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7" name="Google Shape;2487;p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49675" y="2589850"/>
            <a:ext cx="238725" cy="2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8" name="Google Shape;2488;p5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49675" y="3464919"/>
            <a:ext cx="238725" cy="222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9" name="Google Shape;2489;p5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04653" y="2544710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0" name="Google Shape;2490;p5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61475" y="2384825"/>
            <a:ext cx="169200" cy="229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1" name="Google Shape;2491;p5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450363" y="2833366"/>
            <a:ext cx="238725" cy="16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2" name="Google Shape;2492;p5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61474" y="3491336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3" name="Google Shape;2493;p5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061125" y="2503753"/>
            <a:ext cx="216500" cy="2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8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Google Shape;2499;p57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b="0" i="0" lang="en-US" sz="1300" u="none" cap="none" strike="noStrike">
                <a:solidFill>
                  <a:srgbClr val="75787A"/>
                </a:solidFill>
              </a:rPr>
              <a:t>Firebase and Google App Engine</a:t>
            </a:r>
            <a:endParaRPr/>
          </a:p>
        </p:txBody>
      </p:sp>
      <p:grpSp>
        <p:nvGrpSpPr>
          <p:cNvPr id="2500" name="Google Shape;2500;p57"/>
          <p:cNvGrpSpPr/>
          <p:nvPr/>
        </p:nvGrpSpPr>
        <p:grpSpPr>
          <a:xfrm>
            <a:off x="5902738" y="1531417"/>
            <a:ext cx="502920" cy="621792"/>
            <a:chOff x="4720612" y="2306547"/>
            <a:chExt cx="502920" cy="621792"/>
          </a:xfrm>
        </p:grpSpPr>
        <p:sp>
          <p:nvSpPr>
            <p:cNvPr id="2501" name="Google Shape;2501;p57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502" name="Google Shape;2502;p5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57188" y="234312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03" name="Google Shape;2503;p57"/>
          <p:cNvGrpSpPr/>
          <p:nvPr/>
        </p:nvGrpSpPr>
        <p:grpSpPr>
          <a:xfrm>
            <a:off x="5902738" y="2414315"/>
            <a:ext cx="502920" cy="621792"/>
            <a:chOff x="4720612" y="2306547"/>
            <a:chExt cx="502920" cy="621792"/>
          </a:xfrm>
        </p:grpSpPr>
        <p:sp>
          <p:nvSpPr>
            <p:cNvPr id="2504" name="Google Shape;2504;p57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505" name="Google Shape;2505;p5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57188" y="234312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06" name="Google Shape;2506;p57"/>
          <p:cNvGrpSpPr/>
          <p:nvPr/>
        </p:nvGrpSpPr>
        <p:grpSpPr>
          <a:xfrm>
            <a:off x="5902738" y="3284243"/>
            <a:ext cx="502920" cy="621792"/>
            <a:chOff x="4720612" y="2306547"/>
            <a:chExt cx="502920" cy="621792"/>
          </a:xfrm>
        </p:grpSpPr>
        <p:sp>
          <p:nvSpPr>
            <p:cNvPr id="2507" name="Google Shape;2507;p57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508" name="Google Shape;2508;p5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57188" y="234312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09" name="Google Shape;2509;p57"/>
          <p:cNvGrpSpPr/>
          <p:nvPr/>
        </p:nvGrpSpPr>
        <p:grpSpPr>
          <a:xfrm>
            <a:off x="2564217" y="2470346"/>
            <a:ext cx="502920" cy="502920"/>
            <a:chOff x="433514" y="2354433"/>
            <a:chExt cx="502920" cy="502920"/>
          </a:xfrm>
        </p:grpSpPr>
        <p:sp>
          <p:nvSpPr>
            <p:cNvPr id="2510" name="Google Shape;2510;p5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511" name="Google Shape;2511;p5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12" name="Google Shape;2512;p57"/>
          <p:cNvSpPr txBox="1"/>
          <p:nvPr/>
        </p:nvSpPr>
        <p:spPr>
          <a:xfrm>
            <a:off x="3211816" y="2609987"/>
            <a:ext cx="3879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Update Data</a:t>
            </a:r>
            <a:endParaRPr b="0" i="0" sz="55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3" name="Google Shape;2513;p57"/>
          <p:cNvSpPr/>
          <p:nvPr/>
        </p:nvSpPr>
        <p:spPr>
          <a:xfrm>
            <a:off x="2356860" y="4750415"/>
            <a:ext cx="4416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14" name="Google Shape;2514;p57"/>
          <p:cNvGrpSpPr/>
          <p:nvPr/>
        </p:nvGrpSpPr>
        <p:grpSpPr>
          <a:xfrm>
            <a:off x="3899939" y="2527722"/>
            <a:ext cx="914400" cy="386888"/>
            <a:chOff x="306962" y="3117480"/>
            <a:chExt cx="914400" cy="386888"/>
          </a:xfrm>
        </p:grpSpPr>
        <p:sp>
          <p:nvSpPr>
            <p:cNvPr id="2515" name="Google Shape;2515;p57"/>
            <p:cNvSpPr/>
            <p:nvPr/>
          </p:nvSpPr>
          <p:spPr>
            <a:xfrm>
              <a:off x="306962" y="3117480"/>
              <a:ext cx="914400" cy="38688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146300" lIns="429750" spcFirstLastPara="1" rIns="45700" wrap="square" tIns="118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Firebas</a:t>
              </a: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516" name="Google Shape;2516;p5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1667" y="3173762"/>
              <a:ext cx="274320" cy="2743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17" name="Google Shape;2517;p57"/>
          <p:cNvSpPr txBox="1"/>
          <p:nvPr/>
        </p:nvSpPr>
        <p:spPr>
          <a:xfrm>
            <a:off x="5033565" y="2442966"/>
            <a:ext cx="384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Synchronize</a:t>
            </a:r>
            <a:b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Across</a:t>
            </a:r>
            <a:b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Devices</a:t>
            </a:r>
            <a:endParaRPr b="0" i="0" sz="55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18" name="Google Shape;2518;p57"/>
          <p:cNvCxnSpPr>
            <a:stCxn id="2510" idx="3"/>
            <a:endCxn id="2515" idx="1"/>
          </p:cNvCxnSpPr>
          <p:nvPr/>
        </p:nvCxnSpPr>
        <p:spPr>
          <a:xfrm flipH="1" rot="10800000">
            <a:off x="3067137" y="2721206"/>
            <a:ext cx="832800" cy="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519" name="Google Shape;2519;p57"/>
          <p:cNvCxnSpPr>
            <a:stCxn id="2501" idx="1"/>
            <a:endCxn id="2507" idx="1"/>
          </p:cNvCxnSpPr>
          <p:nvPr/>
        </p:nvCxnSpPr>
        <p:spPr>
          <a:xfrm>
            <a:off x="5902738" y="1842313"/>
            <a:ext cx="600" cy="17529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2520" name="Google Shape;2520;p57"/>
          <p:cNvCxnSpPr>
            <a:stCxn id="2515" idx="3"/>
            <a:endCxn id="2504" idx="1"/>
          </p:cNvCxnSpPr>
          <p:nvPr/>
        </p:nvCxnSpPr>
        <p:spPr>
          <a:xfrm>
            <a:off x="4814339" y="2721166"/>
            <a:ext cx="1088400" cy="39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2521" name="Google Shape;2521;p57"/>
          <p:cNvSpPr/>
          <p:nvPr/>
        </p:nvSpPr>
        <p:spPr>
          <a:xfrm>
            <a:off x="3263176" y="964660"/>
            <a:ext cx="2218411" cy="1220107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2" name="Google Shape;2522;p57"/>
          <p:cNvSpPr txBox="1"/>
          <p:nvPr/>
        </p:nvSpPr>
        <p:spPr>
          <a:xfrm>
            <a:off x="4391711" y="2236391"/>
            <a:ext cx="261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Process</a:t>
            </a:r>
            <a:b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Data</a:t>
            </a:r>
            <a:endParaRPr b="0" i="0" sz="55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3" name="Google Shape;2523;p57"/>
          <p:cNvSpPr/>
          <p:nvPr/>
        </p:nvSpPr>
        <p:spPr>
          <a:xfrm>
            <a:off x="3980965" y="1718623"/>
            <a:ext cx="751039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24" name="Google Shape;2524;p57"/>
          <p:cNvCxnSpPr>
            <a:stCxn id="2523" idx="2"/>
            <a:endCxn id="2515" idx="0"/>
          </p:cNvCxnSpPr>
          <p:nvPr/>
        </p:nvCxnSpPr>
        <p:spPr>
          <a:xfrm>
            <a:off x="4356484" y="2100849"/>
            <a:ext cx="600" cy="4269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2525" name="Google Shape;2525;p57"/>
          <p:cNvSpPr/>
          <p:nvPr/>
        </p:nvSpPr>
        <p:spPr>
          <a:xfrm>
            <a:off x="2356850" y="558975"/>
            <a:ext cx="44166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Firebase and </a:t>
            </a: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Google App Engine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26" name="Google Shape;2526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3165" y="1006048"/>
            <a:ext cx="1168415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7" name="Google Shape;2527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4428" y="1813585"/>
            <a:ext cx="238725" cy="192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2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p58"/>
          <p:cNvSpPr/>
          <p:nvPr/>
        </p:nvSpPr>
        <p:spPr>
          <a:xfrm>
            <a:off x="2714550" y="964650"/>
            <a:ext cx="3450600" cy="12201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4" name="Google Shape;2534;p58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b="0" i="0" lang="en-US" sz="1300" u="none" cap="none" strike="noStrike">
                <a:solidFill>
                  <a:srgbClr val="75787A"/>
                </a:solidFill>
              </a:rPr>
              <a:t>Firebase and Managed VMs</a:t>
            </a:r>
            <a:endParaRPr/>
          </a:p>
        </p:txBody>
      </p:sp>
      <p:grpSp>
        <p:nvGrpSpPr>
          <p:cNvPr id="2535" name="Google Shape;2535;p58"/>
          <p:cNvGrpSpPr/>
          <p:nvPr/>
        </p:nvGrpSpPr>
        <p:grpSpPr>
          <a:xfrm>
            <a:off x="6506968" y="1531417"/>
            <a:ext cx="502920" cy="621792"/>
            <a:chOff x="4720612" y="2306547"/>
            <a:chExt cx="502920" cy="621792"/>
          </a:xfrm>
        </p:grpSpPr>
        <p:sp>
          <p:nvSpPr>
            <p:cNvPr id="2536" name="Google Shape;2536;p58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537" name="Google Shape;2537;p5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57188" y="234312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38" name="Google Shape;2538;p58"/>
          <p:cNvGrpSpPr/>
          <p:nvPr/>
        </p:nvGrpSpPr>
        <p:grpSpPr>
          <a:xfrm>
            <a:off x="6506968" y="2414315"/>
            <a:ext cx="502920" cy="621792"/>
            <a:chOff x="4720612" y="2306547"/>
            <a:chExt cx="502920" cy="621792"/>
          </a:xfrm>
        </p:grpSpPr>
        <p:sp>
          <p:nvSpPr>
            <p:cNvPr id="2539" name="Google Shape;2539;p58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540" name="Google Shape;2540;p5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57188" y="234312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41" name="Google Shape;2541;p58"/>
          <p:cNvGrpSpPr/>
          <p:nvPr/>
        </p:nvGrpSpPr>
        <p:grpSpPr>
          <a:xfrm>
            <a:off x="6506968" y="3284243"/>
            <a:ext cx="502920" cy="621792"/>
            <a:chOff x="4720612" y="2306547"/>
            <a:chExt cx="502920" cy="621792"/>
          </a:xfrm>
        </p:grpSpPr>
        <p:sp>
          <p:nvSpPr>
            <p:cNvPr id="2542" name="Google Shape;2542;p58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543" name="Google Shape;2543;p5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57188" y="234312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44" name="Google Shape;2544;p58"/>
          <p:cNvSpPr txBox="1"/>
          <p:nvPr/>
        </p:nvSpPr>
        <p:spPr>
          <a:xfrm>
            <a:off x="2737960" y="2609987"/>
            <a:ext cx="3879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Update Data</a:t>
            </a:r>
            <a:endParaRPr b="0" i="0" sz="55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5" name="Google Shape;2545;p58"/>
          <p:cNvSpPr/>
          <p:nvPr/>
        </p:nvSpPr>
        <p:spPr>
          <a:xfrm>
            <a:off x="1810164" y="4750415"/>
            <a:ext cx="55230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46" name="Google Shape;2546;p58"/>
          <p:cNvGrpSpPr/>
          <p:nvPr/>
        </p:nvGrpSpPr>
        <p:grpSpPr>
          <a:xfrm>
            <a:off x="3384319" y="2527722"/>
            <a:ext cx="914400" cy="386888"/>
            <a:chOff x="306962" y="3117480"/>
            <a:chExt cx="914400" cy="386888"/>
          </a:xfrm>
        </p:grpSpPr>
        <p:sp>
          <p:nvSpPr>
            <p:cNvPr id="2547" name="Google Shape;2547;p58"/>
            <p:cNvSpPr/>
            <p:nvPr/>
          </p:nvSpPr>
          <p:spPr>
            <a:xfrm>
              <a:off x="306962" y="3117480"/>
              <a:ext cx="914400" cy="38688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146300" lIns="429750" spcFirstLastPara="1" rIns="45700" wrap="square" tIns="118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Firebase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548" name="Google Shape;2548;p5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1667" y="3173762"/>
              <a:ext cx="274320" cy="2743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49" name="Google Shape;2549;p58"/>
          <p:cNvSpPr txBox="1"/>
          <p:nvPr/>
        </p:nvSpPr>
        <p:spPr>
          <a:xfrm>
            <a:off x="4688537" y="2613258"/>
            <a:ext cx="9009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Synchronize Across Devices</a:t>
            </a:r>
            <a:endParaRPr b="0" i="0" sz="55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50" name="Google Shape;2550;p58"/>
          <p:cNvCxnSpPr/>
          <p:nvPr/>
        </p:nvCxnSpPr>
        <p:spPr>
          <a:xfrm>
            <a:off x="2531520" y="2721806"/>
            <a:ext cx="8163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551" name="Google Shape;2551;p58"/>
          <p:cNvCxnSpPr>
            <a:stCxn id="2536" idx="1"/>
            <a:endCxn id="2542" idx="1"/>
          </p:cNvCxnSpPr>
          <p:nvPr/>
        </p:nvCxnSpPr>
        <p:spPr>
          <a:xfrm>
            <a:off x="6506968" y="1842313"/>
            <a:ext cx="600" cy="1752900"/>
          </a:xfrm>
          <a:prstGeom prst="bentConnector3">
            <a:avLst>
              <a:gd fmla="val -3598333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grpSp>
        <p:nvGrpSpPr>
          <p:cNvPr id="2552" name="Google Shape;2552;p58"/>
          <p:cNvGrpSpPr/>
          <p:nvPr/>
        </p:nvGrpSpPr>
        <p:grpSpPr>
          <a:xfrm>
            <a:off x="2028600" y="2470346"/>
            <a:ext cx="502920" cy="502920"/>
            <a:chOff x="433514" y="2354433"/>
            <a:chExt cx="502920" cy="502920"/>
          </a:xfrm>
        </p:grpSpPr>
        <p:sp>
          <p:nvSpPr>
            <p:cNvPr id="2553" name="Google Shape;2553;p5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554" name="Google Shape;2554;p5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555" name="Google Shape;2555;p58"/>
          <p:cNvCxnSpPr>
            <a:stCxn id="2547" idx="3"/>
            <a:endCxn id="2539" idx="1"/>
          </p:cNvCxnSpPr>
          <p:nvPr/>
        </p:nvCxnSpPr>
        <p:spPr>
          <a:xfrm>
            <a:off x="4298719" y="2721166"/>
            <a:ext cx="2208300" cy="39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2556" name="Google Shape;2556;p58"/>
          <p:cNvSpPr txBox="1"/>
          <p:nvPr/>
        </p:nvSpPr>
        <p:spPr>
          <a:xfrm>
            <a:off x="3874827" y="2236391"/>
            <a:ext cx="261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Process</a:t>
            </a:r>
            <a:b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Data</a:t>
            </a:r>
            <a:endParaRPr b="0" i="0" sz="55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7" name="Google Shape;2557;p58"/>
          <p:cNvSpPr txBox="1"/>
          <p:nvPr/>
        </p:nvSpPr>
        <p:spPr>
          <a:xfrm>
            <a:off x="4331666" y="1553925"/>
            <a:ext cx="33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Runs Your</a:t>
            </a:r>
            <a:b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 in</a:t>
            </a:r>
            <a:b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b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Containers</a:t>
            </a:r>
            <a:endParaRPr b="0" i="0" sz="55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8" name="Google Shape;2558;p58"/>
          <p:cNvSpPr/>
          <p:nvPr/>
        </p:nvSpPr>
        <p:spPr>
          <a:xfrm>
            <a:off x="4871150" y="1717200"/>
            <a:ext cx="12216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Kubernetes</a:t>
            </a: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9" name="Google Shape;2559;p58"/>
          <p:cNvSpPr/>
          <p:nvPr/>
        </p:nvSpPr>
        <p:spPr>
          <a:xfrm>
            <a:off x="3464081" y="1717209"/>
            <a:ext cx="751039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60" name="Google Shape;2560;p58"/>
          <p:cNvCxnSpPr>
            <a:stCxn id="2559" idx="2"/>
            <a:endCxn id="2547" idx="0"/>
          </p:cNvCxnSpPr>
          <p:nvPr/>
        </p:nvCxnSpPr>
        <p:spPr>
          <a:xfrm>
            <a:off x="3839600" y="2099435"/>
            <a:ext cx="1800" cy="4284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2561" name="Google Shape;2561;p58"/>
          <p:cNvCxnSpPr>
            <a:stCxn id="2559" idx="3"/>
            <a:endCxn id="2558" idx="1"/>
          </p:cNvCxnSpPr>
          <p:nvPr/>
        </p:nvCxnSpPr>
        <p:spPr>
          <a:xfrm>
            <a:off x="4215120" y="1908322"/>
            <a:ext cx="6561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2562" name="Google Shape;2562;p58"/>
          <p:cNvSpPr/>
          <p:nvPr/>
        </p:nvSpPr>
        <p:spPr>
          <a:xfrm>
            <a:off x="1810175" y="558975"/>
            <a:ext cx="55230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Firebase and Managed VMs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63" name="Google Shape;2563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5128" y="1812172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4" name="Google Shape;2564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4350" y="1761322"/>
            <a:ext cx="261300" cy="293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5" name="Google Shape;2565;p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14540" y="980635"/>
            <a:ext cx="1168415" cy="3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/>
          <p:nvPr/>
        </p:nvSpPr>
        <p:spPr>
          <a:xfrm>
            <a:off x="290400" y="602088"/>
            <a:ext cx="8396400" cy="1245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290400" y="2368300"/>
            <a:ext cx="8396400" cy="22053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4086513" y="5024388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6108373" y="5024388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3079840" y="5024388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1075756" y="3286375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6655574" y="1243563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4089351" y="3510813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5098862" y="3510813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8127395" y="3510813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3079840" y="3510813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527418" y="2748813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 txBox="1"/>
          <p:nvPr>
            <p:ph idx="4294967295" type="subTitle"/>
          </p:nvPr>
        </p:nvSpPr>
        <p:spPr>
          <a:xfrm>
            <a:off x="162150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B"/>
                </a:solidFill>
                <a:latin typeface="Google Sans"/>
                <a:ea typeface="Google Sans"/>
                <a:cs typeface="Google Sans"/>
                <a:sym typeface="Google Sans"/>
              </a:rPr>
              <a:t>Google Cloud Icons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3905300" y="666588"/>
            <a:ext cx="8298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i="0" lang="en-US" sz="900" u="none" cap="none" strike="noStrike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Compute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3159877" y="1425450"/>
            <a:ext cx="972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385002" y="1447775"/>
            <a:ext cx="8409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Functions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5918652" y="1472325"/>
            <a:ext cx="8970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GPU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3753200" y="2106175"/>
            <a:ext cx="12483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lang="en-US" sz="9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Data Analytics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6863575" y="3220813"/>
            <a:ext cx="8970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Dataproc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4156025" y="3200375"/>
            <a:ext cx="8694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5052250" y="3205950"/>
            <a:ext cx="8970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Datalab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478820" y="4055275"/>
            <a:ext cx="8970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Pub/Sub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7760575" y="3233050"/>
            <a:ext cx="9249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Genomics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5949250" y="3211575"/>
            <a:ext cx="9249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Datapr</a:t>
            </a: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ep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4"/>
          <p:cNvSpPr txBox="1"/>
          <p:nvPr/>
        </p:nvSpPr>
        <p:spPr>
          <a:xfrm>
            <a:off x="3203699" y="3179796"/>
            <a:ext cx="8970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Data Catalog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1416700" y="3113650"/>
            <a:ext cx="8298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Composer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4"/>
          <p:cNvSpPr txBox="1"/>
          <p:nvPr/>
        </p:nvSpPr>
        <p:spPr>
          <a:xfrm>
            <a:off x="2236300" y="3183139"/>
            <a:ext cx="9720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b="1" sz="700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Fusion</a:t>
            </a:r>
            <a:endParaRPr b="1" sz="700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4104327" y="1469600"/>
            <a:ext cx="8970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Container-</a:t>
            </a:r>
            <a:b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Optimized OS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4"/>
          <p:cNvSpPr txBox="1"/>
          <p:nvPr/>
        </p:nvSpPr>
        <p:spPr>
          <a:xfrm>
            <a:off x="5037152" y="1437800"/>
            <a:ext cx="897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GKE On-Prem</a:t>
            </a:r>
            <a:endParaRPr b="1" sz="700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4"/>
          <p:cNvSpPr txBox="1"/>
          <p:nvPr/>
        </p:nvSpPr>
        <p:spPr>
          <a:xfrm>
            <a:off x="2261852" y="1472525"/>
            <a:ext cx="9720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Run</a:t>
            </a:r>
            <a:endParaRPr b="1" sz="700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4"/>
          <p:cNvSpPr txBox="1"/>
          <p:nvPr/>
        </p:nvSpPr>
        <p:spPr>
          <a:xfrm>
            <a:off x="6839427" y="1484650"/>
            <a:ext cx="8970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Kubernetes</a:t>
            </a: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 Engine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4"/>
          <p:cNvSpPr txBox="1"/>
          <p:nvPr/>
        </p:nvSpPr>
        <p:spPr>
          <a:xfrm>
            <a:off x="454677" y="1463350"/>
            <a:ext cx="8970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App Engine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4"/>
          <p:cNvSpPr txBox="1"/>
          <p:nvPr/>
        </p:nvSpPr>
        <p:spPr>
          <a:xfrm>
            <a:off x="494250" y="3180050"/>
            <a:ext cx="8970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988" y="934088"/>
            <a:ext cx="427300" cy="4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870" y="975227"/>
            <a:ext cx="530400" cy="427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7327" y="966746"/>
            <a:ext cx="427300" cy="480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55703" y="991400"/>
            <a:ext cx="394775" cy="412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46915" y="983975"/>
            <a:ext cx="427275" cy="4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46304" y="972423"/>
            <a:ext cx="394775" cy="39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2825" y="2717325"/>
            <a:ext cx="427275" cy="4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00052" y="2674268"/>
            <a:ext cx="342900" cy="465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090388" y="2738513"/>
            <a:ext cx="369475" cy="36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219100" y="2743927"/>
            <a:ext cx="342900" cy="374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467498" y="2739138"/>
            <a:ext cx="427275" cy="383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344825" y="2625549"/>
            <a:ext cx="311850" cy="488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19074" y="3583823"/>
            <a:ext cx="394775" cy="424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038138" y="2759052"/>
            <a:ext cx="369475" cy="343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673688" y="2719169"/>
            <a:ext cx="311825" cy="423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529125" y="2733575"/>
            <a:ext cx="394775" cy="39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221264" y="994587"/>
            <a:ext cx="454100" cy="453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197927" y="1011404"/>
            <a:ext cx="427275" cy="4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012777" y="960374"/>
            <a:ext cx="454100" cy="45320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4"/>
          <p:cNvSpPr txBox="1"/>
          <p:nvPr/>
        </p:nvSpPr>
        <p:spPr>
          <a:xfrm>
            <a:off x="7760202" y="1484638"/>
            <a:ext cx="8970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Workflows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0" name="Shape 2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1" name="Google Shape;2571;p59"/>
          <p:cNvGrpSpPr/>
          <p:nvPr/>
        </p:nvGrpSpPr>
        <p:grpSpPr>
          <a:xfrm>
            <a:off x="5902738" y="1531417"/>
            <a:ext cx="502920" cy="621792"/>
            <a:chOff x="4720612" y="2306547"/>
            <a:chExt cx="502920" cy="621792"/>
          </a:xfrm>
        </p:grpSpPr>
        <p:sp>
          <p:nvSpPr>
            <p:cNvPr id="2572" name="Google Shape;2572;p59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573" name="Google Shape;2573;p5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57188" y="234312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74" name="Google Shape;2574;p59"/>
          <p:cNvGrpSpPr/>
          <p:nvPr/>
        </p:nvGrpSpPr>
        <p:grpSpPr>
          <a:xfrm>
            <a:off x="5902738" y="2414315"/>
            <a:ext cx="502920" cy="621792"/>
            <a:chOff x="4720612" y="2306547"/>
            <a:chExt cx="502920" cy="621792"/>
          </a:xfrm>
        </p:grpSpPr>
        <p:sp>
          <p:nvSpPr>
            <p:cNvPr id="2575" name="Google Shape;2575;p59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576" name="Google Shape;2576;p5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57188" y="234312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77" name="Google Shape;2577;p59"/>
          <p:cNvGrpSpPr/>
          <p:nvPr/>
        </p:nvGrpSpPr>
        <p:grpSpPr>
          <a:xfrm>
            <a:off x="5902738" y="3284243"/>
            <a:ext cx="502920" cy="621792"/>
            <a:chOff x="4720612" y="2306547"/>
            <a:chExt cx="502920" cy="621792"/>
          </a:xfrm>
        </p:grpSpPr>
        <p:sp>
          <p:nvSpPr>
            <p:cNvPr id="2578" name="Google Shape;2578;p59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579" name="Google Shape;2579;p5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57188" y="234312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80" name="Google Shape;2580;p59"/>
          <p:cNvGrpSpPr/>
          <p:nvPr/>
        </p:nvGrpSpPr>
        <p:grpSpPr>
          <a:xfrm>
            <a:off x="2564217" y="2470346"/>
            <a:ext cx="502920" cy="502920"/>
            <a:chOff x="433514" y="2354433"/>
            <a:chExt cx="502920" cy="502920"/>
          </a:xfrm>
        </p:grpSpPr>
        <p:sp>
          <p:nvSpPr>
            <p:cNvPr id="2581" name="Google Shape;2581;p5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582" name="Google Shape;2582;p5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83" name="Google Shape;2583;p59"/>
          <p:cNvSpPr txBox="1"/>
          <p:nvPr/>
        </p:nvSpPr>
        <p:spPr>
          <a:xfrm>
            <a:off x="3211816" y="2609987"/>
            <a:ext cx="3879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Update Data</a:t>
            </a:r>
            <a:endParaRPr b="0" i="0" sz="55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4" name="Google Shape;2584;p59"/>
          <p:cNvSpPr/>
          <p:nvPr/>
        </p:nvSpPr>
        <p:spPr>
          <a:xfrm>
            <a:off x="2356860" y="4750415"/>
            <a:ext cx="4416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5" name="Google Shape;2585;p59"/>
          <p:cNvGrpSpPr/>
          <p:nvPr/>
        </p:nvGrpSpPr>
        <p:grpSpPr>
          <a:xfrm>
            <a:off x="3938039" y="2527722"/>
            <a:ext cx="914400" cy="386888"/>
            <a:chOff x="306962" y="3117480"/>
            <a:chExt cx="914400" cy="386888"/>
          </a:xfrm>
        </p:grpSpPr>
        <p:sp>
          <p:nvSpPr>
            <p:cNvPr id="2586" name="Google Shape;2586;p59"/>
            <p:cNvSpPr/>
            <p:nvPr/>
          </p:nvSpPr>
          <p:spPr>
            <a:xfrm>
              <a:off x="306962" y="3117480"/>
              <a:ext cx="914400" cy="38688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146300" lIns="429750" spcFirstLastPara="1" rIns="45700" wrap="square" tIns="118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Firebase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587" name="Google Shape;2587;p5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1667" y="3173762"/>
              <a:ext cx="274320" cy="2743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88" name="Google Shape;2588;p59"/>
          <p:cNvSpPr txBox="1"/>
          <p:nvPr/>
        </p:nvSpPr>
        <p:spPr>
          <a:xfrm>
            <a:off x="5014313" y="2442966"/>
            <a:ext cx="384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Synchronize</a:t>
            </a:r>
            <a:b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Across</a:t>
            </a:r>
            <a:b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Devices</a:t>
            </a:r>
            <a:endParaRPr b="0" i="0" sz="55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89" name="Google Shape;2589;p59"/>
          <p:cNvCxnSpPr>
            <a:stCxn id="2581" idx="3"/>
            <a:endCxn id="2586" idx="1"/>
          </p:cNvCxnSpPr>
          <p:nvPr/>
        </p:nvCxnSpPr>
        <p:spPr>
          <a:xfrm flipH="1" rot="10800000">
            <a:off x="3067137" y="2721206"/>
            <a:ext cx="870900" cy="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590" name="Google Shape;2590;p59"/>
          <p:cNvCxnSpPr>
            <a:stCxn id="2572" idx="1"/>
            <a:endCxn id="2578" idx="1"/>
          </p:cNvCxnSpPr>
          <p:nvPr/>
        </p:nvCxnSpPr>
        <p:spPr>
          <a:xfrm>
            <a:off x="5902738" y="1842313"/>
            <a:ext cx="600" cy="1752900"/>
          </a:xfrm>
          <a:prstGeom prst="bentConnector3">
            <a:avLst>
              <a:gd fmla="val -3598333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2591" name="Google Shape;2591;p59"/>
          <p:cNvCxnSpPr>
            <a:stCxn id="2586" idx="3"/>
            <a:endCxn id="2575" idx="1"/>
          </p:cNvCxnSpPr>
          <p:nvPr/>
        </p:nvCxnSpPr>
        <p:spPr>
          <a:xfrm>
            <a:off x="4852439" y="2721166"/>
            <a:ext cx="1050300" cy="39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2592" name="Google Shape;2592;p59"/>
          <p:cNvSpPr/>
          <p:nvPr/>
        </p:nvSpPr>
        <p:spPr>
          <a:xfrm>
            <a:off x="2356850" y="558975"/>
            <a:ext cx="44166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Firebase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3" name="Google Shape;2593;p59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b="0" i="0" lang="en-US" sz="1300" u="none" cap="none" strike="noStrike">
                <a:solidFill>
                  <a:srgbClr val="75787A"/>
                </a:solidFill>
              </a:rPr>
              <a:t>Firebase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8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Google Shape;2599;p60"/>
          <p:cNvSpPr/>
          <p:nvPr/>
        </p:nvSpPr>
        <p:spPr>
          <a:xfrm>
            <a:off x="1614800" y="975325"/>
            <a:ext cx="6301200" cy="35109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0" name="Google Shape;2600;p60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b="0" i="0" lang="en-US" sz="1300" u="none" cap="none" strike="noStrike">
                <a:solidFill>
                  <a:srgbClr val="75787A"/>
                </a:solidFill>
              </a:rPr>
              <a:t>GitLabCIoneGKE</a:t>
            </a:r>
            <a:endParaRPr/>
          </a:p>
        </p:txBody>
      </p:sp>
      <p:sp>
        <p:nvSpPr>
          <p:cNvPr id="2601" name="Google Shape;2601;p60"/>
          <p:cNvSpPr/>
          <p:nvPr/>
        </p:nvSpPr>
        <p:spPr>
          <a:xfrm>
            <a:off x="803850" y="4750425"/>
            <a:ext cx="7272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02" name="Google Shape;2602;p60"/>
          <p:cNvGrpSpPr/>
          <p:nvPr/>
        </p:nvGrpSpPr>
        <p:grpSpPr>
          <a:xfrm>
            <a:off x="998722" y="2471811"/>
            <a:ext cx="502920" cy="502920"/>
            <a:chOff x="433514" y="2354433"/>
            <a:chExt cx="502920" cy="502920"/>
          </a:xfrm>
        </p:grpSpPr>
        <p:sp>
          <p:nvSpPr>
            <p:cNvPr id="2603" name="Google Shape;2603;p6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604" name="Google Shape;2604;p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05" name="Google Shape;2605;p60"/>
          <p:cNvSpPr/>
          <p:nvPr/>
        </p:nvSpPr>
        <p:spPr>
          <a:xfrm>
            <a:off x="3960384" y="1086796"/>
            <a:ext cx="114537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Git Repos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2606" name="Google Shape;2606;p60"/>
          <p:cNvSpPr/>
          <p:nvPr/>
        </p:nvSpPr>
        <p:spPr>
          <a:xfrm>
            <a:off x="6682962" y="1670782"/>
            <a:ext cx="114537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PG DATA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2607" name="Google Shape;2607;p60"/>
          <p:cNvSpPr txBox="1"/>
          <p:nvPr/>
        </p:nvSpPr>
        <p:spPr>
          <a:xfrm>
            <a:off x="5740838" y="1175696"/>
            <a:ext cx="2694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Backups</a:t>
            </a:r>
            <a:endParaRPr b="0" i="0" sz="55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608" name="Google Shape;2608;p60"/>
          <p:cNvGrpSpPr/>
          <p:nvPr/>
        </p:nvGrpSpPr>
        <p:grpSpPr>
          <a:xfrm>
            <a:off x="6951187" y="1137552"/>
            <a:ext cx="615746" cy="280714"/>
            <a:chOff x="940699" y="580744"/>
            <a:chExt cx="615746" cy="280714"/>
          </a:xfrm>
        </p:grpSpPr>
        <p:sp>
          <p:nvSpPr>
            <p:cNvPr id="2609" name="Google Shape;2609;p60"/>
            <p:cNvSpPr/>
            <p:nvPr/>
          </p:nvSpPr>
          <p:spPr>
            <a:xfrm>
              <a:off x="940699" y="580744"/>
              <a:ext cx="615746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91425" lIns="292600" spcFirstLastPara="1" rIns="45700" wrap="square" tIns="82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Bucket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610" name="Google Shape;2610;p6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11" name="Google Shape;2611;p60"/>
          <p:cNvGrpSpPr/>
          <p:nvPr/>
        </p:nvGrpSpPr>
        <p:grpSpPr>
          <a:xfrm>
            <a:off x="2852684" y="2319881"/>
            <a:ext cx="886973" cy="804657"/>
            <a:chOff x="2178037" y="1054762"/>
            <a:chExt cx="561517" cy="561010"/>
          </a:xfrm>
        </p:grpSpPr>
        <p:sp>
          <p:nvSpPr>
            <p:cNvPr id="2612" name="Google Shape;2612;p60"/>
            <p:cNvSpPr/>
            <p:nvPr/>
          </p:nvSpPr>
          <p:spPr>
            <a:xfrm>
              <a:off x="2178038" y="1054762"/>
              <a:ext cx="561516" cy="561010"/>
            </a:xfrm>
            <a:prstGeom prst="roundRect">
              <a:avLst>
                <a:gd fmla="val 827" name="adj"/>
              </a:avLst>
            </a:prstGeom>
            <a:solidFill>
              <a:srgbClr val="FFF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60"/>
            <p:cNvSpPr txBox="1"/>
            <p:nvPr/>
          </p:nvSpPr>
          <p:spPr>
            <a:xfrm>
              <a:off x="2178037" y="1054764"/>
              <a:ext cx="377107" cy="128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NGINX Plus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14" name="Google Shape;2614;p60"/>
          <p:cNvGrpSpPr/>
          <p:nvPr/>
        </p:nvGrpSpPr>
        <p:grpSpPr>
          <a:xfrm>
            <a:off x="5086552" y="3309336"/>
            <a:ext cx="2578612" cy="804661"/>
            <a:chOff x="2178037" y="1054764"/>
            <a:chExt cx="580690" cy="493052"/>
          </a:xfrm>
        </p:grpSpPr>
        <p:sp>
          <p:nvSpPr>
            <p:cNvPr id="2615" name="Google Shape;2615;p60"/>
            <p:cNvSpPr/>
            <p:nvPr/>
          </p:nvSpPr>
          <p:spPr>
            <a:xfrm>
              <a:off x="2178037" y="1054764"/>
              <a:ext cx="580690" cy="493052"/>
            </a:xfrm>
            <a:prstGeom prst="roundRect">
              <a:avLst>
                <a:gd fmla="val 827" name="adj"/>
              </a:avLst>
            </a:prstGeom>
            <a:solidFill>
              <a:srgbClr val="FFF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60"/>
            <p:cNvSpPr txBox="1"/>
            <p:nvPr/>
          </p:nvSpPr>
          <p:spPr>
            <a:xfrm>
              <a:off x="2178037" y="1054764"/>
              <a:ext cx="209662" cy="128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Redis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17" name="Google Shape;2617;p60"/>
          <p:cNvGrpSpPr/>
          <p:nvPr/>
        </p:nvGrpSpPr>
        <p:grpSpPr>
          <a:xfrm>
            <a:off x="5086547" y="1683828"/>
            <a:ext cx="886971" cy="813800"/>
            <a:chOff x="2178036" y="1054764"/>
            <a:chExt cx="561516" cy="567385"/>
          </a:xfrm>
        </p:grpSpPr>
        <p:sp>
          <p:nvSpPr>
            <p:cNvPr id="2618" name="Google Shape;2618;p60"/>
            <p:cNvSpPr/>
            <p:nvPr/>
          </p:nvSpPr>
          <p:spPr>
            <a:xfrm>
              <a:off x="2178036" y="1054764"/>
              <a:ext cx="561516" cy="567385"/>
            </a:xfrm>
            <a:prstGeom prst="roundRect">
              <a:avLst>
                <a:gd fmla="val 827" name="adj"/>
              </a:avLst>
            </a:prstGeom>
            <a:solidFill>
              <a:srgbClr val="FFF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60"/>
            <p:cNvSpPr txBox="1"/>
            <p:nvPr/>
          </p:nvSpPr>
          <p:spPr>
            <a:xfrm>
              <a:off x="2178037" y="1054764"/>
              <a:ext cx="382181" cy="128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PostgreSQL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620" name="Google Shape;2620;p60"/>
          <p:cNvCxnSpPr>
            <a:stCxn id="2603" idx="3"/>
            <a:endCxn id="2621" idx="1"/>
          </p:cNvCxnSpPr>
          <p:nvPr/>
        </p:nvCxnSpPr>
        <p:spPr>
          <a:xfrm>
            <a:off x="1501642" y="2723271"/>
            <a:ext cx="249000" cy="1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622" name="Google Shape;2622;p60"/>
          <p:cNvCxnSpPr>
            <a:stCxn id="2623" idx="3"/>
            <a:endCxn id="2612" idx="1"/>
          </p:cNvCxnSpPr>
          <p:nvPr/>
        </p:nvCxnSpPr>
        <p:spPr>
          <a:xfrm flipH="1" rot="10800000">
            <a:off x="2684549" y="2722280"/>
            <a:ext cx="168000" cy="24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624" name="Google Shape;2624;p60"/>
          <p:cNvCxnSpPr>
            <a:stCxn id="2612" idx="3"/>
            <a:endCxn id="2625" idx="1"/>
          </p:cNvCxnSpPr>
          <p:nvPr/>
        </p:nvCxnSpPr>
        <p:spPr>
          <a:xfrm>
            <a:off x="3739656" y="2722210"/>
            <a:ext cx="2238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626" name="Google Shape;2626;p60"/>
          <p:cNvCxnSpPr>
            <a:stCxn id="2625" idx="2"/>
          </p:cNvCxnSpPr>
          <p:nvPr/>
        </p:nvCxnSpPr>
        <p:spPr>
          <a:xfrm flipH="1" rot="-5400000">
            <a:off x="4446873" y="3084773"/>
            <a:ext cx="600000" cy="6795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627" name="Google Shape;2627;p60"/>
          <p:cNvCxnSpPr>
            <a:stCxn id="2606" idx="1"/>
            <a:endCxn id="2618" idx="3"/>
          </p:cNvCxnSpPr>
          <p:nvPr/>
        </p:nvCxnSpPr>
        <p:spPr>
          <a:xfrm flipH="1">
            <a:off x="5973462" y="1861895"/>
            <a:ext cx="709500" cy="228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628" name="Google Shape;2628;p60"/>
          <p:cNvCxnSpPr>
            <a:stCxn id="2606" idx="0"/>
            <a:endCxn id="2609" idx="2"/>
          </p:cNvCxnSpPr>
          <p:nvPr/>
        </p:nvCxnSpPr>
        <p:spPr>
          <a:xfrm flipH="1" rot="10800000">
            <a:off x="7255651" y="1418182"/>
            <a:ext cx="3300" cy="252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629" name="Google Shape;2629;p60"/>
          <p:cNvCxnSpPr>
            <a:stCxn id="2605" idx="3"/>
            <a:endCxn id="2609" idx="1"/>
          </p:cNvCxnSpPr>
          <p:nvPr/>
        </p:nvCxnSpPr>
        <p:spPr>
          <a:xfrm>
            <a:off x="5105762" y="1277909"/>
            <a:ext cx="18453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630" name="Google Shape;2630;p60"/>
          <p:cNvCxnSpPr/>
          <p:nvPr/>
        </p:nvCxnSpPr>
        <p:spPr>
          <a:xfrm>
            <a:off x="4332392" y="1469022"/>
            <a:ext cx="0" cy="837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631" name="Google Shape;2631;p60"/>
          <p:cNvCxnSpPr>
            <a:stCxn id="2625" idx="0"/>
            <a:endCxn id="2618" idx="1"/>
          </p:cNvCxnSpPr>
          <p:nvPr/>
        </p:nvCxnSpPr>
        <p:spPr>
          <a:xfrm rot="-5400000">
            <a:off x="4632273" y="1865531"/>
            <a:ext cx="229200" cy="6795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grpSp>
        <p:nvGrpSpPr>
          <p:cNvPr id="2632" name="Google Shape;2632;p60"/>
          <p:cNvGrpSpPr/>
          <p:nvPr/>
        </p:nvGrpSpPr>
        <p:grpSpPr>
          <a:xfrm>
            <a:off x="2895404" y="2528711"/>
            <a:ext cx="798295" cy="548640"/>
            <a:chOff x="2895404" y="2604911"/>
            <a:chExt cx="798295" cy="548640"/>
          </a:xfrm>
        </p:grpSpPr>
        <p:sp>
          <p:nvSpPr>
            <p:cNvPr id="2633" name="Google Shape;2633;p60"/>
            <p:cNvSpPr/>
            <p:nvPr/>
          </p:nvSpPr>
          <p:spPr>
            <a:xfrm>
              <a:off x="2895404" y="2604911"/>
              <a:ext cx="798295" cy="54864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457200" lIns="182875" spcFirstLastPara="1" rIns="45700" wrap="square" tIns="27425">
              <a:noAutofit/>
            </a:bodyPr>
            <a:lstStyle/>
            <a:p>
              <a:pPr indent="0" lvl="0" marL="0" marR="0" rtl="0" algn="l">
                <a:lnSpc>
                  <a:spcPct val="141666"/>
                </a:lnSpc>
                <a:spcBef>
                  <a:spcPts val="1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34" name="Google Shape;2634;p60"/>
            <p:cNvSpPr txBox="1"/>
            <p:nvPr/>
          </p:nvSpPr>
          <p:spPr>
            <a:xfrm>
              <a:off x="3075193" y="2805301"/>
              <a:ext cx="372704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b="0" i="0" lang="en-US" sz="5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35" name="Google Shape;2635;p60"/>
            <p:cNvCxnSpPr/>
            <p:nvPr/>
          </p:nvCxnSpPr>
          <p:spPr>
            <a:xfrm>
              <a:off x="3081051" y="2770515"/>
              <a:ext cx="612648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636" name="Google Shape;2636;p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38033" y="2647731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7" name="Google Shape;2637;p6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468385" y="2928401"/>
              <a:ext cx="137160" cy="137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8" name="Google Shape;2638;p6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258073" y="2928401"/>
              <a:ext cx="137160" cy="137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9" name="Google Shape;2639;p6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056905" y="2928401"/>
              <a:ext cx="137160" cy="1371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40" name="Google Shape;2640;p60"/>
            <p:cNvSpPr/>
            <p:nvPr/>
          </p:nvSpPr>
          <p:spPr>
            <a:xfrm>
              <a:off x="3011185" y="3010697"/>
              <a:ext cx="94964" cy="94964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41" name="Google Shape;2641;p60"/>
            <p:cNvSpPr/>
            <p:nvPr/>
          </p:nvSpPr>
          <p:spPr>
            <a:xfrm>
              <a:off x="3349513" y="3010697"/>
              <a:ext cx="94964" cy="94964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42" name="Google Shape;2642;p60"/>
            <p:cNvSpPr/>
            <p:nvPr/>
          </p:nvSpPr>
          <p:spPr>
            <a:xfrm>
              <a:off x="2930235" y="3011647"/>
              <a:ext cx="95100" cy="951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43" name="Google Shape;2643;p60"/>
            <p:cNvSpPr/>
            <p:nvPr/>
          </p:nvSpPr>
          <p:spPr>
            <a:xfrm>
              <a:off x="3270588" y="3011647"/>
              <a:ext cx="95100" cy="951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44" name="Google Shape;2644;p60"/>
          <p:cNvGrpSpPr/>
          <p:nvPr/>
        </p:nvGrpSpPr>
        <p:grpSpPr>
          <a:xfrm>
            <a:off x="5128286" y="1900729"/>
            <a:ext cx="798295" cy="548640"/>
            <a:chOff x="5128286" y="1976929"/>
            <a:chExt cx="798295" cy="548640"/>
          </a:xfrm>
        </p:grpSpPr>
        <p:sp>
          <p:nvSpPr>
            <p:cNvPr id="2645" name="Google Shape;2645;p60"/>
            <p:cNvSpPr/>
            <p:nvPr/>
          </p:nvSpPr>
          <p:spPr>
            <a:xfrm>
              <a:off x="5128286" y="1976929"/>
              <a:ext cx="798295" cy="54864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457200" lIns="182875" spcFirstLastPara="1" rIns="45700" wrap="square" tIns="27425">
              <a:noAutofit/>
            </a:bodyPr>
            <a:lstStyle/>
            <a:p>
              <a:pPr indent="0" lvl="0" marL="0" marR="0" rtl="0" algn="l">
                <a:lnSpc>
                  <a:spcPct val="141666"/>
                </a:lnSpc>
                <a:spcBef>
                  <a:spcPts val="1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46" name="Google Shape;2646;p60"/>
            <p:cNvSpPr txBox="1"/>
            <p:nvPr/>
          </p:nvSpPr>
          <p:spPr>
            <a:xfrm>
              <a:off x="5308075" y="2177319"/>
              <a:ext cx="372704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b="0" i="0" lang="en-US" sz="5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47" name="Google Shape;2647;p60"/>
            <p:cNvCxnSpPr/>
            <p:nvPr/>
          </p:nvCxnSpPr>
          <p:spPr>
            <a:xfrm>
              <a:off x="5313933" y="2142533"/>
              <a:ext cx="612648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648" name="Google Shape;2648;p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70915" y="2019749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9" name="Google Shape;2649;p6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01267" y="2300419"/>
              <a:ext cx="137160" cy="137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0" name="Google Shape;2650;p6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490955" y="2300419"/>
              <a:ext cx="137160" cy="137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1" name="Google Shape;2651;p6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289787" y="2300419"/>
              <a:ext cx="137160" cy="1371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2" name="Google Shape;2652;p60"/>
            <p:cNvSpPr/>
            <p:nvPr/>
          </p:nvSpPr>
          <p:spPr>
            <a:xfrm>
              <a:off x="5582395" y="2382715"/>
              <a:ext cx="94964" cy="94964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53" name="Google Shape;2653;p60"/>
            <p:cNvSpPr/>
            <p:nvPr/>
          </p:nvSpPr>
          <p:spPr>
            <a:xfrm>
              <a:off x="5503470" y="2382715"/>
              <a:ext cx="95100" cy="951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54" name="Google Shape;2654;p60"/>
          <p:cNvGrpSpPr/>
          <p:nvPr/>
        </p:nvGrpSpPr>
        <p:grpSpPr>
          <a:xfrm>
            <a:off x="5128768" y="3524201"/>
            <a:ext cx="798295" cy="548640"/>
            <a:chOff x="5128768" y="3600401"/>
            <a:chExt cx="798295" cy="548640"/>
          </a:xfrm>
        </p:grpSpPr>
        <p:sp>
          <p:nvSpPr>
            <p:cNvPr id="2655" name="Google Shape;2655;p60"/>
            <p:cNvSpPr/>
            <p:nvPr/>
          </p:nvSpPr>
          <p:spPr>
            <a:xfrm>
              <a:off x="5128768" y="3600401"/>
              <a:ext cx="798295" cy="54864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457200" lIns="182875" spcFirstLastPara="1" rIns="45700" wrap="square" tIns="27425">
              <a:noAutofit/>
            </a:bodyPr>
            <a:lstStyle/>
            <a:p>
              <a:pPr indent="0" lvl="0" marL="0" marR="0" rtl="0" algn="l">
                <a:lnSpc>
                  <a:spcPct val="141666"/>
                </a:lnSpc>
                <a:spcBef>
                  <a:spcPts val="1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56" name="Google Shape;2656;p60"/>
            <p:cNvSpPr txBox="1"/>
            <p:nvPr/>
          </p:nvSpPr>
          <p:spPr>
            <a:xfrm>
              <a:off x="5308557" y="3800791"/>
              <a:ext cx="372704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b="0" i="0" lang="en-US" sz="5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57" name="Google Shape;2657;p60"/>
            <p:cNvCxnSpPr/>
            <p:nvPr/>
          </p:nvCxnSpPr>
          <p:spPr>
            <a:xfrm>
              <a:off x="5314415" y="3766005"/>
              <a:ext cx="612648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658" name="Google Shape;2658;p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71397" y="3643221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9" name="Google Shape;2659;p6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01749" y="3923891"/>
              <a:ext cx="137160" cy="137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0" name="Google Shape;2660;p6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491437" y="3923891"/>
              <a:ext cx="137160" cy="137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1" name="Google Shape;2661;p6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290269" y="3923891"/>
              <a:ext cx="137160" cy="1371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62" name="Google Shape;2662;p60"/>
            <p:cNvSpPr/>
            <p:nvPr/>
          </p:nvSpPr>
          <p:spPr>
            <a:xfrm>
              <a:off x="5244549" y="4006187"/>
              <a:ext cx="94964" cy="94964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3" name="Google Shape;2663;p60"/>
            <p:cNvSpPr/>
            <p:nvPr/>
          </p:nvSpPr>
          <p:spPr>
            <a:xfrm>
              <a:off x="5582877" y="4006187"/>
              <a:ext cx="94964" cy="94964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4" name="Google Shape;2664;p60"/>
            <p:cNvSpPr/>
            <p:nvPr/>
          </p:nvSpPr>
          <p:spPr>
            <a:xfrm>
              <a:off x="5163949" y="4007137"/>
              <a:ext cx="95100" cy="951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5" name="Google Shape;2665;p60"/>
            <p:cNvSpPr/>
            <p:nvPr/>
          </p:nvSpPr>
          <p:spPr>
            <a:xfrm>
              <a:off x="5505602" y="4007137"/>
              <a:ext cx="95100" cy="951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6" name="Google Shape;2666;p60"/>
          <p:cNvGrpSpPr/>
          <p:nvPr/>
        </p:nvGrpSpPr>
        <p:grpSpPr>
          <a:xfrm>
            <a:off x="5969293" y="3524201"/>
            <a:ext cx="798300" cy="548700"/>
            <a:chOff x="5128768" y="3600401"/>
            <a:chExt cx="798300" cy="548700"/>
          </a:xfrm>
        </p:grpSpPr>
        <p:sp>
          <p:nvSpPr>
            <p:cNvPr id="2667" name="Google Shape;2667;p60"/>
            <p:cNvSpPr/>
            <p:nvPr/>
          </p:nvSpPr>
          <p:spPr>
            <a:xfrm>
              <a:off x="5128768" y="3600401"/>
              <a:ext cx="798300" cy="5487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t" bIns="457200" lIns="182875" spcFirstLastPara="1" rIns="45700" wrap="square" tIns="27425">
              <a:noAutofit/>
            </a:bodyPr>
            <a:lstStyle/>
            <a:p>
              <a:pPr indent="0" lvl="0" marL="0" marR="0" rtl="0" algn="l">
                <a:lnSpc>
                  <a:spcPct val="141666"/>
                </a:lnSpc>
                <a:spcBef>
                  <a:spcPts val="1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8" name="Google Shape;2668;p60"/>
            <p:cNvSpPr txBox="1"/>
            <p:nvPr/>
          </p:nvSpPr>
          <p:spPr>
            <a:xfrm>
              <a:off x="5308557" y="3800791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b="0" i="0" lang="en-US" sz="5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69" name="Google Shape;2669;p60"/>
            <p:cNvCxnSpPr/>
            <p:nvPr/>
          </p:nvCxnSpPr>
          <p:spPr>
            <a:xfrm>
              <a:off x="5314415" y="3766005"/>
              <a:ext cx="6126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670" name="Google Shape;2670;p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71397" y="3643221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1" name="Google Shape;2671;p6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01749" y="39238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2" name="Google Shape;2672;p6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491437" y="39238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3" name="Google Shape;2673;p6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290269" y="39238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4" name="Google Shape;2674;p60"/>
            <p:cNvSpPr/>
            <p:nvPr/>
          </p:nvSpPr>
          <p:spPr>
            <a:xfrm>
              <a:off x="5244549" y="4006187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75" name="Google Shape;2675;p60"/>
            <p:cNvSpPr/>
            <p:nvPr/>
          </p:nvSpPr>
          <p:spPr>
            <a:xfrm>
              <a:off x="5582877" y="4006187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76" name="Google Shape;2676;p60"/>
            <p:cNvSpPr/>
            <p:nvPr/>
          </p:nvSpPr>
          <p:spPr>
            <a:xfrm>
              <a:off x="5163949" y="4007137"/>
              <a:ext cx="95100" cy="951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77" name="Google Shape;2677;p60"/>
            <p:cNvSpPr/>
            <p:nvPr/>
          </p:nvSpPr>
          <p:spPr>
            <a:xfrm>
              <a:off x="5505602" y="4007137"/>
              <a:ext cx="95100" cy="951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78" name="Google Shape;2678;p60"/>
          <p:cNvGrpSpPr/>
          <p:nvPr/>
        </p:nvGrpSpPr>
        <p:grpSpPr>
          <a:xfrm>
            <a:off x="6820393" y="3524201"/>
            <a:ext cx="798300" cy="548700"/>
            <a:chOff x="5128768" y="3600401"/>
            <a:chExt cx="798300" cy="548700"/>
          </a:xfrm>
        </p:grpSpPr>
        <p:sp>
          <p:nvSpPr>
            <p:cNvPr id="2679" name="Google Shape;2679;p60"/>
            <p:cNvSpPr/>
            <p:nvPr/>
          </p:nvSpPr>
          <p:spPr>
            <a:xfrm>
              <a:off x="5128768" y="3600401"/>
              <a:ext cx="798300" cy="5487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t" bIns="457200" lIns="182875" spcFirstLastPara="1" rIns="45700" wrap="square" tIns="27425">
              <a:noAutofit/>
            </a:bodyPr>
            <a:lstStyle/>
            <a:p>
              <a:pPr indent="0" lvl="0" marL="0" marR="0" rtl="0" algn="l">
                <a:lnSpc>
                  <a:spcPct val="141666"/>
                </a:lnSpc>
                <a:spcBef>
                  <a:spcPts val="1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80" name="Google Shape;2680;p60"/>
            <p:cNvSpPr txBox="1"/>
            <p:nvPr/>
          </p:nvSpPr>
          <p:spPr>
            <a:xfrm>
              <a:off x="5308557" y="3800791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b="0" i="0" lang="en-US" sz="5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81" name="Google Shape;2681;p60"/>
            <p:cNvCxnSpPr/>
            <p:nvPr/>
          </p:nvCxnSpPr>
          <p:spPr>
            <a:xfrm>
              <a:off x="5314415" y="3766005"/>
              <a:ext cx="6126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682" name="Google Shape;2682;p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71397" y="3643221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3" name="Google Shape;2683;p6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01749" y="39238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4" name="Google Shape;2684;p6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491437" y="39238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5" name="Google Shape;2685;p6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290269" y="39238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86" name="Google Shape;2686;p60"/>
            <p:cNvSpPr/>
            <p:nvPr/>
          </p:nvSpPr>
          <p:spPr>
            <a:xfrm>
              <a:off x="5244549" y="4006187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87" name="Google Shape;2687;p60"/>
            <p:cNvSpPr/>
            <p:nvPr/>
          </p:nvSpPr>
          <p:spPr>
            <a:xfrm>
              <a:off x="5582877" y="4006187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88" name="Google Shape;2688;p60"/>
            <p:cNvSpPr/>
            <p:nvPr/>
          </p:nvSpPr>
          <p:spPr>
            <a:xfrm>
              <a:off x="5163949" y="4007137"/>
              <a:ext cx="95100" cy="951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89" name="Google Shape;2689;p60"/>
            <p:cNvSpPr/>
            <p:nvPr/>
          </p:nvSpPr>
          <p:spPr>
            <a:xfrm>
              <a:off x="5505602" y="4007137"/>
              <a:ext cx="95100" cy="951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90" name="Google Shape;2690;p60"/>
          <p:cNvSpPr/>
          <p:nvPr/>
        </p:nvSpPr>
        <p:spPr>
          <a:xfrm>
            <a:off x="803855" y="558975"/>
            <a:ext cx="72726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GitLabCloneGKE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691" name="Google Shape;2691;p60"/>
          <p:cNvGrpSpPr/>
          <p:nvPr/>
        </p:nvGrpSpPr>
        <p:grpSpPr>
          <a:xfrm>
            <a:off x="3963570" y="2319881"/>
            <a:ext cx="887105" cy="804642"/>
            <a:chOff x="2178037" y="1054764"/>
            <a:chExt cx="561601" cy="561000"/>
          </a:xfrm>
        </p:grpSpPr>
        <p:sp>
          <p:nvSpPr>
            <p:cNvPr id="2625" name="Google Shape;2625;p60"/>
            <p:cNvSpPr/>
            <p:nvPr/>
          </p:nvSpPr>
          <p:spPr>
            <a:xfrm>
              <a:off x="2178038" y="1054764"/>
              <a:ext cx="561600" cy="561000"/>
            </a:xfrm>
            <a:prstGeom prst="roundRect">
              <a:avLst>
                <a:gd fmla="val 827" name="adj"/>
              </a:avLst>
            </a:prstGeom>
            <a:solidFill>
              <a:srgbClr val="FFF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60"/>
            <p:cNvSpPr txBox="1"/>
            <p:nvPr/>
          </p:nvSpPr>
          <p:spPr>
            <a:xfrm>
              <a:off x="2178037" y="1054764"/>
              <a:ext cx="382200" cy="12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GitLab Rails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23" name="Google Shape;2623;p60"/>
          <p:cNvSpPr/>
          <p:nvPr/>
        </p:nvSpPr>
        <p:spPr>
          <a:xfrm>
            <a:off x="1750649" y="2533580"/>
            <a:ext cx="9339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93" name="Google Shape;2693;p60"/>
          <p:cNvCxnSpPr>
            <a:stCxn id="2694" idx="1"/>
            <a:endCxn id="2625" idx="3"/>
          </p:cNvCxnSpPr>
          <p:nvPr/>
        </p:nvCxnSpPr>
        <p:spPr>
          <a:xfrm flipH="1">
            <a:off x="4850675" y="2721302"/>
            <a:ext cx="1902300" cy="9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grpSp>
        <p:nvGrpSpPr>
          <p:cNvPr id="2695" name="Google Shape;2695;p60"/>
          <p:cNvGrpSpPr/>
          <p:nvPr/>
        </p:nvGrpSpPr>
        <p:grpSpPr>
          <a:xfrm>
            <a:off x="4008247" y="2528708"/>
            <a:ext cx="798300" cy="548700"/>
            <a:chOff x="4008247" y="2604908"/>
            <a:chExt cx="798300" cy="548700"/>
          </a:xfrm>
        </p:grpSpPr>
        <p:sp>
          <p:nvSpPr>
            <p:cNvPr id="2696" name="Google Shape;2696;p60"/>
            <p:cNvSpPr/>
            <p:nvPr/>
          </p:nvSpPr>
          <p:spPr>
            <a:xfrm>
              <a:off x="4008247" y="2604908"/>
              <a:ext cx="798300" cy="5487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t" bIns="457200" lIns="182875" spcFirstLastPara="1" rIns="45700" wrap="square" tIns="27425">
              <a:noAutofit/>
            </a:bodyPr>
            <a:lstStyle/>
            <a:p>
              <a:pPr indent="0" lvl="0" marL="0" marR="0" rtl="0" algn="l">
                <a:lnSpc>
                  <a:spcPct val="141666"/>
                </a:lnSpc>
                <a:spcBef>
                  <a:spcPts val="1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97" name="Google Shape;2697;p60"/>
            <p:cNvSpPr txBox="1"/>
            <p:nvPr/>
          </p:nvSpPr>
          <p:spPr>
            <a:xfrm>
              <a:off x="4188036" y="2805298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b="0" i="0" lang="en-US" sz="5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98" name="Google Shape;2698;p60"/>
            <p:cNvCxnSpPr/>
            <p:nvPr/>
          </p:nvCxnSpPr>
          <p:spPr>
            <a:xfrm>
              <a:off x="4193894" y="2770512"/>
              <a:ext cx="6126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699" name="Google Shape;2699;p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050876" y="2647728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0" name="Google Shape;2700;p6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81228" y="292839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1" name="Google Shape;2701;p6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0916" y="292839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2" name="Google Shape;2702;p6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169748" y="292839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3" name="Google Shape;2703;p60"/>
            <p:cNvSpPr/>
            <p:nvPr/>
          </p:nvSpPr>
          <p:spPr>
            <a:xfrm>
              <a:off x="4462356" y="3010694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04" name="Google Shape;2704;p60"/>
            <p:cNvSpPr/>
            <p:nvPr/>
          </p:nvSpPr>
          <p:spPr>
            <a:xfrm>
              <a:off x="4383406" y="3009994"/>
              <a:ext cx="95100" cy="951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5" name="Google Shape;2705;p60"/>
          <p:cNvGrpSpPr/>
          <p:nvPr/>
        </p:nvGrpSpPr>
        <p:grpSpPr>
          <a:xfrm>
            <a:off x="6649700" y="2319871"/>
            <a:ext cx="969000" cy="804604"/>
            <a:chOff x="6753325" y="2319871"/>
            <a:chExt cx="969000" cy="804604"/>
          </a:xfrm>
        </p:grpSpPr>
        <p:sp>
          <p:nvSpPr>
            <p:cNvPr id="2706" name="Google Shape;2706;p60"/>
            <p:cNvSpPr/>
            <p:nvPr/>
          </p:nvSpPr>
          <p:spPr>
            <a:xfrm>
              <a:off x="6753325" y="2319875"/>
              <a:ext cx="969000" cy="804600"/>
            </a:xfrm>
            <a:prstGeom prst="roundRect">
              <a:avLst>
                <a:gd fmla="val 827" name="adj"/>
              </a:avLst>
            </a:prstGeom>
            <a:solidFill>
              <a:srgbClr val="FFF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60"/>
            <p:cNvSpPr txBox="1"/>
            <p:nvPr/>
          </p:nvSpPr>
          <p:spPr>
            <a:xfrm>
              <a:off x="6753325" y="2319871"/>
              <a:ext cx="558600" cy="1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CI Runners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8" name="Google Shape;2708;p60"/>
          <p:cNvGrpSpPr/>
          <p:nvPr/>
        </p:nvGrpSpPr>
        <p:grpSpPr>
          <a:xfrm>
            <a:off x="6700000" y="2528700"/>
            <a:ext cx="867000" cy="548700"/>
            <a:chOff x="5486650" y="3505467"/>
            <a:chExt cx="867000" cy="548700"/>
          </a:xfrm>
        </p:grpSpPr>
        <p:sp>
          <p:nvSpPr>
            <p:cNvPr id="2709" name="Google Shape;2709;p60"/>
            <p:cNvSpPr/>
            <p:nvPr/>
          </p:nvSpPr>
          <p:spPr>
            <a:xfrm>
              <a:off x="5486650" y="3505467"/>
              <a:ext cx="867000" cy="5487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457200" lIns="182875" spcFirstLastPara="1" rIns="45700" wrap="square" tIns="27425">
              <a:noAutofit/>
            </a:bodyPr>
            <a:lstStyle/>
            <a:p>
              <a:pPr indent="0" lvl="0" marL="0" marR="0" rtl="0" algn="l">
                <a:lnSpc>
                  <a:spcPct val="141666"/>
                </a:lnSpc>
                <a:spcBef>
                  <a:spcPts val="1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60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Kubernetes</a:t>
              </a:r>
              <a:r>
                <a:rPr b="0" i="0" lang="en-US" sz="6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Engine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710" name="Google Shape;2710;p60"/>
            <p:cNvCxnSpPr/>
            <p:nvPr/>
          </p:nvCxnSpPr>
          <p:spPr>
            <a:xfrm>
              <a:off x="5672288" y="3671080"/>
              <a:ext cx="6798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711" name="Google Shape;2711;p6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529270" y="3548296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2" name="Google Shape;2712;p6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059622" y="3828966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13" name="Google Shape;2713;p6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614790" y="975323"/>
            <a:ext cx="1168415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4" name="Google Shape;2714;p6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808275" y="2611412"/>
            <a:ext cx="238725" cy="2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5" name="Google Shape;2715;p6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035125" y="1169665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6" name="Google Shape;2716;p6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755150" y="1760828"/>
            <a:ext cx="216500" cy="2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1" name="Shape 2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2" name="Google Shape;2722;p61"/>
          <p:cNvSpPr/>
          <p:nvPr/>
        </p:nvSpPr>
        <p:spPr>
          <a:xfrm>
            <a:off x="1844717" y="964627"/>
            <a:ext cx="6134058" cy="3515298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23" name="Google Shape;2723;p61"/>
          <p:cNvGrpSpPr/>
          <p:nvPr/>
        </p:nvGrpSpPr>
        <p:grpSpPr>
          <a:xfrm>
            <a:off x="4837275" y="2173200"/>
            <a:ext cx="1426501" cy="914368"/>
            <a:chOff x="2178036" y="1054764"/>
            <a:chExt cx="820866" cy="1385406"/>
          </a:xfrm>
        </p:grpSpPr>
        <p:sp>
          <p:nvSpPr>
            <p:cNvPr id="2724" name="Google Shape;2724;p61"/>
            <p:cNvSpPr/>
            <p:nvPr/>
          </p:nvSpPr>
          <p:spPr>
            <a:xfrm>
              <a:off x="2178036" y="1054764"/>
              <a:ext cx="820866" cy="1385406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9050">
              <a:solidFill>
                <a:srgbClr val="4284F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61"/>
            <p:cNvSpPr txBox="1"/>
            <p:nvPr/>
          </p:nvSpPr>
          <p:spPr>
            <a:xfrm>
              <a:off x="2178037" y="1054764"/>
              <a:ext cx="559562" cy="292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Optional File System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726" name="Google Shape;2726;p61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b="0" i="0" lang="en-US" sz="1300" u="none" cap="none" strike="noStrike">
                <a:solidFill>
                  <a:srgbClr val="75787A"/>
                </a:solidFill>
              </a:rPr>
              <a:t>High Performance Computing</a:t>
            </a:r>
            <a:endParaRPr/>
          </a:p>
        </p:txBody>
      </p:sp>
      <p:sp>
        <p:nvSpPr>
          <p:cNvPr id="2727" name="Google Shape;2727;p61"/>
          <p:cNvSpPr/>
          <p:nvPr/>
        </p:nvSpPr>
        <p:spPr>
          <a:xfrm>
            <a:off x="1983386" y="2477591"/>
            <a:ext cx="1175835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HPC Head Node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2728" name="Google Shape;2728;p61"/>
          <p:cNvSpPr/>
          <p:nvPr/>
        </p:nvSpPr>
        <p:spPr>
          <a:xfrm>
            <a:off x="6483616" y="2468716"/>
            <a:ext cx="104438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Input Data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9" name="Google Shape;2729;p61"/>
          <p:cNvSpPr/>
          <p:nvPr/>
        </p:nvSpPr>
        <p:spPr>
          <a:xfrm>
            <a:off x="6489081" y="3054977"/>
            <a:ext cx="104438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Output Data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30" name="Google Shape;2730;p61"/>
          <p:cNvGrpSpPr/>
          <p:nvPr/>
        </p:nvGrpSpPr>
        <p:grpSpPr>
          <a:xfrm>
            <a:off x="3370922" y="2387613"/>
            <a:ext cx="1245918" cy="618060"/>
            <a:chOff x="3370922" y="2387613"/>
            <a:chExt cx="1245918" cy="618060"/>
          </a:xfrm>
        </p:grpSpPr>
        <p:sp>
          <p:nvSpPr>
            <p:cNvPr id="2731" name="Google Shape;2731;p61"/>
            <p:cNvSpPr/>
            <p:nvPr/>
          </p:nvSpPr>
          <p:spPr>
            <a:xfrm>
              <a:off x="3418976" y="2438427"/>
              <a:ext cx="1197864" cy="56724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732" name="Google Shape;2732;p61"/>
            <p:cNvGrpSpPr/>
            <p:nvPr/>
          </p:nvGrpSpPr>
          <p:grpSpPr>
            <a:xfrm>
              <a:off x="3370922" y="2387613"/>
              <a:ext cx="1198900" cy="568678"/>
              <a:chOff x="3370922" y="2387613"/>
              <a:chExt cx="1198900" cy="568678"/>
            </a:xfrm>
          </p:grpSpPr>
          <p:sp>
            <p:nvSpPr>
              <p:cNvPr id="2733" name="Google Shape;2733;p61"/>
              <p:cNvSpPr/>
              <p:nvPr/>
            </p:nvSpPr>
            <p:spPr>
              <a:xfrm>
                <a:off x="3370922" y="2387613"/>
                <a:ext cx="1196674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05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Node   </a:t>
                </a:r>
                <a:br>
                  <a:rPr b="0" i="0" lang="en-US" sz="700" u="none" cap="none" strike="noStrik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34" name="Google Shape;2734;p61"/>
              <p:cNvSpPr txBox="1"/>
              <p:nvPr/>
            </p:nvSpPr>
            <p:spPr>
              <a:xfrm>
                <a:off x="3796513" y="2784704"/>
                <a:ext cx="714588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35" name="Google Shape;2735;p61"/>
              <p:cNvCxnSpPr/>
              <p:nvPr/>
            </p:nvCxnSpPr>
            <p:spPr>
              <a:xfrm>
                <a:off x="3796513" y="2746892"/>
                <a:ext cx="77330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2736" name="Google Shape;2736;p61"/>
          <p:cNvSpPr/>
          <p:nvPr/>
        </p:nvSpPr>
        <p:spPr>
          <a:xfrm>
            <a:off x="1032445" y="4750415"/>
            <a:ext cx="7077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37" name="Google Shape;2737;p61"/>
          <p:cNvGrpSpPr/>
          <p:nvPr/>
        </p:nvGrpSpPr>
        <p:grpSpPr>
          <a:xfrm>
            <a:off x="1222179" y="2411927"/>
            <a:ext cx="502920" cy="502920"/>
            <a:chOff x="433514" y="2354433"/>
            <a:chExt cx="502920" cy="502920"/>
          </a:xfrm>
        </p:grpSpPr>
        <p:sp>
          <p:nvSpPr>
            <p:cNvPr id="2738" name="Google Shape;2738;p6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39" name="Google Shape;2739;p6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40" name="Google Shape;2740;p61"/>
          <p:cNvGrpSpPr/>
          <p:nvPr/>
        </p:nvGrpSpPr>
        <p:grpSpPr>
          <a:xfrm>
            <a:off x="4932424" y="2382526"/>
            <a:ext cx="1245918" cy="618060"/>
            <a:chOff x="4932424" y="2382526"/>
            <a:chExt cx="1245918" cy="618060"/>
          </a:xfrm>
        </p:grpSpPr>
        <p:sp>
          <p:nvSpPr>
            <p:cNvPr id="2741" name="Google Shape;2741;p61"/>
            <p:cNvSpPr/>
            <p:nvPr/>
          </p:nvSpPr>
          <p:spPr>
            <a:xfrm>
              <a:off x="4980478" y="2433340"/>
              <a:ext cx="1197864" cy="56724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742" name="Google Shape;2742;p61"/>
            <p:cNvGrpSpPr/>
            <p:nvPr/>
          </p:nvGrpSpPr>
          <p:grpSpPr>
            <a:xfrm>
              <a:off x="4932424" y="2382526"/>
              <a:ext cx="1193820" cy="568678"/>
              <a:chOff x="4932424" y="2382526"/>
              <a:chExt cx="1193820" cy="568678"/>
            </a:xfrm>
          </p:grpSpPr>
          <p:sp>
            <p:nvSpPr>
              <p:cNvPr id="2743" name="Google Shape;2743;p61"/>
              <p:cNvSpPr/>
              <p:nvPr/>
            </p:nvSpPr>
            <p:spPr>
              <a:xfrm>
                <a:off x="4932424" y="2382526"/>
                <a:ext cx="1193468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05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File System         </a:t>
                </a:r>
                <a:br>
                  <a:rPr b="0" i="0" lang="en-US" sz="700" u="none" cap="none" strike="noStrik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44" name="Google Shape;2744;p61"/>
              <p:cNvSpPr txBox="1"/>
              <p:nvPr/>
            </p:nvSpPr>
            <p:spPr>
              <a:xfrm>
                <a:off x="5358015" y="2779617"/>
                <a:ext cx="714588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45" name="Google Shape;2745;p61"/>
              <p:cNvCxnSpPr/>
              <p:nvPr/>
            </p:nvCxnSpPr>
            <p:spPr>
              <a:xfrm>
                <a:off x="5358015" y="2741805"/>
                <a:ext cx="76822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2746" name="Google Shape;2746;p61"/>
          <p:cNvCxnSpPr>
            <a:stCxn id="2728" idx="3"/>
            <a:endCxn id="2738" idx="2"/>
          </p:cNvCxnSpPr>
          <p:nvPr/>
        </p:nvCxnSpPr>
        <p:spPr>
          <a:xfrm flipH="1">
            <a:off x="1473704" y="2659829"/>
            <a:ext cx="6054300" cy="255000"/>
          </a:xfrm>
          <a:prstGeom prst="bentConnector4">
            <a:avLst>
              <a:gd fmla="val -3776" name="adj1"/>
              <a:gd fmla="val 458002" name="adj2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747" name="Google Shape;2747;p61"/>
          <p:cNvCxnSpPr>
            <a:stCxn id="2729" idx="3"/>
          </p:cNvCxnSpPr>
          <p:nvPr/>
        </p:nvCxnSpPr>
        <p:spPr>
          <a:xfrm flipH="1" rot="10800000">
            <a:off x="7533469" y="3244290"/>
            <a:ext cx="193500" cy="18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748" name="Google Shape;2748;p61"/>
          <p:cNvCxnSpPr>
            <a:stCxn id="2738" idx="3"/>
            <a:endCxn id="2727" idx="1"/>
          </p:cNvCxnSpPr>
          <p:nvPr/>
        </p:nvCxnSpPr>
        <p:spPr>
          <a:xfrm>
            <a:off x="1725099" y="2663387"/>
            <a:ext cx="258300" cy="54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749" name="Google Shape;2749;p61"/>
          <p:cNvCxnSpPr>
            <a:stCxn id="2727" idx="3"/>
            <a:endCxn id="2733" idx="1"/>
          </p:cNvCxnSpPr>
          <p:nvPr/>
        </p:nvCxnSpPr>
        <p:spPr>
          <a:xfrm>
            <a:off x="3159221" y="2668704"/>
            <a:ext cx="211800" cy="3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750" name="Google Shape;2750;p61"/>
          <p:cNvCxnSpPr>
            <a:stCxn id="2728" idx="1"/>
          </p:cNvCxnSpPr>
          <p:nvPr/>
        </p:nvCxnSpPr>
        <p:spPr>
          <a:xfrm flipH="1">
            <a:off x="6285016" y="2659829"/>
            <a:ext cx="198600" cy="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751" name="Google Shape;2751;p61"/>
          <p:cNvCxnSpPr>
            <a:stCxn id="2724" idx="2"/>
            <a:endCxn id="2729" idx="1"/>
          </p:cNvCxnSpPr>
          <p:nvPr/>
        </p:nvCxnSpPr>
        <p:spPr>
          <a:xfrm flipH="1" rot="-5400000">
            <a:off x="5940675" y="2697418"/>
            <a:ext cx="158400" cy="9387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752" name="Google Shape;2752;p61"/>
          <p:cNvCxnSpPr/>
          <p:nvPr/>
        </p:nvCxnSpPr>
        <p:spPr>
          <a:xfrm>
            <a:off x="4615473" y="2668704"/>
            <a:ext cx="211800" cy="3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2753" name="Google Shape;2753;p61"/>
          <p:cNvSpPr/>
          <p:nvPr/>
        </p:nvSpPr>
        <p:spPr>
          <a:xfrm>
            <a:off x="1032450" y="558975"/>
            <a:ext cx="70776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High Performance Computing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54" name="Google Shape;2754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0925" y="2532615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5" name="Google Shape;275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200" y="2463503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6" name="Google Shape;275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9100" y="2463503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7" name="Google Shape;2757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4715" y="964623"/>
            <a:ext cx="1168415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8" name="Google Shape;2758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0299" y="2553661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9" name="Google Shape;2759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0299" y="3156574"/>
            <a:ext cx="216500" cy="174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4" name="Shape 2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" name="Google Shape;2765;p62"/>
          <p:cNvSpPr/>
          <p:nvPr/>
        </p:nvSpPr>
        <p:spPr>
          <a:xfrm>
            <a:off x="1708075" y="964100"/>
            <a:ext cx="6134862" cy="3516103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6" name="Google Shape;2766;p62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b="0" i="0" lang="en-US" sz="1300" u="none" cap="none" strike="noStrike">
                <a:solidFill>
                  <a:srgbClr val="75787A"/>
                </a:solidFill>
              </a:rPr>
              <a:t>Real Time Bidding</a:t>
            </a:r>
            <a:endParaRPr/>
          </a:p>
        </p:txBody>
      </p:sp>
      <p:sp>
        <p:nvSpPr>
          <p:cNvPr id="2767" name="Google Shape;2767;p62"/>
          <p:cNvSpPr/>
          <p:nvPr/>
        </p:nvSpPr>
        <p:spPr>
          <a:xfrm>
            <a:off x="6671180" y="3745581"/>
            <a:ext cx="840808" cy="386888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8" name="Google Shape;2768;p62"/>
          <p:cNvSpPr/>
          <p:nvPr/>
        </p:nvSpPr>
        <p:spPr>
          <a:xfrm>
            <a:off x="803850" y="4750425"/>
            <a:ext cx="72432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69" name="Google Shape;2769;p62"/>
          <p:cNvGrpSpPr/>
          <p:nvPr/>
        </p:nvGrpSpPr>
        <p:grpSpPr>
          <a:xfrm>
            <a:off x="3149458" y="2438932"/>
            <a:ext cx="1137363" cy="568678"/>
            <a:chOff x="3149458" y="2438932"/>
            <a:chExt cx="1137363" cy="568678"/>
          </a:xfrm>
        </p:grpSpPr>
        <p:sp>
          <p:nvSpPr>
            <p:cNvPr id="2770" name="Google Shape;2770;p62"/>
            <p:cNvSpPr/>
            <p:nvPr/>
          </p:nvSpPr>
          <p:spPr>
            <a:xfrm>
              <a:off x="3149458" y="2438932"/>
              <a:ext cx="1137363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Pixel Server</a:t>
              </a:r>
              <a:br>
                <a:rPr b="0" i="0" lang="en-US" sz="7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71" name="Google Shape;2771;p62"/>
            <p:cNvSpPr txBox="1"/>
            <p:nvPr/>
          </p:nvSpPr>
          <p:spPr>
            <a:xfrm>
              <a:off x="3575049" y="2836023"/>
              <a:ext cx="622003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72" name="Google Shape;2772;p62"/>
            <p:cNvCxnSpPr/>
            <p:nvPr/>
          </p:nvCxnSpPr>
          <p:spPr>
            <a:xfrm>
              <a:off x="3574485" y="2798211"/>
              <a:ext cx="711886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773" name="Google Shape;2773;p62"/>
          <p:cNvSpPr/>
          <p:nvPr/>
        </p:nvSpPr>
        <p:spPr>
          <a:xfrm>
            <a:off x="3151889" y="3410712"/>
            <a:ext cx="1214307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Campaign Server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App Engine</a:t>
            </a:r>
            <a:endParaRPr b="0" i="0" sz="700" u="none" cap="none" strike="noStrike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4" name="Google Shape;2774;p62"/>
          <p:cNvSpPr/>
          <p:nvPr/>
        </p:nvSpPr>
        <p:spPr>
          <a:xfrm>
            <a:off x="4668366" y="1440610"/>
            <a:ext cx="1074846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Ads &amp; Images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5" name="Google Shape;2775;p62"/>
          <p:cNvSpPr/>
          <p:nvPr/>
        </p:nvSpPr>
        <p:spPr>
          <a:xfrm>
            <a:off x="4668366" y="3358503"/>
            <a:ext cx="1342547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Campaign &amp; Results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SQL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76" name="Google Shape;2776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6649" y="2623085"/>
            <a:ext cx="203200" cy="203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77" name="Google Shape;2777;p62"/>
          <p:cNvGrpSpPr/>
          <p:nvPr/>
        </p:nvGrpSpPr>
        <p:grpSpPr>
          <a:xfrm>
            <a:off x="986022" y="1584013"/>
            <a:ext cx="502920" cy="502920"/>
            <a:chOff x="433514" y="2354433"/>
            <a:chExt cx="502920" cy="502920"/>
          </a:xfrm>
        </p:grpSpPr>
        <p:sp>
          <p:nvSpPr>
            <p:cNvPr id="2778" name="Google Shape;2778;p6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79" name="Google Shape;2779;p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80" name="Google Shape;2780;p62"/>
          <p:cNvSpPr txBox="1"/>
          <p:nvPr/>
        </p:nvSpPr>
        <p:spPr>
          <a:xfrm>
            <a:off x="1118276" y="2192548"/>
            <a:ext cx="408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DoubleClick</a:t>
            </a:r>
            <a:b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 Exchange</a:t>
            </a:r>
            <a:endParaRPr b="0" i="0" sz="55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81" name="Google Shape;2781;p62"/>
          <p:cNvGrpSpPr/>
          <p:nvPr/>
        </p:nvGrpSpPr>
        <p:grpSpPr>
          <a:xfrm>
            <a:off x="986022" y="2467189"/>
            <a:ext cx="502920" cy="502920"/>
            <a:chOff x="433514" y="2354433"/>
            <a:chExt cx="502920" cy="502920"/>
          </a:xfrm>
        </p:grpSpPr>
        <p:sp>
          <p:nvSpPr>
            <p:cNvPr id="2782" name="Google Shape;2782;p6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83" name="Google Shape;2783;p6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84" name="Google Shape;2784;p62"/>
          <p:cNvSpPr/>
          <p:nvPr/>
        </p:nvSpPr>
        <p:spPr>
          <a:xfrm>
            <a:off x="6671180" y="3161101"/>
            <a:ext cx="1049198" cy="386888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Prediction API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5" name="Google Shape;2785;p62"/>
          <p:cNvSpPr/>
          <p:nvPr/>
        </p:nvSpPr>
        <p:spPr>
          <a:xfrm>
            <a:off x="4668366" y="1827105"/>
            <a:ext cx="1074846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Ads &amp; Images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SQL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86" name="Google Shape;2786;p62"/>
          <p:cNvGrpSpPr/>
          <p:nvPr/>
        </p:nvGrpSpPr>
        <p:grpSpPr>
          <a:xfrm>
            <a:off x="3149458" y="1558637"/>
            <a:ext cx="1137363" cy="568678"/>
            <a:chOff x="3149458" y="1558637"/>
            <a:chExt cx="1137363" cy="568678"/>
          </a:xfrm>
        </p:grpSpPr>
        <p:sp>
          <p:nvSpPr>
            <p:cNvPr id="2787" name="Google Shape;2787;p62"/>
            <p:cNvSpPr/>
            <p:nvPr/>
          </p:nvSpPr>
          <p:spPr>
            <a:xfrm>
              <a:off x="3149458" y="1558637"/>
              <a:ext cx="1137363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Bidding App</a:t>
              </a:r>
              <a:br>
                <a:rPr b="0" i="0" lang="en-US" sz="7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88" name="Google Shape;2788;p62"/>
            <p:cNvSpPr txBox="1"/>
            <p:nvPr/>
          </p:nvSpPr>
          <p:spPr>
            <a:xfrm>
              <a:off x="3575049" y="1955728"/>
              <a:ext cx="622003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89" name="Google Shape;2789;p62"/>
            <p:cNvCxnSpPr/>
            <p:nvPr/>
          </p:nvCxnSpPr>
          <p:spPr>
            <a:xfrm>
              <a:off x="3574485" y="1917916"/>
              <a:ext cx="711886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790" name="Google Shape;2790;p62"/>
          <p:cNvGrpSpPr/>
          <p:nvPr/>
        </p:nvGrpSpPr>
        <p:grpSpPr>
          <a:xfrm>
            <a:off x="5950463" y="1557484"/>
            <a:ext cx="1137363" cy="568678"/>
            <a:chOff x="5950463" y="1557484"/>
            <a:chExt cx="1137363" cy="568678"/>
          </a:xfrm>
        </p:grpSpPr>
        <p:sp>
          <p:nvSpPr>
            <p:cNvPr id="2791" name="Google Shape;2791;p62"/>
            <p:cNvSpPr/>
            <p:nvPr/>
          </p:nvSpPr>
          <p:spPr>
            <a:xfrm>
              <a:off x="5950463" y="1557484"/>
              <a:ext cx="1137363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Map Reduce</a:t>
              </a:r>
              <a:br>
                <a:rPr b="0" i="0" lang="en-US" sz="7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92" name="Google Shape;2792;p62"/>
            <p:cNvSpPr txBox="1"/>
            <p:nvPr/>
          </p:nvSpPr>
          <p:spPr>
            <a:xfrm>
              <a:off x="6376054" y="1954575"/>
              <a:ext cx="622003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93" name="Google Shape;2793;p62"/>
            <p:cNvCxnSpPr/>
            <p:nvPr/>
          </p:nvCxnSpPr>
          <p:spPr>
            <a:xfrm>
              <a:off x="6375490" y="1916763"/>
              <a:ext cx="711886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794" name="Google Shape;2794;p62"/>
          <p:cNvSpPr/>
          <p:nvPr/>
        </p:nvSpPr>
        <p:spPr>
          <a:xfrm>
            <a:off x="5946597" y="2532019"/>
            <a:ext cx="1384225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Modeling &amp; Analytics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95" name="Google Shape;2795;p62"/>
          <p:cNvCxnSpPr>
            <a:endCxn id="2773" idx="1"/>
          </p:cNvCxnSpPr>
          <p:nvPr/>
        </p:nvCxnSpPr>
        <p:spPr>
          <a:xfrm>
            <a:off x="1450889" y="3597625"/>
            <a:ext cx="1701000" cy="42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grpSp>
        <p:nvGrpSpPr>
          <p:cNvPr id="2796" name="Google Shape;2796;p62"/>
          <p:cNvGrpSpPr/>
          <p:nvPr/>
        </p:nvGrpSpPr>
        <p:grpSpPr>
          <a:xfrm>
            <a:off x="983912" y="3363065"/>
            <a:ext cx="502920" cy="731520"/>
            <a:chOff x="279463" y="3722739"/>
            <a:chExt cx="502920" cy="731520"/>
          </a:xfrm>
        </p:grpSpPr>
        <p:sp>
          <p:nvSpPr>
            <p:cNvPr id="2797" name="Google Shape;2797;p62"/>
            <p:cNvSpPr/>
            <p:nvPr/>
          </p:nvSpPr>
          <p:spPr>
            <a:xfrm>
              <a:off x="279463" y="3722739"/>
              <a:ext cx="502920" cy="7315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93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Campaign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Client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98" name="Google Shape;2798;p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6584" y="3759315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799" name="Google Shape;2799;p62"/>
          <p:cNvCxnSpPr>
            <a:endCxn id="2800" idx="1"/>
          </p:cNvCxnSpPr>
          <p:nvPr/>
        </p:nvCxnSpPr>
        <p:spPr>
          <a:xfrm>
            <a:off x="1486749" y="2718693"/>
            <a:ext cx="352800" cy="60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801" name="Google Shape;2801;p62"/>
          <p:cNvCxnSpPr>
            <a:stCxn id="2787" idx="1"/>
            <a:endCxn id="2770" idx="1"/>
          </p:cNvCxnSpPr>
          <p:nvPr/>
        </p:nvCxnSpPr>
        <p:spPr>
          <a:xfrm>
            <a:off x="3149458" y="1842976"/>
            <a:ext cx="600" cy="880200"/>
          </a:xfrm>
          <a:prstGeom prst="bentConnector3">
            <a:avLst>
              <a:gd fmla="val -3598333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2802" name="Google Shape;2802;p62"/>
          <p:cNvCxnSpPr>
            <a:stCxn id="2800" idx="3"/>
          </p:cNvCxnSpPr>
          <p:nvPr/>
        </p:nvCxnSpPr>
        <p:spPr>
          <a:xfrm>
            <a:off x="2773449" y="2724693"/>
            <a:ext cx="1596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803" name="Google Shape;2803;p62"/>
          <p:cNvCxnSpPr>
            <a:stCxn id="2787" idx="3"/>
            <a:endCxn id="2773" idx="3"/>
          </p:cNvCxnSpPr>
          <p:nvPr/>
        </p:nvCxnSpPr>
        <p:spPr>
          <a:xfrm>
            <a:off x="4286821" y="1842976"/>
            <a:ext cx="79500" cy="1758900"/>
          </a:xfrm>
          <a:prstGeom prst="bentConnector3">
            <a:avLst>
              <a:gd fmla="val 254944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04" name="Google Shape;2804;p62"/>
          <p:cNvCxnSpPr>
            <a:stCxn id="2770" idx="3"/>
            <a:endCxn id="2794" idx="1"/>
          </p:cNvCxnSpPr>
          <p:nvPr/>
        </p:nvCxnSpPr>
        <p:spPr>
          <a:xfrm>
            <a:off x="4286821" y="2723271"/>
            <a:ext cx="16599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805" name="Google Shape;2805;p62"/>
          <p:cNvCxnSpPr/>
          <p:nvPr/>
        </p:nvCxnSpPr>
        <p:spPr>
          <a:xfrm>
            <a:off x="5205789" y="2215345"/>
            <a:ext cx="0" cy="11427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2806" name="Google Shape;2806;p62"/>
          <p:cNvCxnSpPr>
            <a:stCxn id="2791" idx="1"/>
          </p:cNvCxnSpPr>
          <p:nvPr/>
        </p:nvCxnSpPr>
        <p:spPr>
          <a:xfrm rot="10800000">
            <a:off x="5743163" y="1841823"/>
            <a:ext cx="2073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807" name="Google Shape;2807;p62"/>
          <p:cNvCxnSpPr>
            <a:endCxn id="2784" idx="1"/>
          </p:cNvCxnSpPr>
          <p:nvPr/>
        </p:nvCxnSpPr>
        <p:spPr>
          <a:xfrm flipH="1" rot="-5400000">
            <a:off x="6340730" y="3024095"/>
            <a:ext cx="440400" cy="2205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808" name="Google Shape;2808;p62"/>
          <p:cNvCxnSpPr>
            <a:endCxn id="2767" idx="1"/>
          </p:cNvCxnSpPr>
          <p:nvPr/>
        </p:nvCxnSpPr>
        <p:spPr>
          <a:xfrm flipH="1" rot="-5400000">
            <a:off x="6054680" y="3322525"/>
            <a:ext cx="1012500" cy="2205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809" name="Google Shape;2809;p62"/>
          <p:cNvCxnSpPr>
            <a:stCxn id="2778" idx="3"/>
            <a:endCxn id="2800" idx="1"/>
          </p:cNvCxnSpPr>
          <p:nvPr/>
        </p:nvCxnSpPr>
        <p:spPr>
          <a:xfrm>
            <a:off x="1488942" y="1835473"/>
            <a:ext cx="350700" cy="8892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2810" name="Google Shape;2810;p62"/>
          <p:cNvSpPr/>
          <p:nvPr/>
        </p:nvSpPr>
        <p:spPr>
          <a:xfrm>
            <a:off x="803855" y="558975"/>
            <a:ext cx="72432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Real Time Bidding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0" name="Google Shape;2800;p62"/>
          <p:cNvSpPr/>
          <p:nvPr/>
        </p:nvSpPr>
        <p:spPr>
          <a:xfrm>
            <a:off x="1839549" y="2533593"/>
            <a:ext cx="9339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11" name="Google Shape;2811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49400" y="1626465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2" name="Google Shape;2812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9125" y="2518578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3" name="Google Shape;2813;p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22290" y="992285"/>
            <a:ext cx="1168415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4" name="Google Shape;2814;p6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28100" y="2602350"/>
            <a:ext cx="238725" cy="2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5" name="Google Shape;2815;p6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49403" y="3505672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6" name="Google Shape;2816;p6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22674" y="1540086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7" name="Google Shape;2817;p6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29589" y="1880548"/>
            <a:ext cx="202675" cy="275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8" name="Google Shape;2818;p6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10189" y="3411936"/>
            <a:ext cx="202675" cy="275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9" name="Google Shape;2819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0925" y="1626478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0" name="Google Shape;2820;p6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58428" y="2636272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1" name="Google Shape;2821;p6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53150" y="3794850"/>
            <a:ext cx="220500" cy="22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2" name="Google Shape;2822;p6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748663" y="3239813"/>
            <a:ext cx="229475" cy="2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7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" name="Google Shape;2828;p63"/>
          <p:cNvSpPr/>
          <p:nvPr/>
        </p:nvSpPr>
        <p:spPr>
          <a:xfrm>
            <a:off x="2887500" y="965300"/>
            <a:ext cx="5127900" cy="35199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29" name="Google Shape;2829;p63"/>
          <p:cNvGrpSpPr/>
          <p:nvPr/>
        </p:nvGrpSpPr>
        <p:grpSpPr>
          <a:xfrm>
            <a:off x="3014975" y="1944616"/>
            <a:ext cx="1014966" cy="1508755"/>
            <a:chOff x="2178036" y="1054764"/>
            <a:chExt cx="584052" cy="678641"/>
          </a:xfrm>
        </p:grpSpPr>
        <p:sp>
          <p:nvSpPr>
            <p:cNvPr id="2830" name="Google Shape;2830;p63"/>
            <p:cNvSpPr/>
            <p:nvPr/>
          </p:nvSpPr>
          <p:spPr>
            <a:xfrm>
              <a:off x="2178036" y="1054764"/>
              <a:ext cx="584052" cy="678641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63"/>
            <p:cNvSpPr txBox="1"/>
            <p:nvPr/>
          </p:nvSpPr>
          <p:spPr>
            <a:xfrm>
              <a:off x="2178037" y="1054764"/>
              <a:ext cx="207184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32" name="Google Shape;2832;p63"/>
          <p:cNvGrpSpPr/>
          <p:nvPr/>
        </p:nvGrpSpPr>
        <p:grpSpPr>
          <a:xfrm>
            <a:off x="4144829" y="1944614"/>
            <a:ext cx="927838" cy="640077"/>
            <a:chOff x="2178037" y="1054764"/>
            <a:chExt cx="533915" cy="287908"/>
          </a:xfrm>
        </p:grpSpPr>
        <p:sp>
          <p:nvSpPr>
            <p:cNvPr id="2833" name="Google Shape;2833;p63"/>
            <p:cNvSpPr/>
            <p:nvPr/>
          </p:nvSpPr>
          <p:spPr>
            <a:xfrm>
              <a:off x="2178038" y="1054764"/>
              <a:ext cx="533914" cy="28790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63"/>
            <p:cNvSpPr txBox="1"/>
            <p:nvPr/>
          </p:nvSpPr>
          <p:spPr>
            <a:xfrm>
              <a:off x="2178037" y="1054764"/>
              <a:ext cx="279136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Pipelines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35" name="Google Shape;2835;p63"/>
          <p:cNvGrpSpPr/>
          <p:nvPr/>
        </p:nvGrpSpPr>
        <p:grpSpPr>
          <a:xfrm>
            <a:off x="5452092" y="1039359"/>
            <a:ext cx="964678" cy="1399026"/>
            <a:chOff x="2178037" y="1054764"/>
            <a:chExt cx="533915" cy="629285"/>
          </a:xfrm>
        </p:grpSpPr>
        <p:sp>
          <p:nvSpPr>
            <p:cNvPr id="2836" name="Google Shape;2836;p63"/>
            <p:cNvSpPr/>
            <p:nvPr/>
          </p:nvSpPr>
          <p:spPr>
            <a:xfrm>
              <a:off x="2178038" y="1054764"/>
              <a:ext cx="533914" cy="629285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63"/>
            <p:cNvSpPr txBox="1"/>
            <p:nvPr/>
          </p:nvSpPr>
          <p:spPr>
            <a:xfrm>
              <a:off x="2178037" y="1054764"/>
              <a:ext cx="236534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38" name="Google Shape;2838;p63"/>
          <p:cNvGrpSpPr/>
          <p:nvPr/>
        </p:nvGrpSpPr>
        <p:grpSpPr>
          <a:xfrm>
            <a:off x="5456397" y="2538975"/>
            <a:ext cx="938176" cy="1773929"/>
            <a:chOff x="2178037" y="1054764"/>
            <a:chExt cx="539864" cy="797917"/>
          </a:xfrm>
        </p:grpSpPr>
        <p:sp>
          <p:nvSpPr>
            <p:cNvPr id="2839" name="Google Shape;2839;p63"/>
            <p:cNvSpPr/>
            <p:nvPr/>
          </p:nvSpPr>
          <p:spPr>
            <a:xfrm>
              <a:off x="2178038" y="1054764"/>
              <a:ext cx="539863" cy="797917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63"/>
            <p:cNvSpPr txBox="1"/>
            <p:nvPr/>
          </p:nvSpPr>
          <p:spPr>
            <a:xfrm>
              <a:off x="2178037" y="1054764"/>
              <a:ext cx="280058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41" name="Google Shape;2841;p63"/>
          <p:cNvGrpSpPr/>
          <p:nvPr/>
        </p:nvGrpSpPr>
        <p:grpSpPr>
          <a:xfrm>
            <a:off x="6843133" y="1926269"/>
            <a:ext cx="1022523" cy="1526974"/>
            <a:chOff x="2178037" y="1054764"/>
            <a:chExt cx="552506" cy="686867"/>
          </a:xfrm>
        </p:grpSpPr>
        <p:sp>
          <p:nvSpPr>
            <p:cNvPr id="2842" name="Google Shape;2842;p63"/>
            <p:cNvSpPr/>
            <p:nvPr/>
          </p:nvSpPr>
          <p:spPr>
            <a:xfrm>
              <a:off x="2178038" y="1054764"/>
              <a:ext cx="552505" cy="686867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63"/>
            <p:cNvSpPr txBox="1"/>
            <p:nvPr/>
          </p:nvSpPr>
          <p:spPr>
            <a:xfrm>
              <a:off x="2178037" y="1054764"/>
              <a:ext cx="381528" cy="144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&amp;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844" name="Google Shape;2844;p63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b="0" i="0" lang="en-US" sz="1300" u="none" cap="none" strike="noStrike">
                <a:solidFill>
                  <a:srgbClr val="75787A"/>
                </a:solidFill>
              </a:rPr>
              <a:t>Real Time Stream Processing IoT</a:t>
            </a:r>
            <a:endParaRPr/>
          </a:p>
        </p:txBody>
      </p:sp>
      <p:sp>
        <p:nvSpPr>
          <p:cNvPr id="2845" name="Google Shape;2845;p63"/>
          <p:cNvSpPr/>
          <p:nvPr/>
        </p:nvSpPr>
        <p:spPr>
          <a:xfrm>
            <a:off x="995250" y="4737700"/>
            <a:ext cx="71535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6" name="Google Shape;2846;p63"/>
          <p:cNvGrpSpPr/>
          <p:nvPr/>
        </p:nvGrpSpPr>
        <p:grpSpPr>
          <a:xfrm>
            <a:off x="2030203" y="963065"/>
            <a:ext cx="668686" cy="3519953"/>
            <a:chOff x="2178037" y="1054764"/>
            <a:chExt cx="1146188" cy="637511"/>
          </a:xfrm>
        </p:grpSpPr>
        <p:sp>
          <p:nvSpPr>
            <p:cNvPr id="2847" name="Google Shape;2847;p63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63"/>
            <p:cNvSpPr txBox="1"/>
            <p:nvPr/>
          </p:nvSpPr>
          <p:spPr>
            <a:xfrm>
              <a:off x="2178037" y="1054764"/>
              <a:ext cx="784798" cy="79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br>
                <a:rPr b="0" i="0" lang="en-US" sz="8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49" name="Google Shape;2849;p63"/>
          <p:cNvGrpSpPr/>
          <p:nvPr/>
        </p:nvGrpSpPr>
        <p:grpSpPr>
          <a:xfrm>
            <a:off x="1164095" y="963070"/>
            <a:ext cx="677512" cy="3519953"/>
            <a:chOff x="2178037" y="1054764"/>
            <a:chExt cx="1146188" cy="637511"/>
          </a:xfrm>
        </p:grpSpPr>
        <p:sp>
          <p:nvSpPr>
            <p:cNvPr id="2850" name="Google Shape;2850;p63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63"/>
            <p:cNvSpPr txBox="1"/>
            <p:nvPr/>
          </p:nvSpPr>
          <p:spPr>
            <a:xfrm>
              <a:off x="2178037" y="1054764"/>
              <a:ext cx="983388" cy="102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Constrained</a:t>
              </a:r>
              <a:b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br>
                <a:rPr b="0" i="0" lang="en-US" sz="8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Non-TCP</a:t>
              </a:r>
              <a:b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e.g. BLE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52" name="Google Shape;2852;p63"/>
          <p:cNvGrpSpPr/>
          <p:nvPr/>
        </p:nvGrpSpPr>
        <p:grpSpPr>
          <a:xfrm>
            <a:off x="1246473" y="2471085"/>
            <a:ext cx="502920" cy="502920"/>
            <a:chOff x="433514" y="2354433"/>
            <a:chExt cx="502920" cy="502920"/>
          </a:xfrm>
        </p:grpSpPr>
        <p:sp>
          <p:nvSpPr>
            <p:cNvPr id="2853" name="Google Shape;2853;p6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854" name="Google Shape;2854;p6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55" name="Google Shape;2855;p63"/>
          <p:cNvGrpSpPr/>
          <p:nvPr/>
        </p:nvGrpSpPr>
        <p:grpSpPr>
          <a:xfrm>
            <a:off x="1246473" y="3322623"/>
            <a:ext cx="502920" cy="502920"/>
            <a:chOff x="433514" y="2354433"/>
            <a:chExt cx="502920" cy="502920"/>
          </a:xfrm>
        </p:grpSpPr>
        <p:sp>
          <p:nvSpPr>
            <p:cNvPr id="2856" name="Google Shape;2856;p6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857" name="Google Shape;2857;p6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58" name="Google Shape;2858;p63"/>
          <p:cNvGrpSpPr/>
          <p:nvPr/>
        </p:nvGrpSpPr>
        <p:grpSpPr>
          <a:xfrm>
            <a:off x="2109918" y="2411649"/>
            <a:ext cx="502920" cy="621792"/>
            <a:chOff x="353039" y="3389374"/>
            <a:chExt cx="502920" cy="621792"/>
          </a:xfrm>
        </p:grpSpPr>
        <p:sp>
          <p:nvSpPr>
            <p:cNvPr id="2859" name="Google Shape;2859;p63"/>
            <p:cNvSpPr/>
            <p:nvPr/>
          </p:nvSpPr>
          <p:spPr>
            <a:xfrm>
              <a:off x="353039" y="3389374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860" name="Google Shape;2860;p6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9656" y="342454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61" name="Google Shape;2861;p63"/>
          <p:cNvGrpSpPr/>
          <p:nvPr/>
        </p:nvGrpSpPr>
        <p:grpSpPr>
          <a:xfrm>
            <a:off x="1246473" y="1628657"/>
            <a:ext cx="502920" cy="502920"/>
            <a:chOff x="433514" y="2354433"/>
            <a:chExt cx="502920" cy="502920"/>
          </a:xfrm>
        </p:grpSpPr>
        <p:sp>
          <p:nvSpPr>
            <p:cNvPr id="2862" name="Google Shape;2862;p6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863" name="Google Shape;2863;p6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64" name="Google Shape;2864;p63"/>
          <p:cNvGrpSpPr/>
          <p:nvPr/>
        </p:nvGrpSpPr>
        <p:grpSpPr>
          <a:xfrm>
            <a:off x="2109918" y="1628657"/>
            <a:ext cx="502920" cy="502920"/>
            <a:chOff x="433514" y="2354433"/>
            <a:chExt cx="502920" cy="502920"/>
          </a:xfrm>
        </p:grpSpPr>
        <p:sp>
          <p:nvSpPr>
            <p:cNvPr id="2865" name="Google Shape;2865;p6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866" name="Google Shape;2866;p6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67" name="Google Shape;2867;p63"/>
          <p:cNvGrpSpPr/>
          <p:nvPr/>
        </p:nvGrpSpPr>
        <p:grpSpPr>
          <a:xfrm>
            <a:off x="2109918" y="3321519"/>
            <a:ext cx="502920" cy="502920"/>
            <a:chOff x="433514" y="2354433"/>
            <a:chExt cx="502920" cy="502920"/>
          </a:xfrm>
        </p:grpSpPr>
        <p:sp>
          <p:nvSpPr>
            <p:cNvPr id="2868" name="Google Shape;2868;p6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869" name="Google Shape;2869;p6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70" name="Google Shape;2870;p63"/>
          <p:cNvCxnSpPr>
            <a:stCxn id="2850" idx="3"/>
            <a:endCxn id="2859" idx="1"/>
          </p:cNvCxnSpPr>
          <p:nvPr/>
        </p:nvCxnSpPr>
        <p:spPr>
          <a:xfrm flipH="1" rot="10800000">
            <a:off x="1841606" y="2722447"/>
            <a:ext cx="268200" cy="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871" name="Google Shape;2871;p63"/>
          <p:cNvCxnSpPr>
            <a:stCxn id="2847" idx="3"/>
          </p:cNvCxnSpPr>
          <p:nvPr/>
        </p:nvCxnSpPr>
        <p:spPr>
          <a:xfrm>
            <a:off x="2698889" y="2723041"/>
            <a:ext cx="316200" cy="4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872" name="Google Shape;2872;p63"/>
          <p:cNvCxnSpPr/>
          <p:nvPr/>
        </p:nvCxnSpPr>
        <p:spPr>
          <a:xfrm>
            <a:off x="3973556" y="2355452"/>
            <a:ext cx="144900" cy="3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873" name="Google Shape;2873;p63"/>
          <p:cNvCxnSpPr>
            <a:stCxn id="2874" idx="3"/>
          </p:cNvCxnSpPr>
          <p:nvPr/>
        </p:nvCxnSpPr>
        <p:spPr>
          <a:xfrm>
            <a:off x="3973556" y="3214610"/>
            <a:ext cx="1482900" cy="48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875" name="Google Shape;2875;p63"/>
          <p:cNvCxnSpPr>
            <a:stCxn id="2836" idx="1"/>
            <a:endCxn id="2839" idx="1"/>
          </p:cNvCxnSpPr>
          <p:nvPr/>
        </p:nvCxnSpPr>
        <p:spPr>
          <a:xfrm>
            <a:off x="5452094" y="1738872"/>
            <a:ext cx="4200" cy="1687200"/>
          </a:xfrm>
          <a:prstGeom prst="bentConnector3">
            <a:avLst>
              <a:gd fmla="val -566964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2876" name="Google Shape;2876;p63"/>
          <p:cNvCxnSpPr/>
          <p:nvPr/>
        </p:nvCxnSpPr>
        <p:spPr>
          <a:xfrm>
            <a:off x="5073650" y="2379953"/>
            <a:ext cx="1407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77" name="Google Shape;2877;p63"/>
          <p:cNvCxnSpPr>
            <a:stCxn id="2836" idx="3"/>
            <a:endCxn id="2839" idx="3"/>
          </p:cNvCxnSpPr>
          <p:nvPr/>
        </p:nvCxnSpPr>
        <p:spPr>
          <a:xfrm flipH="1">
            <a:off x="6394570" y="1738872"/>
            <a:ext cx="22200" cy="1687200"/>
          </a:xfrm>
          <a:prstGeom prst="bentConnector3">
            <a:avLst>
              <a:gd fmla="val -1072635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78" name="Google Shape;2878;p63"/>
          <p:cNvCxnSpPr/>
          <p:nvPr/>
        </p:nvCxnSpPr>
        <p:spPr>
          <a:xfrm>
            <a:off x="6657125" y="2680525"/>
            <a:ext cx="1635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2879" name="Google Shape;2879;p63"/>
          <p:cNvSpPr/>
          <p:nvPr/>
        </p:nvSpPr>
        <p:spPr>
          <a:xfrm>
            <a:off x="1029650" y="558975"/>
            <a:ext cx="71535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Real Time Stream Processing - Internet of Things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0" name="Google Shape;2880;p63"/>
          <p:cNvSpPr/>
          <p:nvPr/>
        </p:nvSpPr>
        <p:spPr>
          <a:xfrm>
            <a:off x="6885025" y="2267075"/>
            <a:ext cx="9381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1" name="Google Shape;2881;p63"/>
          <p:cNvSpPr/>
          <p:nvPr/>
        </p:nvSpPr>
        <p:spPr>
          <a:xfrm>
            <a:off x="6885025" y="2645525"/>
            <a:ext cx="9381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Kubernetes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2" name="Google Shape;2882;p63"/>
          <p:cNvSpPr/>
          <p:nvPr/>
        </p:nvSpPr>
        <p:spPr>
          <a:xfrm>
            <a:off x="5495253" y="1252080"/>
            <a:ext cx="8697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Storage    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3" name="Google Shape;2883;p63"/>
          <p:cNvSpPr/>
          <p:nvPr/>
        </p:nvSpPr>
        <p:spPr>
          <a:xfrm>
            <a:off x="3057072" y="2168267"/>
            <a:ext cx="9144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Pub/Sub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4" name="Google Shape;2884;p63"/>
          <p:cNvSpPr/>
          <p:nvPr/>
        </p:nvSpPr>
        <p:spPr>
          <a:xfrm>
            <a:off x="5496897" y="2751696"/>
            <a:ext cx="8406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5" name="Google Shape;2885;p63"/>
          <p:cNvSpPr/>
          <p:nvPr/>
        </p:nvSpPr>
        <p:spPr>
          <a:xfrm>
            <a:off x="3057073" y="2594956"/>
            <a:ext cx="914400" cy="3870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Monitoring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6" name="Google Shape;2886;p63"/>
          <p:cNvSpPr/>
          <p:nvPr/>
        </p:nvSpPr>
        <p:spPr>
          <a:xfrm>
            <a:off x="3057073" y="3023566"/>
            <a:ext cx="914400" cy="3870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Logging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7" name="Google Shape;2887;p63"/>
          <p:cNvSpPr/>
          <p:nvPr/>
        </p:nvSpPr>
        <p:spPr>
          <a:xfrm>
            <a:off x="4189537" y="2169583"/>
            <a:ext cx="8361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8" name="Google Shape;2888;p63"/>
          <p:cNvSpPr/>
          <p:nvPr/>
        </p:nvSpPr>
        <p:spPr>
          <a:xfrm>
            <a:off x="5495253" y="1632238"/>
            <a:ext cx="8697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Datastore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9" name="Google Shape;2889;p63"/>
          <p:cNvSpPr/>
          <p:nvPr/>
        </p:nvSpPr>
        <p:spPr>
          <a:xfrm>
            <a:off x="5495253" y="2012357"/>
            <a:ext cx="8676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Bigtable 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0" name="Google Shape;2890;p63"/>
          <p:cNvSpPr/>
          <p:nvPr/>
        </p:nvSpPr>
        <p:spPr>
          <a:xfrm>
            <a:off x="5496898" y="3128445"/>
            <a:ext cx="842400" cy="3870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1" name="Google Shape;2891;p63"/>
          <p:cNvSpPr/>
          <p:nvPr/>
        </p:nvSpPr>
        <p:spPr>
          <a:xfrm>
            <a:off x="5496897" y="3505807"/>
            <a:ext cx="8424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Dataproc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2" name="Google Shape;2892;p63"/>
          <p:cNvSpPr/>
          <p:nvPr/>
        </p:nvSpPr>
        <p:spPr>
          <a:xfrm>
            <a:off x="5496897" y="3883312"/>
            <a:ext cx="8424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Datalab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3" name="Google Shape;2893;p63"/>
          <p:cNvSpPr/>
          <p:nvPr/>
        </p:nvSpPr>
        <p:spPr>
          <a:xfrm>
            <a:off x="6885025" y="3026450"/>
            <a:ext cx="9381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94" name="Google Shape;2894;p6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30065" y="963085"/>
            <a:ext cx="1168415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5" name="Google Shape;2895;p6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72038" y="2226905"/>
            <a:ext cx="242325" cy="260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6" name="Google Shape;2896;p6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172050" y="2702877"/>
            <a:ext cx="242325" cy="16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7" name="Google Shape;2897;p6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172038" y="3089600"/>
            <a:ext cx="242325" cy="242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8" name="Google Shape;2898;p6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281565" y="2268886"/>
            <a:ext cx="163500" cy="22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9" name="Google Shape;2899;p6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541624" y="1335561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0" name="Google Shape;2900;p6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541613" y="1740416"/>
            <a:ext cx="238725" cy="16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1" name="Google Shape;2901;p6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543886" y="2088380"/>
            <a:ext cx="242325" cy="268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2" name="Google Shape;2902;p6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583277" y="2839123"/>
            <a:ext cx="163500" cy="22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3" name="Google Shape;2903;p6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583275" y="3209600"/>
            <a:ext cx="220500" cy="22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4" name="Google Shape;2904;p6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574163" y="3537333"/>
            <a:ext cx="238725" cy="2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5" name="Google Shape;2905;p6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611787" y="3955943"/>
            <a:ext cx="163500" cy="255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6" name="Google Shape;2906;p6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955250" y="3109303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7" name="Google Shape;2907;p63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944141" y="2371635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8" name="Google Shape;2908;p63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6932862" y="2690885"/>
            <a:ext cx="261300" cy="293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3" name="Shape 2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4" name="Google Shape;2914;p64"/>
          <p:cNvSpPr/>
          <p:nvPr/>
        </p:nvSpPr>
        <p:spPr>
          <a:xfrm>
            <a:off x="2359951" y="964925"/>
            <a:ext cx="4979592" cy="3515203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5" name="Google Shape;2915;p64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b="0" i="0" lang="en-US" sz="1300" u="none" cap="none" strike="noStrike">
                <a:solidFill>
                  <a:srgbClr val="75787A"/>
                </a:solidFill>
              </a:rPr>
              <a:t>Web Application on Google App Engine</a:t>
            </a:r>
            <a:endParaRPr/>
          </a:p>
        </p:txBody>
      </p:sp>
      <p:grpSp>
        <p:nvGrpSpPr>
          <p:cNvPr id="2916" name="Google Shape;2916;p64"/>
          <p:cNvGrpSpPr/>
          <p:nvPr/>
        </p:nvGrpSpPr>
        <p:grpSpPr>
          <a:xfrm>
            <a:off x="1597332" y="1573061"/>
            <a:ext cx="502920" cy="502920"/>
            <a:chOff x="433514" y="2354433"/>
            <a:chExt cx="502920" cy="502920"/>
          </a:xfrm>
        </p:grpSpPr>
        <p:sp>
          <p:nvSpPr>
            <p:cNvPr id="2917" name="Google Shape;2917;p6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918" name="Google Shape;2918;p6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19" name="Google Shape;2919;p64"/>
          <p:cNvSpPr/>
          <p:nvPr/>
        </p:nvSpPr>
        <p:spPr>
          <a:xfrm>
            <a:off x="1457650" y="4750425"/>
            <a:ext cx="60852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0" name="Google Shape;2920;p64"/>
          <p:cNvSpPr/>
          <p:nvPr/>
        </p:nvSpPr>
        <p:spPr>
          <a:xfrm>
            <a:off x="4866376" y="1769881"/>
            <a:ext cx="1089273" cy="375752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Static Content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21" name="Google Shape;2921;p64"/>
          <p:cNvGrpSpPr/>
          <p:nvPr/>
        </p:nvGrpSpPr>
        <p:grpSpPr>
          <a:xfrm>
            <a:off x="1597332" y="2471811"/>
            <a:ext cx="502800" cy="502800"/>
            <a:chOff x="433514" y="2354433"/>
            <a:chExt cx="502800" cy="502800"/>
          </a:xfrm>
        </p:grpSpPr>
        <p:sp>
          <p:nvSpPr>
            <p:cNvPr id="2922" name="Google Shape;2922;p64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923" name="Google Shape;2923;p6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24" name="Google Shape;2924;p64"/>
          <p:cNvSpPr/>
          <p:nvPr/>
        </p:nvSpPr>
        <p:spPr>
          <a:xfrm>
            <a:off x="4866376" y="2336915"/>
            <a:ext cx="1212704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Dynamic Content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SQL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5" name="Google Shape;2925;p64"/>
          <p:cNvSpPr/>
          <p:nvPr/>
        </p:nvSpPr>
        <p:spPr>
          <a:xfrm>
            <a:off x="4866376" y="2721275"/>
            <a:ext cx="1212704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Dynamic Content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Datastore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26" name="Google Shape;2926;p64"/>
          <p:cNvGrpSpPr/>
          <p:nvPr/>
        </p:nvGrpSpPr>
        <p:grpSpPr>
          <a:xfrm>
            <a:off x="3576986" y="2440317"/>
            <a:ext cx="1091922" cy="568678"/>
            <a:chOff x="3576986" y="2440317"/>
            <a:chExt cx="1091922" cy="568678"/>
          </a:xfrm>
        </p:grpSpPr>
        <p:sp>
          <p:nvSpPr>
            <p:cNvPr id="2927" name="Google Shape;2927;p64"/>
            <p:cNvSpPr/>
            <p:nvPr/>
          </p:nvSpPr>
          <p:spPr>
            <a:xfrm>
              <a:off x="3576986" y="2440317"/>
              <a:ext cx="1089273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 End App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28" name="Google Shape;2928;p64"/>
            <p:cNvSpPr txBox="1"/>
            <p:nvPr/>
          </p:nvSpPr>
          <p:spPr>
            <a:xfrm>
              <a:off x="4002577" y="2837408"/>
              <a:ext cx="587188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29" name="Google Shape;2929;p64"/>
            <p:cNvCxnSpPr/>
            <p:nvPr/>
          </p:nvCxnSpPr>
          <p:spPr>
            <a:xfrm>
              <a:off x="4002577" y="2799596"/>
              <a:ext cx="666331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930" name="Google Shape;2930;p64"/>
          <p:cNvGrpSpPr/>
          <p:nvPr/>
        </p:nvGrpSpPr>
        <p:grpSpPr>
          <a:xfrm>
            <a:off x="4350647" y="3798549"/>
            <a:ext cx="646203" cy="281750"/>
            <a:chOff x="940699" y="580225"/>
            <a:chExt cx="646203" cy="281750"/>
          </a:xfrm>
        </p:grpSpPr>
        <p:sp>
          <p:nvSpPr>
            <p:cNvPr id="2931" name="Google Shape;2931;p64"/>
            <p:cNvSpPr/>
            <p:nvPr/>
          </p:nvSpPr>
          <p:spPr>
            <a:xfrm>
              <a:off x="940699" y="580225"/>
              <a:ext cx="646203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932" name="Google Shape;2932;p6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33" name="Google Shape;2933;p64"/>
          <p:cNvGrpSpPr/>
          <p:nvPr/>
        </p:nvGrpSpPr>
        <p:grpSpPr>
          <a:xfrm>
            <a:off x="4350647" y="3299591"/>
            <a:ext cx="785664" cy="280714"/>
            <a:chOff x="940699" y="580744"/>
            <a:chExt cx="785664" cy="280714"/>
          </a:xfrm>
        </p:grpSpPr>
        <p:sp>
          <p:nvSpPr>
            <p:cNvPr id="2934" name="Google Shape;2934;p64"/>
            <p:cNvSpPr/>
            <p:nvPr/>
          </p:nvSpPr>
          <p:spPr>
            <a:xfrm>
              <a:off x="940699" y="580744"/>
              <a:ext cx="785664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91425" lIns="292600" spcFirstLastPara="1" rIns="45700" wrap="square" tIns="82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Memcache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935" name="Google Shape;2935;p6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36" name="Google Shape;2936;p64"/>
          <p:cNvGrpSpPr/>
          <p:nvPr/>
        </p:nvGrpSpPr>
        <p:grpSpPr>
          <a:xfrm>
            <a:off x="6284883" y="2438932"/>
            <a:ext cx="937852" cy="568678"/>
            <a:chOff x="6284883" y="2438932"/>
            <a:chExt cx="937852" cy="568678"/>
          </a:xfrm>
        </p:grpSpPr>
        <p:sp>
          <p:nvSpPr>
            <p:cNvPr id="2937" name="Google Shape;2937;p64"/>
            <p:cNvSpPr/>
            <p:nvPr/>
          </p:nvSpPr>
          <p:spPr>
            <a:xfrm>
              <a:off x="6284883" y="2438932"/>
              <a:ext cx="932178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Batch App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38" name="Google Shape;2938;p64"/>
            <p:cNvSpPr txBox="1"/>
            <p:nvPr/>
          </p:nvSpPr>
          <p:spPr>
            <a:xfrm>
              <a:off x="6710474" y="2836023"/>
              <a:ext cx="468201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39" name="Google Shape;2939;p64"/>
            <p:cNvCxnSpPr/>
            <p:nvPr/>
          </p:nvCxnSpPr>
          <p:spPr>
            <a:xfrm>
              <a:off x="6710474" y="2798211"/>
              <a:ext cx="512261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2940" name="Google Shape;2940;p64"/>
          <p:cNvCxnSpPr>
            <a:stCxn id="2941" idx="3"/>
          </p:cNvCxnSpPr>
          <p:nvPr/>
        </p:nvCxnSpPr>
        <p:spPr>
          <a:xfrm>
            <a:off x="3430111" y="2726355"/>
            <a:ext cx="1413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942" name="Google Shape;2942;p64"/>
          <p:cNvCxnSpPr>
            <a:stCxn id="2927" idx="3"/>
          </p:cNvCxnSpPr>
          <p:nvPr/>
        </p:nvCxnSpPr>
        <p:spPr>
          <a:xfrm>
            <a:off x="4666259" y="2724656"/>
            <a:ext cx="200100" cy="18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943" name="Google Shape;2943;p64"/>
          <p:cNvCxnSpPr>
            <a:stCxn id="2927" idx="2"/>
            <a:endCxn id="2931" idx="1"/>
          </p:cNvCxnSpPr>
          <p:nvPr/>
        </p:nvCxnSpPr>
        <p:spPr>
          <a:xfrm flipH="1" rot="-5400000">
            <a:off x="3770922" y="3359695"/>
            <a:ext cx="930300" cy="2289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944" name="Google Shape;2944;p64"/>
          <p:cNvCxnSpPr>
            <a:stCxn id="2927" idx="2"/>
            <a:endCxn id="2934" idx="1"/>
          </p:cNvCxnSpPr>
          <p:nvPr/>
        </p:nvCxnSpPr>
        <p:spPr>
          <a:xfrm flipH="1" rot="-5400000">
            <a:off x="4020522" y="3110095"/>
            <a:ext cx="431100" cy="2289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945" name="Google Shape;2945;p64"/>
          <p:cNvCxnSpPr>
            <a:stCxn id="2927" idx="0"/>
          </p:cNvCxnSpPr>
          <p:nvPr/>
        </p:nvCxnSpPr>
        <p:spPr>
          <a:xfrm rot="-5400000">
            <a:off x="4249872" y="1829367"/>
            <a:ext cx="482700" cy="7392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946" name="Google Shape;2946;p64"/>
          <p:cNvCxnSpPr>
            <a:stCxn id="2937" idx="1"/>
          </p:cNvCxnSpPr>
          <p:nvPr/>
        </p:nvCxnSpPr>
        <p:spPr>
          <a:xfrm rot="10800000">
            <a:off x="6094983" y="2723271"/>
            <a:ext cx="1899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947" name="Google Shape;2947;p64"/>
          <p:cNvCxnSpPr>
            <a:stCxn id="2917" idx="3"/>
            <a:endCxn id="2948" idx="1"/>
          </p:cNvCxnSpPr>
          <p:nvPr/>
        </p:nvCxnSpPr>
        <p:spPr>
          <a:xfrm>
            <a:off x="2100252" y="1824521"/>
            <a:ext cx="396000" cy="1756200"/>
          </a:xfrm>
          <a:prstGeom prst="bentConnector3">
            <a:avLst>
              <a:gd fmla="val 27518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949" name="Google Shape;2949;p64"/>
          <p:cNvCxnSpPr>
            <a:stCxn id="2922" idx="3"/>
            <a:endCxn id="2948" idx="1"/>
          </p:cNvCxnSpPr>
          <p:nvPr/>
        </p:nvCxnSpPr>
        <p:spPr>
          <a:xfrm>
            <a:off x="2100132" y="2723211"/>
            <a:ext cx="396000" cy="857700"/>
          </a:xfrm>
          <a:prstGeom prst="bentConnector3">
            <a:avLst>
              <a:gd fmla="val 26439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950" name="Google Shape;2950;p64"/>
          <p:cNvCxnSpPr>
            <a:stCxn id="2917" idx="3"/>
            <a:endCxn id="2941" idx="1"/>
          </p:cNvCxnSpPr>
          <p:nvPr/>
        </p:nvCxnSpPr>
        <p:spPr>
          <a:xfrm>
            <a:off x="2100252" y="1824521"/>
            <a:ext cx="396000" cy="9018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951" name="Google Shape;2951;p64"/>
          <p:cNvCxnSpPr>
            <a:stCxn id="2922" idx="3"/>
            <a:endCxn id="2941" idx="1"/>
          </p:cNvCxnSpPr>
          <p:nvPr/>
        </p:nvCxnSpPr>
        <p:spPr>
          <a:xfrm>
            <a:off x="2100132" y="2723211"/>
            <a:ext cx="396000" cy="3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2952" name="Google Shape;2952;p64"/>
          <p:cNvSpPr/>
          <p:nvPr/>
        </p:nvSpPr>
        <p:spPr>
          <a:xfrm>
            <a:off x="1458489" y="558975"/>
            <a:ext cx="60852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Web Application on Google App Engine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1" name="Google Shape;2941;p64"/>
          <p:cNvSpPr/>
          <p:nvPr/>
        </p:nvSpPr>
        <p:spPr>
          <a:xfrm>
            <a:off x="2496211" y="2535255"/>
            <a:ext cx="9339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8" name="Google Shape;2948;p64"/>
          <p:cNvSpPr/>
          <p:nvPr/>
        </p:nvSpPr>
        <p:spPr>
          <a:xfrm>
            <a:off x="2496211" y="3389728"/>
            <a:ext cx="7125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DNS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53" name="Google Shape;2953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8940" y="986823"/>
            <a:ext cx="1168415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4" name="Google Shape;2954;p6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47350" y="2607000"/>
            <a:ext cx="238725" cy="2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5" name="Google Shape;2955;p6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71763" y="3484560"/>
            <a:ext cx="189900" cy="192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6" name="Google Shape;2956;p6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58291" y="2544710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7" name="Google Shape;2957;p6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20949" y="1870549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8" name="Google Shape;2958;p6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989602" y="2390361"/>
            <a:ext cx="202675" cy="275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9" name="Google Shape;2959;p6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971563" y="2838854"/>
            <a:ext cx="238725" cy="16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0" name="Google Shape;2960;p6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47491" y="2544710"/>
            <a:ext cx="238725" cy="192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5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p65"/>
          <p:cNvSpPr txBox="1"/>
          <p:nvPr>
            <p:ph type="title"/>
          </p:nvPr>
        </p:nvSpPr>
        <p:spPr>
          <a:xfrm>
            <a:off x="361654" y="1880583"/>
            <a:ext cx="6244500" cy="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oogle Sans"/>
                <a:ea typeface="Google Sans"/>
                <a:cs typeface="Google Sans"/>
                <a:sym typeface="Google Sans"/>
              </a:rPr>
              <a:t>Diagram Examples: Specific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66"/>
          <p:cNvSpPr/>
          <p:nvPr/>
        </p:nvSpPr>
        <p:spPr>
          <a:xfrm>
            <a:off x="5189982" y="972149"/>
            <a:ext cx="2774750" cy="3729553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73" name="Google Shape;2973;p66"/>
          <p:cNvGrpSpPr/>
          <p:nvPr/>
        </p:nvGrpSpPr>
        <p:grpSpPr>
          <a:xfrm>
            <a:off x="1463532" y="969154"/>
            <a:ext cx="3108543" cy="3732430"/>
            <a:chOff x="2178036" y="1054764"/>
            <a:chExt cx="3261850" cy="1355030"/>
          </a:xfrm>
        </p:grpSpPr>
        <p:sp>
          <p:nvSpPr>
            <p:cNvPr id="2974" name="Google Shape;2974;p66"/>
            <p:cNvSpPr/>
            <p:nvPr/>
          </p:nvSpPr>
          <p:spPr>
            <a:xfrm>
              <a:off x="2178036" y="1054764"/>
              <a:ext cx="3261850" cy="1355030"/>
            </a:xfrm>
            <a:prstGeom prst="roundRect">
              <a:avLst>
                <a:gd fmla="val 827" name="adj"/>
              </a:avLst>
            </a:prstGeom>
            <a:solidFill>
              <a:srgbClr val="EFE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p66"/>
            <p:cNvSpPr txBox="1"/>
            <p:nvPr/>
          </p:nvSpPr>
          <p:spPr>
            <a:xfrm>
              <a:off x="2178037" y="1054764"/>
              <a:ext cx="1749331" cy="72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On-Premises “Render Farm”</a:t>
              </a:r>
              <a:endParaRPr b="0" i="0" sz="75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76" name="Google Shape;2976;p66"/>
          <p:cNvSpPr txBox="1"/>
          <p:nvPr>
            <p:ph idx="4294967295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Media &gt; Hybrid Rendering</a:t>
            </a:r>
            <a:endParaRPr/>
          </a:p>
        </p:txBody>
      </p:sp>
      <p:grpSp>
        <p:nvGrpSpPr>
          <p:cNvPr id="2977" name="Google Shape;2977;p66"/>
          <p:cNvGrpSpPr/>
          <p:nvPr/>
        </p:nvGrpSpPr>
        <p:grpSpPr>
          <a:xfrm>
            <a:off x="6290757" y="2648289"/>
            <a:ext cx="991490" cy="382226"/>
            <a:chOff x="6298206" y="1896124"/>
            <a:chExt cx="991490" cy="382226"/>
          </a:xfrm>
        </p:grpSpPr>
        <p:sp>
          <p:nvSpPr>
            <p:cNvPr id="2978" name="Google Shape;2978;p66"/>
            <p:cNvSpPr/>
            <p:nvPr/>
          </p:nvSpPr>
          <p:spPr>
            <a:xfrm>
              <a:off x="6298206" y="1896124"/>
              <a:ext cx="99149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Avere Virtual</a:t>
              </a:r>
              <a:b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Edge Filter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979" name="Google Shape;2979;p6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42911" y="2041257"/>
              <a:ext cx="274320" cy="91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80" name="Google Shape;2980;p66"/>
          <p:cNvGrpSpPr/>
          <p:nvPr/>
        </p:nvGrpSpPr>
        <p:grpSpPr>
          <a:xfrm>
            <a:off x="2587584" y="2645041"/>
            <a:ext cx="1065228" cy="382226"/>
            <a:chOff x="6298206" y="1896124"/>
            <a:chExt cx="1065228" cy="382226"/>
          </a:xfrm>
        </p:grpSpPr>
        <p:sp>
          <p:nvSpPr>
            <p:cNvPr id="2981" name="Google Shape;2981;p66"/>
            <p:cNvSpPr/>
            <p:nvPr/>
          </p:nvSpPr>
          <p:spPr>
            <a:xfrm>
              <a:off x="6298206" y="1896124"/>
              <a:ext cx="1065228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Avere Physical</a:t>
              </a:r>
              <a:b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Appliance</a:t>
              </a:r>
              <a:endParaRPr/>
            </a:p>
          </p:txBody>
        </p:sp>
        <p:pic>
          <p:nvPicPr>
            <p:cNvPr id="2982" name="Google Shape;2982;p6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42911" y="2041257"/>
              <a:ext cx="274320" cy="91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83" name="Google Shape;2983;p66"/>
          <p:cNvGrpSpPr/>
          <p:nvPr/>
        </p:nvGrpSpPr>
        <p:grpSpPr>
          <a:xfrm>
            <a:off x="3923966" y="2521957"/>
            <a:ext cx="502920" cy="621792"/>
            <a:chOff x="259265" y="3512557"/>
            <a:chExt cx="502920" cy="621792"/>
          </a:xfrm>
        </p:grpSpPr>
        <p:sp>
          <p:nvSpPr>
            <p:cNvPr id="2984" name="Google Shape;2984;p66"/>
            <p:cNvSpPr/>
            <p:nvPr/>
          </p:nvSpPr>
          <p:spPr>
            <a:xfrm>
              <a:off x="259265" y="351255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985" name="Google Shape;2985;p6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5841" y="354913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86" name="Google Shape;2986;p66"/>
          <p:cNvGrpSpPr/>
          <p:nvPr/>
        </p:nvGrpSpPr>
        <p:grpSpPr>
          <a:xfrm>
            <a:off x="1610033" y="2993939"/>
            <a:ext cx="502920" cy="731520"/>
            <a:chOff x="259265" y="2042392"/>
            <a:chExt cx="502920" cy="731520"/>
          </a:xfrm>
        </p:grpSpPr>
        <p:sp>
          <p:nvSpPr>
            <p:cNvPr id="2987" name="Google Shape;2987;p66"/>
            <p:cNvSpPr/>
            <p:nvPr/>
          </p:nvSpPr>
          <p:spPr>
            <a:xfrm>
              <a:off x="259265" y="2042392"/>
              <a:ext cx="502920" cy="7315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93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Local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988" name="Google Shape;2988;p6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5841" y="2078968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89" name="Google Shape;2989;p66"/>
          <p:cNvGrpSpPr/>
          <p:nvPr/>
        </p:nvGrpSpPr>
        <p:grpSpPr>
          <a:xfrm>
            <a:off x="1610033" y="1948419"/>
            <a:ext cx="502920" cy="731520"/>
            <a:chOff x="259265" y="613145"/>
            <a:chExt cx="502920" cy="731520"/>
          </a:xfrm>
        </p:grpSpPr>
        <p:sp>
          <p:nvSpPr>
            <p:cNvPr id="2990" name="Google Shape;2990;p66"/>
            <p:cNvSpPr/>
            <p:nvPr/>
          </p:nvSpPr>
          <p:spPr>
            <a:xfrm>
              <a:off x="259265" y="613145"/>
              <a:ext cx="502920" cy="7315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93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Local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991" name="Google Shape;2991;p6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5841" y="649721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992" name="Google Shape;2992;p66"/>
          <p:cNvCxnSpPr>
            <a:stCxn id="2990" idx="3"/>
            <a:endCxn id="2981" idx="1"/>
          </p:cNvCxnSpPr>
          <p:nvPr/>
        </p:nvCxnSpPr>
        <p:spPr>
          <a:xfrm>
            <a:off x="2112953" y="2314179"/>
            <a:ext cx="474600" cy="522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2993" name="Google Shape;2993;p66"/>
          <p:cNvCxnSpPr>
            <a:stCxn id="2987" idx="3"/>
            <a:endCxn id="2981" idx="1"/>
          </p:cNvCxnSpPr>
          <p:nvPr/>
        </p:nvCxnSpPr>
        <p:spPr>
          <a:xfrm flipH="1" rot="10800000">
            <a:off x="2112953" y="2836199"/>
            <a:ext cx="474600" cy="523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2994" name="Google Shape;2994;p66"/>
          <p:cNvCxnSpPr>
            <a:stCxn id="2981" idx="3"/>
            <a:endCxn id="2984" idx="1"/>
          </p:cNvCxnSpPr>
          <p:nvPr/>
        </p:nvCxnSpPr>
        <p:spPr>
          <a:xfrm flipH="1" rot="10800000">
            <a:off x="3652812" y="2832854"/>
            <a:ext cx="271200" cy="3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2995" name="Google Shape;2995;p66"/>
          <p:cNvSpPr txBox="1"/>
          <p:nvPr/>
        </p:nvSpPr>
        <p:spPr>
          <a:xfrm>
            <a:off x="4665717" y="2469468"/>
            <a:ext cx="4584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Google Cloud</a:t>
            </a:r>
            <a:b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Interconnect</a:t>
            </a:r>
            <a:b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&amp; VPN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96" name="Google Shape;2996;p66"/>
          <p:cNvCxnSpPr>
            <a:endCxn id="2984" idx="3"/>
          </p:cNvCxnSpPr>
          <p:nvPr/>
        </p:nvCxnSpPr>
        <p:spPr>
          <a:xfrm rot="10800000">
            <a:off x="4426886" y="2832853"/>
            <a:ext cx="908100" cy="42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triangle"/>
            <a:tailEnd len="sm" w="sm" type="triangle"/>
          </a:ln>
        </p:spPr>
      </p:cxnSp>
      <p:grpSp>
        <p:nvGrpSpPr>
          <p:cNvPr id="2997" name="Google Shape;2997;p66"/>
          <p:cNvGrpSpPr/>
          <p:nvPr/>
        </p:nvGrpSpPr>
        <p:grpSpPr>
          <a:xfrm>
            <a:off x="5335005" y="2696821"/>
            <a:ext cx="684675" cy="280714"/>
            <a:chOff x="940699" y="580744"/>
            <a:chExt cx="684675" cy="280714"/>
          </a:xfrm>
        </p:grpSpPr>
        <p:sp>
          <p:nvSpPr>
            <p:cNvPr id="2998" name="Google Shape;2998;p66"/>
            <p:cNvSpPr/>
            <p:nvPr/>
          </p:nvSpPr>
          <p:spPr>
            <a:xfrm>
              <a:off x="940699" y="580744"/>
              <a:ext cx="684675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91425" lIns="292600" spcFirstLastPara="1" rIns="45700" wrap="square" tIns="82275">
              <a:noAutofit/>
            </a:bodyPr>
            <a:lstStyle/>
            <a:p>
              <a:pPr indent="0" lvl="0" marL="0" marR="0" rtl="0" algn="l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999" name="Google Shape;2999;p6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000" name="Google Shape;3000;p66"/>
          <p:cNvCxnSpPr>
            <a:stCxn id="2998" idx="3"/>
            <a:endCxn id="2978" idx="1"/>
          </p:cNvCxnSpPr>
          <p:nvPr/>
        </p:nvCxnSpPr>
        <p:spPr>
          <a:xfrm>
            <a:off x="6019680" y="2837178"/>
            <a:ext cx="271200" cy="21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3001" name="Google Shape;3001;p66"/>
          <p:cNvSpPr/>
          <p:nvPr/>
        </p:nvSpPr>
        <p:spPr>
          <a:xfrm>
            <a:off x="7007549" y="3219085"/>
            <a:ext cx="844014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2" name="Google Shape;3002;p66"/>
          <p:cNvSpPr/>
          <p:nvPr/>
        </p:nvSpPr>
        <p:spPr>
          <a:xfrm>
            <a:off x="7007549" y="3653429"/>
            <a:ext cx="844014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03" name="Google Shape;3003;p66"/>
          <p:cNvCxnSpPr>
            <a:stCxn id="2978" idx="2"/>
            <a:endCxn id="3002" idx="1"/>
          </p:cNvCxnSpPr>
          <p:nvPr/>
        </p:nvCxnSpPr>
        <p:spPr>
          <a:xfrm flipH="1" rot="-5400000">
            <a:off x="6490102" y="3326915"/>
            <a:ext cx="813900" cy="2211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004" name="Google Shape;3004;p66"/>
          <p:cNvCxnSpPr>
            <a:stCxn id="2978" idx="2"/>
            <a:endCxn id="3001" idx="1"/>
          </p:cNvCxnSpPr>
          <p:nvPr/>
        </p:nvCxnSpPr>
        <p:spPr>
          <a:xfrm flipH="1" rot="-5400000">
            <a:off x="6707152" y="3109865"/>
            <a:ext cx="379800" cy="2211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3005" name="Google Shape;3005;p66"/>
          <p:cNvSpPr/>
          <p:nvPr/>
        </p:nvSpPr>
        <p:spPr>
          <a:xfrm>
            <a:off x="1311125" y="558975"/>
            <a:ext cx="68061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Media &gt; Hybrid Rendering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06" name="Google Shape;3006;p6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5750" y="3329228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7" name="Google Shape;3007;p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65749" y="3757336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8" name="Google Shape;3008;p6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89965" y="972148"/>
            <a:ext cx="1168415" cy="3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3" name="Shape 3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4" name="Google Shape;3014;p67"/>
          <p:cNvSpPr/>
          <p:nvPr/>
        </p:nvSpPr>
        <p:spPr>
          <a:xfrm>
            <a:off x="3421731" y="972149"/>
            <a:ext cx="2581600" cy="2768001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5" name="Google Shape;3015;p67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Media &gt; Live Streaming</a:t>
            </a:r>
            <a:endParaRPr/>
          </a:p>
        </p:txBody>
      </p:sp>
      <p:sp>
        <p:nvSpPr>
          <p:cNvPr id="3016" name="Google Shape;3016;p67"/>
          <p:cNvSpPr/>
          <p:nvPr/>
        </p:nvSpPr>
        <p:spPr>
          <a:xfrm>
            <a:off x="3559471" y="2208982"/>
            <a:ext cx="1222322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Streaming Server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3017" name="Google Shape;3017;p67"/>
          <p:cNvSpPr txBox="1"/>
          <p:nvPr/>
        </p:nvSpPr>
        <p:spPr>
          <a:xfrm>
            <a:off x="2881552" y="2292269"/>
            <a:ext cx="468000" cy="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RTMP / RTSP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8" name="Google Shape;3018;p67"/>
          <p:cNvSpPr/>
          <p:nvPr/>
        </p:nvSpPr>
        <p:spPr>
          <a:xfrm>
            <a:off x="3559471" y="2980710"/>
            <a:ext cx="1222322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Segment Storage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19" name="Google Shape;3019;p67"/>
          <p:cNvGrpSpPr/>
          <p:nvPr/>
        </p:nvGrpSpPr>
        <p:grpSpPr>
          <a:xfrm>
            <a:off x="5050883" y="2264166"/>
            <a:ext cx="843372" cy="281750"/>
            <a:chOff x="940699" y="580225"/>
            <a:chExt cx="843372" cy="281750"/>
          </a:xfrm>
        </p:grpSpPr>
        <p:sp>
          <p:nvSpPr>
            <p:cNvPr id="3020" name="Google Shape;3020;p67"/>
            <p:cNvSpPr/>
            <p:nvPr/>
          </p:nvSpPr>
          <p:spPr>
            <a:xfrm>
              <a:off x="940699" y="580225"/>
              <a:ext cx="843372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CDN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Interconnect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021" name="Google Shape;3021;p6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22" name="Google Shape;3022;p67"/>
          <p:cNvGrpSpPr/>
          <p:nvPr/>
        </p:nvGrpSpPr>
        <p:grpSpPr>
          <a:xfrm>
            <a:off x="6137945" y="2215332"/>
            <a:ext cx="736500" cy="382200"/>
            <a:chOff x="7574784" y="1649106"/>
            <a:chExt cx="736500" cy="382200"/>
          </a:xfrm>
        </p:grpSpPr>
        <p:sp>
          <p:nvSpPr>
            <p:cNvPr id="3023" name="Google Shape;3023;p67"/>
            <p:cNvSpPr/>
            <p:nvPr/>
          </p:nvSpPr>
          <p:spPr>
            <a:xfrm>
              <a:off x="7574784" y="1649106"/>
              <a:ext cx="7365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Fastly</a:t>
              </a:r>
              <a:br>
                <a:rPr b="0" i="0" lang="en-US" sz="7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CDN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024" name="Google Shape;3024;p6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19489" y="1787690"/>
              <a:ext cx="274200" cy="105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25" name="Google Shape;3025;p67"/>
          <p:cNvGrpSpPr/>
          <p:nvPr/>
        </p:nvGrpSpPr>
        <p:grpSpPr>
          <a:xfrm>
            <a:off x="7128929" y="1133389"/>
            <a:ext cx="502920" cy="731520"/>
            <a:chOff x="7934633" y="936539"/>
            <a:chExt cx="502920" cy="731520"/>
          </a:xfrm>
        </p:grpSpPr>
        <p:sp>
          <p:nvSpPr>
            <p:cNvPr id="3026" name="Google Shape;3026;p67"/>
            <p:cNvSpPr/>
            <p:nvPr/>
          </p:nvSpPr>
          <p:spPr>
            <a:xfrm>
              <a:off x="7934633" y="936539"/>
              <a:ext cx="502920" cy="7315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93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Browser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Client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027" name="Google Shape;3027;p6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71209" y="973115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28" name="Google Shape;3028;p67"/>
          <p:cNvGrpSpPr/>
          <p:nvPr/>
        </p:nvGrpSpPr>
        <p:grpSpPr>
          <a:xfrm>
            <a:off x="2316597" y="2097278"/>
            <a:ext cx="502920" cy="621792"/>
            <a:chOff x="1214622" y="3426277"/>
            <a:chExt cx="502920" cy="621792"/>
          </a:xfrm>
        </p:grpSpPr>
        <p:sp>
          <p:nvSpPr>
            <p:cNvPr id="3029" name="Google Shape;3029;p67"/>
            <p:cNvSpPr/>
            <p:nvPr/>
          </p:nvSpPr>
          <p:spPr>
            <a:xfrm>
              <a:off x="1214622" y="342627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Encoding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030" name="Google Shape;3030;p6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51198" y="346285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31" name="Google Shape;3031;p67"/>
          <p:cNvGrpSpPr/>
          <p:nvPr/>
        </p:nvGrpSpPr>
        <p:grpSpPr>
          <a:xfrm>
            <a:off x="936547" y="2097278"/>
            <a:ext cx="502920" cy="621792"/>
            <a:chOff x="299059" y="3284710"/>
            <a:chExt cx="502920" cy="621792"/>
          </a:xfrm>
        </p:grpSpPr>
        <p:sp>
          <p:nvSpPr>
            <p:cNvPr id="3032" name="Google Shape;3032;p67"/>
            <p:cNvSpPr/>
            <p:nvPr/>
          </p:nvSpPr>
          <p:spPr>
            <a:xfrm>
              <a:off x="299059" y="3284710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Live Event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033" name="Google Shape;3033;p6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35635" y="3321286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34" name="Google Shape;3034;p67"/>
          <p:cNvGrpSpPr/>
          <p:nvPr/>
        </p:nvGrpSpPr>
        <p:grpSpPr>
          <a:xfrm>
            <a:off x="1626572" y="2097278"/>
            <a:ext cx="502920" cy="621792"/>
            <a:chOff x="952990" y="3283957"/>
            <a:chExt cx="502920" cy="621792"/>
          </a:xfrm>
        </p:grpSpPr>
        <p:sp>
          <p:nvSpPr>
            <p:cNvPr id="3035" name="Google Shape;3035;p67"/>
            <p:cNvSpPr/>
            <p:nvPr/>
          </p:nvSpPr>
          <p:spPr>
            <a:xfrm>
              <a:off x="952990" y="328395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Recording</a:t>
              </a:r>
              <a:endParaRPr/>
            </a:p>
          </p:txBody>
        </p:sp>
        <p:pic>
          <p:nvPicPr>
            <p:cNvPr id="3036" name="Google Shape;3036;p6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89566" y="332053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37" name="Google Shape;3037;p67"/>
          <p:cNvSpPr txBox="1"/>
          <p:nvPr/>
        </p:nvSpPr>
        <p:spPr>
          <a:xfrm>
            <a:off x="4224986" y="2673666"/>
            <a:ext cx="344700" cy="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Recording</a:t>
            </a:r>
            <a:b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Module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38" name="Google Shape;3038;p67"/>
          <p:cNvGrpSpPr/>
          <p:nvPr/>
        </p:nvGrpSpPr>
        <p:grpSpPr>
          <a:xfrm>
            <a:off x="7128929" y="2038264"/>
            <a:ext cx="502920" cy="731520"/>
            <a:chOff x="7846921" y="2050964"/>
            <a:chExt cx="502920" cy="731520"/>
          </a:xfrm>
        </p:grpSpPr>
        <p:sp>
          <p:nvSpPr>
            <p:cNvPr id="3039" name="Google Shape;3039;p67"/>
            <p:cNvSpPr/>
            <p:nvPr/>
          </p:nvSpPr>
          <p:spPr>
            <a:xfrm>
              <a:off x="7846921" y="2050964"/>
              <a:ext cx="502920" cy="7315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93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Mobile /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Tablet Client</a:t>
              </a:r>
              <a:endParaRPr b="0" i="0" sz="6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040" name="Google Shape;3040;p6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883497" y="2087540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1" name="Google Shape;3041;p67"/>
          <p:cNvGrpSpPr/>
          <p:nvPr/>
        </p:nvGrpSpPr>
        <p:grpSpPr>
          <a:xfrm>
            <a:off x="7128929" y="2949947"/>
            <a:ext cx="502920" cy="731520"/>
            <a:chOff x="7825391" y="2918197"/>
            <a:chExt cx="502920" cy="731520"/>
          </a:xfrm>
        </p:grpSpPr>
        <p:sp>
          <p:nvSpPr>
            <p:cNvPr id="3042" name="Google Shape;3042;p67"/>
            <p:cNvSpPr/>
            <p:nvPr/>
          </p:nvSpPr>
          <p:spPr>
            <a:xfrm>
              <a:off x="7825391" y="2918197"/>
              <a:ext cx="502920" cy="7315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93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Player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043" name="Google Shape;3043;p6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861967" y="295477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044" name="Google Shape;3044;p67"/>
          <p:cNvCxnSpPr>
            <a:stCxn id="3032" idx="3"/>
            <a:endCxn id="3035" idx="1"/>
          </p:cNvCxnSpPr>
          <p:nvPr/>
        </p:nvCxnSpPr>
        <p:spPr>
          <a:xfrm>
            <a:off x="1439467" y="2408174"/>
            <a:ext cx="1872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045" name="Google Shape;3045;p67"/>
          <p:cNvCxnSpPr>
            <a:stCxn id="3035" idx="3"/>
            <a:endCxn id="3029" idx="1"/>
          </p:cNvCxnSpPr>
          <p:nvPr/>
        </p:nvCxnSpPr>
        <p:spPr>
          <a:xfrm>
            <a:off x="2129492" y="2408174"/>
            <a:ext cx="1872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046" name="Google Shape;3046;p67"/>
          <p:cNvCxnSpPr>
            <a:stCxn id="3016" idx="2"/>
            <a:endCxn id="3018" idx="0"/>
          </p:cNvCxnSpPr>
          <p:nvPr/>
        </p:nvCxnSpPr>
        <p:spPr>
          <a:xfrm>
            <a:off x="4170632" y="2591208"/>
            <a:ext cx="0" cy="3894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047" name="Google Shape;3047;p67"/>
          <p:cNvCxnSpPr>
            <a:stCxn id="3016" idx="3"/>
            <a:endCxn id="3020" idx="1"/>
          </p:cNvCxnSpPr>
          <p:nvPr/>
        </p:nvCxnSpPr>
        <p:spPr>
          <a:xfrm>
            <a:off x="4781793" y="2400095"/>
            <a:ext cx="269100" cy="48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048" name="Google Shape;3048;p67"/>
          <p:cNvCxnSpPr>
            <a:stCxn id="3020" idx="3"/>
            <a:endCxn id="3023" idx="1"/>
          </p:cNvCxnSpPr>
          <p:nvPr/>
        </p:nvCxnSpPr>
        <p:spPr>
          <a:xfrm>
            <a:off x="5894255" y="2405041"/>
            <a:ext cx="243600" cy="1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049" name="Google Shape;3049;p67"/>
          <p:cNvCxnSpPr>
            <a:stCxn id="3023" idx="0"/>
            <a:endCxn id="3026" idx="1"/>
          </p:cNvCxnSpPr>
          <p:nvPr/>
        </p:nvCxnSpPr>
        <p:spPr>
          <a:xfrm rot="-5400000">
            <a:off x="6459545" y="1545882"/>
            <a:ext cx="716100" cy="622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050" name="Google Shape;3050;p67"/>
          <p:cNvCxnSpPr>
            <a:stCxn id="3023" idx="2"/>
            <a:endCxn id="3042" idx="1"/>
          </p:cNvCxnSpPr>
          <p:nvPr/>
        </p:nvCxnSpPr>
        <p:spPr>
          <a:xfrm flipH="1" rot="-5400000">
            <a:off x="6458495" y="2645232"/>
            <a:ext cx="718200" cy="622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051" name="Google Shape;3051;p67"/>
          <p:cNvCxnSpPr>
            <a:stCxn id="3023" idx="3"/>
            <a:endCxn id="3039" idx="1"/>
          </p:cNvCxnSpPr>
          <p:nvPr/>
        </p:nvCxnSpPr>
        <p:spPr>
          <a:xfrm flipH="1" rot="10800000">
            <a:off x="6874445" y="2404032"/>
            <a:ext cx="254400" cy="24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052" name="Google Shape;3052;p67"/>
          <p:cNvCxnSpPr>
            <a:stCxn id="3029" idx="3"/>
            <a:endCxn id="3016" idx="1"/>
          </p:cNvCxnSpPr>
          <p:nvPr/>
        </p:nvCxnSpPr>
        <p:spPr>
          <a:xfrm flipH="1" rot="10800000">
            <a:off x="2819517" y="2400074"/>
            <a:ext cx="740100" cy="81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3053" name="Google Shape;3053;p67"/>
          <p:cNvSpPr/>
          <p:nvPr/>
        </p:nvSpPr>
        <p:spPr>
          <a:xfrm>
            <a:off x="784150" y="558975"/>
            <a:ext cx="70002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Media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Live Streaming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54" name="Google Shape;3054;p6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21715" y="972148"/>
            <a:ext cx="1168415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5" name="Google Shape;3055;p6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652212" y="2291840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6" name="Google Shape;3056;p6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652199" y="3084611"/>
            <a:ext cx="216500" cy="174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1" name="Shape 3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2" name="Google Shape;3062;p68"/>
          <p:cNvGrpSpPr/>
          <p:nvPr/>
        </p:nvGrpSpPr>
        <p:grpSpPr>
          <a:xfrm>
            <a:off x="1033071" y="969154"/>
            <a:ext cx="1856258" cy="3732430"/>
            <a:chOff x="2178036" y="1054764"/>
            <a:chExt cx="1947805" cy="1355030"/>
          </a:xfrm>
        </p:grpSpPr>
        <p:sp>
          <p:nvSpPr>
            <p:cNvPr id="3063" name="Google Shape;3063;p68"/>
            <p:cNvSpPr/>
            <p:nvPr/>
          </p:nvSpPr>
          <p:spPr>
            <a:xfrm>
              <a:off x="2178036" y="1054764"/>
              <a:ext cx="1947805" cy="1355030"/>
            </a:xfrm>
            <a:prstGeom prst="roundRect">
              <a:avLst>
                <a:gd fmla="val 827" name="adj"/>
              </a:avLst>
            </a:prstGeom>
            <a:solidFill>
              <a:srgbClr val="EFE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Google Shape;3064;p68"/>
            <p:cNvSpPr txBox="1"/>
            <p:nvPr/>
          </p:nvSpPr>
          <p:spPr>
            <a:xfrm>
              <a:off x="2178037" y="1054764"/>
              <a:ext cx="1749331" cy="72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On-Premises “Render Farm”</a:t>
              </a:r>
              <a:endParaRPr b="0" i="0" sz="75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65" name="Google Shape;3065;p68"/>
          <p:cNvSpPr/>
          <p:nvPr/>
        </p:nvSpPr>
        <p:spPr>
          <a:xfrm>
            <a:off x="3515803" y="972149"/>
            <a:ext cx="2774750" cy="3729553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6" name="Google Shape;3066;p68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Media &gt; Rendering</a:t>
            </a:r>
            <a:endParaRPr/>
          </a:p>
        </p:txBody>
      </p:sp>
      <p:grpSp>
        <p:nvGrpSpPr>
          <p:cNvPr id="3067" name="Google Shape;3067;p68"/>
          <p:cNvGrpSpPr/>
          <p:nvPr/>
        </p:nvGrpSpPr>
        <p:grpSpPr>
          <a:xfrm>
            <a:off x="4616114" y="2695785"/>
            <a:ext cx="803297" cy="281750"/>
            <a:chOff x="940699" y="580225"/>
            <a:chExt cx="803297" cy="281750"/>
          </a:xfrm>
        </p:grpSpPr>
        <p:sp>
          <p:nvSpPr>
            <p:cNvPr id="3068" name="Google Shape;3068;p68"/>
            <p:cNvSpPr/>
            <p:nvPr/>
          </p:nvSpPr>
          <p:spPr>
            <a:xfrm>
              <a:off x="940699" y="580225"/>
              <a:ext cx="803297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Virtual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System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069" name="Google Shape;3069;p68"/>
            <p:cNvPicPr preferRelativeResize="0"/>
            <p:nvPr/>
          </p:nvPicPr>
          <p:blipFill rotWithShape="1">
            <a:blip r:embed="rId3">
              <a:alphaModFix amt="55000"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70" name="Google Shape;3070;p68"/>
          <p:cNvGrpSpPr/>
          <p:nvPr/>
        </p:nvGrpSpPr>
        <p:grpSpPr>
          <a:xfrm>
            <a:off x="2197210" y="2521957"/>
            <a:ext cx="502920" cy="621792"/>
            <a:chOff x="259265" y="3512557"/>
            <a:chExt cx="502920" cy="621792"/>
          </a:xfrm>
        </p:grpSpPr>
        <p:sp>
          <p:nvSpPr>
            <p:cNvPr id="3071" name="Google Shape;3071;p68"/>
            <p:cNvSpPr/>
            <p:nvPr/>
          </p:nvSpPr>
          <p:spPr>
            <a:xfrm>
              <a:off x="259265" y="351255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072" name="Google Shape;3072;p6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5841" y="354913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73" name="Google Shape;3073;p68"/>
          <p:cNvGrpSpPr/>
          <p:nvPr/>
        </p:nvGrpSpPr>
        <p:grpSpPr>
          <a:xfrm>
            <a:off x="1170490" y="2993939"/>
            <a:ext cx="502920" cy="731520"/>
            <a:chOff x="259265" y="2042392"/>
            <a:chExt cx="502920" cy="731520"/>
          </a:xfrm>
        </p:grpSpPr>
        <p:sp>
          <p:nvSpPr>
            <p:cNvPr id="3074" name="Google Shape;3074;p68"/>
            <p:cNvSpPr/>
            <p:nvPr/>
          </p:nvSpPr>
          <p:spPr>
            <a:xfrm>
              <a:off x="259265" y="2042392"/>
              <a:ext cx="502920" cy="7315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93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Local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075" name="Google Shape;3075;p6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5841" y="2078968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76" name="Google Shape;3076;p68"/>
          <p:cNvGrpSpPr/>
          <p:nvPr/>
        </p:nvGrpSpPr>
        <p:grpSpPr>
          <a:xfrm>
            <a:off x="1170490" y="1948419"/>
            <a:ext cx="502920" cy="731520"/>
            <a:chOff x="259265" y="613145"/>
            <a:chExt cx="502920" cy="731520"/>
          </a:xfrm>
        </p:grpSpPr>
        <p:sp>
          <p:nvSpPr>
            <p:cNvPr id="3077" name="Google Shape;3077;p68"/>
            <p:cNvSpPr/>
            <p:nvPr/>
          </p:nvSpPr>
          <p:spPr>
            <a:xfrm>
              <a:off x="259265" y="613145"/>
              <a:ext cx="502920" cy="7315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93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Local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078" name="Google Shape;3078;p6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5841" y="649721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79" name="Google Shape;3079;p68"/>
          <p:cNvGrpSpPr/>
          <p:nvPr/>
        </p:nvGrpSpPr>
        <p:grpSpPr>
          <a:xfrm>
            <a:off x="3661436" y="2696821"/>
            <a:ext cx="684675" cy="280714"/>
            <a:chOff x="940699" y="580744"/>
            <a:chExt cx="684675" cy="280714"/>
          </a:xfrm>
        </p:grpSpPr>
        <p:sp>
          <p:nvSpPr>
            <p:cNvPr id="3080" name="Google Shape;3080;p68"/>
            <p:cNvSpPr/>
            <p:nvPr/>
          </p:nvSpPr>
          <p:spPr>
            <a:xfrm>
              <a:off x="940699" y="580744"/>
              <a:ext cx="684675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91425" lIns="292600" spcFirstLastPara="1" rIns="45700" wrap="square" tIns="82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081" name="Google Shape;3081;p6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82" name="Google Shape;3082;p68"/>
          <p:cNvSpPr txBox="1"/>
          <p:nvPr/>
        </p:nvSpPr>
        <p:spPr>
          <a:xfrm>
            <a:off x="2986526" y="2462983"/>
            <a:ext cx="4584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Google Cloud</a:t>
            </a:r>
            <a:b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Interconnect</a:t>
            </a:r>
            <a:b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&amp; VPN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83" name="Google Shape;3083;p68"/>
          <p:cNvCxnSpPr>
            <a:stCxn id="3068" idx="2"/>
            <a:endCxn id="3084" idx="1"/>
          </p:cNvCxnSpPr>
          <p:nvPr/>
        </p:nvCxnSpPr>
        <p:spPr>
          <a:xfrm flipH="1" rot="-5400000">
            <a:off x="4744612" y="3250685"/>
            <a:ext cx="815100" cy="268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085" name="Google Shape;3085;p68"/>
          <p:cNvCxnSpPr>
            <a:stCxn id="3068" idx="2"/>
            <a:endCxn id="3086" idx="1"/>
          </p:cNvCxnSpPr>
          <p:nvPr/>
        </p:nvCxnSpPr>
        <p:spPr>
          <a:xfrm flipH="1" rot="-5400000">
            <a:off x="4961812" y="3033485"/>
            <a:ext cx="380700" cy="268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087" name="Google Shape;3087;p68"/>
          <p:cNvCxnSpPr>
            <a:stCxn id="3068" idx="1"/>
            <a:endCxn id="3080" idx="3"/>
          </p:cNvCxnSpPr>
          <p:nvPr/>
        </p:nvCxnSpPr>
        <p:spPr>
          <a:xfrm flipH="1">
            <a:off x="4346114" y="2836660"/>
            <a:ext cx="270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088" name="Google Shape;3088;p68"/>
          <p:cNvCxnSpPr>
            <a:stCxn id="3080" idx="1"/>
            <a:endCxn id="3071" idx="3"/>
          </p:cNvCxnSpPr>
          <p:nvPr/>
        </p:nvCxnSpPr>
        <p:spPr>
          <a:xfrm rot="10800000">
            <a:off x="2700236" y="2832978"/>
            <a:ext cx="961200" cy="42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089" name="Google Shape;3089;p68"/>
          <p:cNvCxnSpPr>
            <a:endCxn id="3071" idx="1"/>
          </p:cNvCxnSpPr>
          <p:nvPr/>
        </p:nvCxnSpPr>
        <p:spPr>
          <a:xfrm>
            <a:off x="1673410" y="2310253"/>
            <a:ext cx="523800" cy="522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090" name="Google Shape;3090;p68"/>
          <p:cNvCxnSpPr>
            <a:stCxn id="3074" idx="3"/>
            <a:endCxn id="3071" idx="1"/>
          </p:cNvCxnSpPr>
          <p:nvPr/>
        </p:nvCxnSpPr>
        <p:spPr>
          <a:xfrm flipH="1" rot="10800000">
            <a:off x="1673410" y="2832899"/>
            <a:ext cx="523800" cy="526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3091" name="Google Shape;3091;p68"/>
          <p:cNvSpPr txBox="1"/>
          <p:nvPr/>
        </p:nvSpPr>
        <p:spPr>
          <a:xfrm>
            <a:off x="1978429" y="3137333"/>
            <a:ext cx="227700" cy="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NFS</a:t>
            </a:r>
            <a:b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&amp; SMB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2" name="Google Shape;3092;p68"/>
          <p:cNvSpPr/>
          <p:nvPr/>
        </p:nvSpPr>
        <p:spPr>
          <a:xfrm>
            <a:off x="880675" y="558975"/>
            <a:ext cx="55623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Media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Rendering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6" name="Google Shape;3086;p68"/>
          <p:cNvSpPr/>
          <p:nvPr/>
        </p:nvSpPr>
        <p:spPr>
          <a:xfrm>
            <a:off x="5286587" y="3167210"/>
            <a:ext cx="8439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4" name="Google Shape;3084;p68"/>
          <p:cNvSpPr/>
          <p:nvPr/>
        </p:nvSpPr>
        <p:spPr>
          <a:xfrm>
            <a:off x="5286586" y="3601554"/>
            <a:ext cx="8439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93" name="Google Shape;3093;p6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57925" y="3239328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4" name="Google Shape;3094;p6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57924" y="3717636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5" name="Google Shape;3095;p6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515790" y="972148"/>
            <a:ext cx="1168415" cy="3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/>
          <p:nvPr/>
        </p:nvSpPr>
        <p:spPr>
          <a:xfrm>
            <a:off x="274175" y="771200"/>
            <a:ext cx="8396400" cy="24693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5264925" y="2832588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7283947" y="2832588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8293458" y="2832588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"/>
          <p:cNvSpPr/>
          <p:nvPr/>
        </p:nvSpPr>
        <p:spPr>
          <a:xfrm>
            <a:off x="3245903" y="2832588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"/>
          <p:cNvSpPr/>
          <p:nvPr/>
        </p:nvSpPr>
        <p:spPr>
          <a:xfrm>
            <a:off x="1547125" y="2146788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4248438" y="1776363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"/>
          <p:cNvSpPr/>
          <p:nvPr/>
        </p:nvSpPr>
        <p:spPr>
          <a:xfrm>
            <a:off x="6270298" y="1776363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"/>
          <p:cNvSpPr/>
          <p:nvPr/>
        </p:nvSpPr>
        <p:spPr>
          <a:xfrm>
            <a:off x="536943" y="1090563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"/>
          <p:cNvSpPr txBox="1"/>
          <p:nvPr/>
        </p:nvSpPr>
        <p:spPr>
          <a:xfrm>
            <a:off x="3687325" y="689350"/>
            <a:ext cx="12876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i="0" lang="en-US" sz="9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Management Tools</a:t>
            </a:r>
            <a:endParaRPr/>
          </a:p>
        </p:txBody>
      </p:sp>
      <p:sp>
        <p:nvSpPr>
          <p:cNvPr id="192" name="Google Shape;192;p15"/>
          <p:cNvSpPr txBox="1"/>
          <p:nvPr/>
        </p:nvSpPr>
        <p:spPr>
          <a:xfrm>
            <a:off x="3189375" y="2429900"/>
            <a:ext cx="9447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Stackdriver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15"/>
          <p:cNvSpPr txBox="1"/>
          <p:nvPr/>
        </p:nvSpPr>
        <p:spPr>
          <a:xfrm>
            <a:off x="6848200" y="1554475"/>
            <a:ext cx="9279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Monitoring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15"/>
          <p:cNvSpPr txBox="1"/>
          <p:nvPr/>
        </p:nvSpPr>
        <p:spPr>
          <a:xfrm>
            <a:off x="5024150" y="1556850"/>
            <a:ext cx="9279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Logging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15"/>
          <p:cNvSpPr txBox="1"/>
          <p:nvPr/>
        </p:nvSpPr>
        <p:spPr>
          <a:xfrm>
            <a:off x="4129950" y="2468000"/>
            <a:ext cx="9123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Trace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5"/>
          <p:cNvSpPr txBox="1"/>
          <p:nvPr/>
        </p:nvSpPr>
        <p:spPr>
          <a:xfrm>
            <a:off x="4096350" y="1484675"/>
            <a:ext cx="9279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Deployment Manager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15"/>
          <p:cNvSpPr txBox="1"/>
          <p:nvPr/>
        </p:nvSpPr>
        <p:spPr>
          <a:xfrm>
            <a:off x="1385100" y="2380875"/>
            <a:ext cx="8658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Error Reporting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15"/>
          <p:cNvSpPr txBox="1"/>
          <p:nvPr/>
        </p:nvSpPr>
        <p:spPr>
          <a:xfrm>
            <a:off x="457200" y="2424950"/>
            <a:ext cx="9279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Debugger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15"/>
          <p:cNvSpPr txBox="1"/>
          <p:nvPr/>
        </p:nvSpPr>
        <p:spPr>
          <a:xfrm>
            <a:off x="3200100" y="1472900"/>
            <a:ext cx="9279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Console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15"/>
          <p:cNvSpPr txBox="1"/>
          <p:nvPr/>
        </p:nvSpPr>
        <p:spPr>
          <a:xfrm>
            <a:off x="7791450" y="1519900"/>
            <a:ext cx="8658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Shell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15"/>
          <p:cNvSpPr txBox="1"/>
          <p:nvPr/>
        </p:nvSpPr>
        <p:spPr>
          <a:xfrm>
            <a:off x="5943900" y="1564450"/>
            <a:ext cx="9279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Mobile App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15"/>
          <p:cNvSpPr txBox="1"/>
          <p:nvPr/>
        </p:nvSpPr>
        <p:spPr>
          <a:xfrm>
            <a:off x="2334400" y="1492583"/>
            <a:ext cx="865711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Billing</a:t>
            </a: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PI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15"/>
          <p:cNvSpPr txBox="1"/>
          <p:nvPr/>
        </p:nvSpPr>
        <p:spPr>
          <a:xfrm>
            <a:off x="1376050" y="1491953"/>
            <a:ext cx="9279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 A</a:t>
            </a: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PIs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15"/>
          <p:cNvSpPr txBox="1"/>
          <p:nvPr/>
        </p:nvSpPr>
        <p:spPr>
          <a:xfrm>
            <a:off x="2277075" y="2383725"/>
            <a:ext cx="9123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Profiler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15"/>
          <p:cNvSpPr txBox="1"/>
          <p:nvPr/>
        </p:nvSpPr>
        <p:spPr>
          <a:xfrm>
            <a:off x="431350" y="1483951"/>
            <a:ext cx="9447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Anthos</a:t>
            </a: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 Service Mesh</a:t>
            </a:r>
            <a:endParaRPr b="1" sz="700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15"/>
          <p:cNvSpPr txBox="1"/>
          <p:nvPr>
            <p:ph idx="4294967295" type="subTitle"/>
          </p:nvPr>
        </p:nvSpPr>
        <p:spPr>
          <a:xfrm>
            <a:off x="162150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B"/>
                </a:solidFill>
                <a:latin typeface="Google Sans"/>
                <a:ea typeface="Google Sans"/>
                <a:cs typeface="Google Sans"/>
                <a:sym typeface="Google Sans"/>
              </a:rPr>
              <a:t>Google Cloud Icons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07" name="Google Shape;2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646" y="1952938"/>
            <a:ext cx="358976" cy="35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4225" y="1105825"/>
            <a:ext cx="459550" cy="319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8325" y="1102955"/>
            <a:ext cx="369475" cy="369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11402" y="1954127"/>
            <a:ext cx="408550" cy="40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20838" y="1901032"/>
            <a:ext cx="467851" cy="462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9423" y="1911854"/>
            <a:ext cx="408550" cy="493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8075" y="1102955"/>
            <a:ext cx="467850" cy="324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10236" y="1031476"/>
            <a:ext cx="459531" cy="467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009775" y="1105825"/>
            <a:ext cx="408561" cy="38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08049" y="1031476"/>
            <a:ext cx="369475" cy="380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523375" y="1952650"/>
            <a:ext cx="342900" cy="411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433980" y="1044812"/>
            <a:ext cx="412675" cy="412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529868" y="1089612"/>
            <a:ext cx="412675" cy="412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144680" y="1089612"/>
            <a:ext cx="412675" cy="412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0" name="Shape 3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" name="Google Shape;3101;p69"/>
          <p:cNvSpPr/>
          <p:nvPr/>
        </p:nvSpPr>
        <p:spPr>
          <a:xfrm>
            <a:off x="1031000" y="972150"/>
            <a:ext cx="4398300" cy="37245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2" name="Google Shape;3102;p69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Media &gt; Transcoding</a:t>
            </a:r>
            <a:endParaRPr/>
          </a:p>
        </p:txBody>
      </p:sp>
      <p:sp>
        <p:nvSpPr>
          <p:cNvPr id="3103" name="Google Shape;3103;p69"/>
          <p:cNvSpPr/>
          <p:nvPr/>
        </p:nvSpPr>
        <p:spPr>
          <a:xfrm>
            <a:off x="3236191" y="4271092"/>
            <a:ext cx="493200" cy="2817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36575" lIns="45700" spcFirstLastPara="1" rIns="45700" wrap="square" tIns="3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Shutdown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VM</a:t>
            </a:r>
            <a:endParaRPr b="0" i="0" sz="7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4" name="Google Shape;3104;p69"/>
          <p:cNvSpPr/>
          <p:nvPr/>
        </p:nvSpPr>
        <p:spPr>
          <a:xfrm>
            <a:off x="3179533" y="1456785"/>
            <a:ext cx="589200" cy="2808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91425" lIns="45700" spcFirstLastPara="1" rIns="45700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Launch VMs</a:t>
            </a:r>
            <a:endParaRPr b="0" i="0" sz="7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5" name="Google Shape;3105;p69"/>
          <p:cNvSpPr/>
          <p:nvPr/>
        </p:nvSpPr>
        <p:spPr>
          <a:xfrm>
            <a:off x="2438905" y="1452940"/>
            <a:ext cx="505800" cy="2817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36575" lIns="45700" spcFirstLastPara="1" rIns="45700" wrap="square" tIns="3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Queuing / 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Scheduler</a:t>
            </a:r>
            <a:endParaRPr b="0" i="0" sz="7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6" name="Google Shape;3106;p69"/>
          <p:cNvSpPr/>
          <p:nvPr/>
        </p:nvSpPr>
        <p:spPr>
          <a:xfrm>
            <a:off x="3224722" y="1977776"/>
            <a:ext cx="504300" cy="2817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36575" lIns="45700" spcFirstLastPara="1" rIns="45700" wrap="square" tIns="3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Copy Files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Locally</a:t>
            </a:r>
            <a:endParaRPr b="0" i="0" sz="7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7" name="Google Shape;3107;p69"/>
          <p:cNvSpPr/>
          <p:nvPr/>
        </p:nvSpPr>
        <p:spPr>
          <a:xfrm>
            <a:off x="3983659" y="4271092"/>
            <a:ext cx="517200" cy="2817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36575" lIns="45700" spcFirstLastPara="1" rIns="45700" wrap="square" tIns="3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Quality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Assurance</a:t>
            </a:r>
            <a:endParaRPr b="0" i="0" sz="7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8" name="Google Shape;3108;p69"/>
          <p:cNvSpPr/>
          <p:nvPr/>
        </p:nvSpPr>
        <p:spPr>
          <a:xfrm>
            <a:off x="4746607" y="4270353"/>
            <a:ext cx="501000" cy="2817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36575" lIns="45700" spcFirstLastPara="1" rIns="45700" wrap="square" tIns="3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Ready for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Streaming</a:t>
            </a:r>
            <a:endParaRPr b="0" i="0" sz="7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9" name="Google Shape;3109;p69"/>
          <p:cNvSpPr/>
          <p:nvPr/>
        </p:nvSpPr>
        <p:spPr>
          <a:xfrm>
            <a:off x="1172498" y="1401776"/>
            <a:ext cx="104438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Source Files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0" name="Google Shape;3110;p69"/>
          <p:cNvSpPr/>
          <p:nvPr/>
        </p:nvSpPr>
        <p:spPr>
          <a:xfrm>
            <a:off x="2958321" y="3646673"/>
            <a:ext cx="104438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Copy Files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1" name="Google Shape;3111;p69"/>
          <p:cNvSpPr/>
          <p:nvPr/>
        </p:nvSpPr>
        <p:spPr>
          <a:xfrm>
            <a:off x="3227127" y="2499676"/>
            <a:ext cx="496200" cy="2817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36575" lIns="45700" spcFirstLastPara="1" rIns="45700" wrap="square" tIns="3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ffmpeg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command</a:t>
            </a:r>
            <a:endParaRPr b="0" i="0" sz="7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2" name="Google Shape;3112;p69"/>
          <p:cNvSpPr/>
          <p:nvPr/>
        </p:nvSpPr>
        <p:spPr>
          <a:xfrm>
            <a:off x="3192975" y="3031477"/>
            <a:ext cx="566700" cy="3651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91425" lIns="45700" spcFirstLastPara="1" rIns="45700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Disaster Recovery</a:t>
            </a: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 on VM</a:t>
            </a:r>
            <a:endParaRPr b="0" i="0" sz="7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3" name="Google Shape;3113;p69"/>
          <p:cNvSpPr txBox="1"/>
          <p:nvPr/>
        </p:nvSpPr>
        <p:spPr>
          <a:xfrm>
            <a:off x="4040809" y="2558360"/>
            <a:ext cx="886500" cy="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Output is multiple codecs,</a:t>
            </a:r>
            <a:b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resolutions, and bit rates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4" name="Google Shape;3114;p69"/>
          <p:cNvSpPr txBox="1"/>
          <p:nvPr/>
        </p:nvSpPr>
        <p:spPr>
          <a:xfrm>
            <a:off x="4047150" y="3051275"/>
            <a:ext cx="1044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If </a:t>
            </a:r>
            <a:r>
              <a:rPr lang="en-US" sz="6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Disaster Recovery</a:t>
            </a: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 is Windows based,</a:t>
            </a:r>
            <a:r>
              <a:rPr lang="en-US" sz="6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 separate VM can be used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15" name="Google Shape;3115;p69"/>
          <p:cNvCxnSpPr>
            <a:stCxn id="3109" idx="3"/>
            <a:endCxn id="3105" idx="1"/>
          </p:cNvCxnSpPr>
          <p:nvPr/>
        </p:nvCxnSpPr>
        <p:spPr>
          <a:xfrm>
            <a:off x="2216886" y="1592889"/>
            <a:ext cx="222000" cy="9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116" name="Google Shape;3116;p69"/>
          <p:cNvCxnSpPr>
            <a:stCxn id="3105" idx="3"/>
            <a:endCxn id="3104" idx="1"/>
          </p:cNvCxnSpPr>
          <p:nvPr/>
        </p:nvCxnSpPr>
        <p:spPr>
          <a:xfrm>
            <a:off x="2944705" y="1593790"/>
            <a:ext cx="234900" cy="3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117" name="Google Shape;3117;p69"/>
          <p:cNvCxnSpPr>
            <a:stCxn id="3104" idx="2"/>
            <a:endCxn id="3106" idx="0"/>
          </p:cNvCxnSpPr>
          <p:nvPr/>
        </p:nvCxnSpPr>
        <p:spPr>
          <a:xfrm>
            <a:off x="3474133" y="1737585"/>
            <a:ext cx="2700" cy="240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118" name="Google Shape;3118;p69"/>
          <p:cNvCxnSpPr>
            <a:stCxn id="3106" idx="2"/>
            <a:endCxn id="3111" idx="0"/>
          </p:cNvCxnSpPr>
          <p:nvPr/>
        </p:nvCxnSpPr>
        <p:spPr>
          <a:xfrm flipH="1">
            <a:off x="3475372" y="2259476"/>
            <a:ext cx="1500" cy="240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119" name="Google Shape;3119;p69"/>
          <p:cNvCxnSpPr>
            <a:stCxn id="3111" idx="2"/>
            <a:endCxn id="3112" idx="0"/>
          </p:cNvCxnSpPr>
          <p:nvPr/>
        </p:nvCxnSpPr>
        <p:spPr>
          <a:xfrm>
            <a:off x="3475227" y="2781376"/>
            <a:ext cx="1200" cy="250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120" name="Google Shape;3120;p69"/>
          <p:cNvCxnSpPr>
            <a:stCxn id="3112" idx="2"/>
            <a:endCxn id="3110" idx="0"/>
          </p:cNvCxnSpPr>
          <p:nvPr/>
        </p:nvCxnSpPr>
        <p:spPr>
          <a:xfrm>
            <a:off x="3476325" y="3396577"/>
            <a:ext cx="4200" cy="250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121" name="Google Shape;3121;p69"/>
          <p:cNvCxnSpPr>
            <a:stCxn id="3110" idx="2"/>
            <a:endCxn id="3103" idx="0"/>
          </p:cNvCxnSpPr>
          <p:nvPr/>
        </p:nvCxnSpPr>
        <p:spPr>
          <a:xfrm>
            <a:off x="3480515" y="4028899"/>
            <a:ext cx="2400" cy="2421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122" name="Google Shape;3122;p69"/>
          <p:cNvCxnSpPr>
            <a:stCxn id="3103" idx="3"/>
            <a:endCxn id="3107" idx="1"/>
          </p:cNvCxnSpPr>
          <p:nvPr/>
        </p:nvCxnSpPr>
        <p:spPr>
          <a:xfrm>
            <a:off x="3729391" y="4411942"/>
            <a:ext cx="254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123" name="Google Shape;3123;p69"/>
          <p:cNvCxnSpPr>
            <a:stCxn id="3107" idx="3"/>
            <a:endCxn id="3108" idx="1"/>
          </p:cNvCxnSpPr>
          <p:nvPr/>
        </p:nvCxnSpPr>
        <p:spPr>
          <a:xfrm flipH="1" rot="10800000">
            <a:off x="4500859" y="4411342"/>
            <a:ext cx="245700" cy="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124" name="Google Shape;3124;p69"/>
          <p:cNvCxnSpPr/>
          <p:nvPr/>
        </p:nvCxnSpPr>
        <p:spPr>
          <a:xfrm rot="10800000">
            <a:off x="3778909" y="2648128"/>
            <a:ext cx="223800" cy="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125" name="Google Shape;3125;p69"/>
          <p:cNvCxnSpPr/>
          <p:nvPr/>
        </p:nvCxnSpPr>
        <p:spPr>
          <a:xfrm rot="10800000">
            <a:off x="3778909" y="3214023"/>
            <a:ext cx="223800" cy="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3126" name="Google Shape;3126;p69"/>
          <p:cNvSpPr/>
          <p:nvPr/>
        </p:nvSpPr>
        <p:spPr>
          <a:xfrm>
            <a:off x="878600" y="558975"/>
            <a:ext cx="47031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Media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Transcoding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27" name="Google Shape;312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990" y="926373"/>
            <a:ext cx="1168415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8" name="Google Shape;3128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9724" y="1505686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9" name="Google Shape;3129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9699" y="3746636"/>
            <a:ext cx="216500" cy="174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4" name="Shape 3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5" name="Google Shape;3135;p70"/>
          <p:cNvSpPr/>
          <p:nvPr/>
        </p:nvSpPr>
        <p:spPr>
          <a:xfrm>
            <a:off x="3367422" y="972149"/>
            <a:ext cx="2817477" cy="2869601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6" name="Google Shape;3136;p70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Gaming &gt; Backend Database</a:t>
            </a:r>
            <a:endParaRPr/>
          </a:p>
        </p:txBody>
      </p:sp>
      <p:grpSp>
        <p:nvGrpSpPr>
          <p:cNvPr id="3137" name="Google Shape;3137;p70"/>
          <p:cNvGrpSpPr/>
          <p:nvPr/>
        </p:nvGrpSpPr>
        <p:grpSpPr>
          <a:xfrm>
            <a:off x="5094285" y="1923533"/>
            <a:ext cx="896137" cy="1152140"/>
            <a:chOff x="2178036" y="1054764"/>
            <a:chExt cx="515673" cy="518235"/>
          </a:xfrm>
        </p:grpSpPr>
        <p:sp>
          <p:nvSpPr>
            <p:cNvPr id="3138" name="Google Shape;3138;p70"/>
            <p:cNvSpPr/>
            <p:nvPr/>
          </p:nvSpPr>
          <p:spPr>
            <a:xfrm>
              <a:off x="2178036" y="1054764"/>
              <a:ext cx="515673" cy="518235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Google Shape;3139;p70"/>
            <p:cNvSpPr txBox="1"/>
            <p:nvPr/>
          </p:nvSpPr>
          <p:spPr>
            <a:xfrm>
              <a:off x="2178037" y="1054764"/>
              <a:ext cx="444255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Game Database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40" name="Google Shape;3140;p70"/>
          <p:cNvGrpSpPr/>
          <p:nvPr/>
        </p:nvGrpSpPr>
        <p:grpSpPr>
          <a:xfrm>
            <a:off x="1053713" y="2197184"/>
            <a:ext cx="502920" cy="621792"/>
            <a:chOff x="1214622" y="3426277"/>
            <a:chExt cx="502920" cy="621792"/>
          </a:xfrm>
        </p:grpSpPr>
        <p:sp>
          <p:nvSpPr>
            <p:cNvPr id="3141" name="Google Shape;3141;p70"/>
            <p:cNvSpPr/>
            <p:nvPr/>
          </p:nvSpPr>
          <p:spPr>
            <a:xfrm>
              <a:off x="1214622" y="342627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Clients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42" name="Google Shape;3142;p7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51198" y="346285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43" name="Google Shape;3143;p70"/>
          <p:cNvSpPr/>
          <p:nvPr/>
        </p:nvSpPr>
        <p:spPr>
          <a:xfrm>
            <a:off x="3516738" y="2309034"/>
            <a:ext cx="1268809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Analytics Backend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44" name="Google Shape;3144;p70"/>
          <p:cNvGrpSpPr/>
          <p:nvPr/>
        </p:nvGrpSpPr>
        <p:grpSpPr>
          <a:xfrm>
            <a:off x="2034633" y="2080185"/>
            <a:ext cx="1048557" cy="281750"/>
            <a:chOff x="940699" y="580225"/>
            <a:chExt cx="1048557" cy="281750"/>
          </a:xfrm>
        </p:grpSpPr>
        <p:sp>
          <p:nvSpPr>
            <p:cNvPr id="3145" name="Google Shape;3145;p70"/>
            <p:cNvSpPr/>
            <p:nvPr/>
          </p:nvSpPr>
          <p:spPr>
            <a:xfrm>
              <a:off x="940699" y="580225"/>
              <a:ext cx="1048557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Platform Services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46" name="Google Shape;3146;p7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47" name="Google Shape;3147;p70"/>
          <p:cNvGrpSpPr/>
          <p:nvPr/>
        </p:nvGrpSpPr>
        <p:grpSpPr>
          <a:xfrm>
            <a:off x="2034632" y="2651986"/>
            <a:ext cx="1048557" cy="281750"/>
            <a:chOff x="940698" y="580225"/>
            <a:chExt cx="1048557" cy="281750"/>
          </a:xfrm>
        </p:grpSpPr>
        <p:sp>
          <p:nvSpPr>
            <p:cNvPr id="3148" name="Google Shape;3148;p70"/>
            <p:cNvSpPr/>
            <p:nvPr/>
          </p:nvSpPr>
          <p:spPr>
            <a:xfrm>
              <a:off x="940698" y="580225"/>
              <a:ext cx="1048557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Dedicated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Game Server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49" name="Google Shape;3149;p7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50" name="Google Shape;3150;p70"/>
          <p:cNvSpPr/>
          <p:nvPr/>
        </p:nvSpPr>
        <p:spPr>
          <a:xfrm>
            <a:off x="5137720" y="2648186"/>
            <a:ext cx="805542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Bigtable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1" name="Google Shape;3151;p70"/>
          <p:cNvSpPr/>
          <p:nvPr/>
        </p:nvSpPr>
        <p:spPr>
          <a:xfrm>
            <a:off x="5137720" y="2140286"/>
            <a:ext cx="805542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SQL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2" name="Google Shape;3152;p70"/>
          <p:cNvSpPr txBox="1"/>
          <p:nvPr/>
        </p:nvSpPr>
        <p:spPr>
          <a:xfrm>
            <a:off x="5460807" y="2539800"/>
            <a:ext cx="156300" cy="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53" name="Google Shape;3153;p70"/>
          <p:cNvCxnSpPr>
            <a:stCxn id="3141" idx="3"/>
            <a:endCxn id="3145" idx="1"/>
          </p:cNvCxnSpPr>
          <p:nvPr/>
        </p:nvCxnSpPr>
        <p:spPr>
          <a:xfrm flipH="1" rot="10800000">
            <a:off x="1556633" y="2220980"/>
            <a:ext cx="477900" cy="287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154" name="Google Shape;3154;p70"/>
          <p:cNvCxnSpPr>
            <a:stCxn id="3148" idx="1"/>
            <a:endCxn id="3141" idx="3"/>
          </p:cNvCxnSpPr>
          <p:nvPr/>
        </p:nvCxnSpPr>
        <p:spPr>
          <a:xfrm rot="10800000">
            <a:off x="1556732" y="2508161"/>
            <a:ext cx="477900" cy="284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155" name="Google Shape;3155;p70"/>
          <p:cNvCxnSpPr>
            <a:stCxn id="3145" idx="2"/>
            <a:endCxn id="3148" idx="0"/>
          </p:cNvCxnSpPr>
          <p:nvPr/>
        </p:nvCxnSpPr>
        <p:spPr>
          <a:xfrm>
            <a:off x="2558912" y="2361935"/>
            <a:ext cx="0" cy="2901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156" name="Google Shape;3156;p70"/>
          <p:cNvCxnSpPr>
            <a:endCxn id="3143" idx="1"/>
          </p:cNvCxnSpPr>
          <p:nvPr/>
        </p:nvCxnSpPr>
        <p:spPr>
          <a:xfrm>
            <a:off x="3083238" y="2207647"/>
            <a:ext cx="433500" cy="29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157" name="Google Shape;3157;p70"/>
          <p:cNvCxnSpPr>
            <a:stCxn id="3148" idx="3"/>
            <a:endCxn id="3143" idx="1"/>
          </p:cNvCxnSpPr>
          <p:nvPr/>
        </p:nvCxnSpPr>
        <p:spPr>
          <a:xfrm flipH="1" rot="10800000">
            <a:off x="3083189" y="2500061"/>
            <a:ext cx="433500" cy="292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158" name="Google Shape;3158;p70"/>
          <p:cNvCxnSpPr/>
          <p:nvPr/>
        </p:nvCxnSpPr>
        <p:spPr>
          <a:xfrm>
            <a:off x="3083189" y="2119459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159" name="Google Shape;3159;p70"/>
          <p:cNvCxnSpPr/>
          <p:nvPr/>
        </p:nvCxnSpPr>
        <p:spPr>
          <a:xfrm>
            <a:off x="3083189" y="2875410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160" name="Google Shape;3160;p70"/>
          <p:cNvCxnSpPr>
            <a:endCxn id="3138" idx="1"/>
          </p:cNvCxnSpPr>
          <p:nvPr/>
        </p:nvCxnSpPr>
        <p:spPr>
          <a:xfrm flipH="1" rot="10800000">
            <a:off x="4785585" y="2499603"/>
            <a:ext cx="308700" cy="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3161" name="Google Shape;3161;p70"/>
          <p:cNvSpPr/>
          <p:nvPr/>
        </p:nvSpPr>
        <p:spPr>
          <a:xfrm>
            <a:off x="901325" y="558975"/>
            <a:ext cx="54360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Gaming &gt; Backend Database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62" name="Google Shape;3162;p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30112" y="2379875"/>
            <a:ext cx="235113" cy="235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3" name="Google Shape;3163;p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67415" y="981298"/>
            <a:ext cx="1168415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4" name="Google Shape;3164;p7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19102" y="2193723"/>
            <a:ext cx="202675" cy="275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5" name="Google Shape;3165;p7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02877" y="2709068"/>
            <a:ext cx="235125" cy="260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0" name="Shape 3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1" name="Google Shape;3171;p71"/>
          <p:cNvSpPr/>
          <p:nvPr/>
        </p:nvSpPr>
        <p:spPr>
          <a:xfrm>
            <a:off x="2320242" y="972149"/>
            <a:ext cx="4398058" cy="3923701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72" name="Google Shape;3172;p71"/>
          <p:cNvGrpSpPr/>
          <p:nvPr/>
        </p:nvGrpSpPr>
        <p:grpSpPr>
          <a:xfrm>
            <a:off x="882214" y="1585589"/>
            <a:ext cx="2870751" cy="1172383"/>
            <a:chOff x="2178037" y="1054764"/>
            <a:chExt cx="1227656" cy="637511"/>
          </a:xfrm>
        </p:grpSpPr>
        <p:sp>
          <p:nvSpPr>
            <p:cNvPr id="3173" name="Google Shape;3173;p71"/>
            <p:cNvSpPr/>
            <p:nvPr/>
          </p:nvSpPr>
          <p:spPr>
            <a:xfrm>
              <a:off x="2178037" y="1054764"/>
              <a:ext cx="1227656" cy="637511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9050">
              <a:solidFill>
                <a:srgbClr val="4284F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Google Shape;3174;p71"/>
            <p:cNvSpPr txBox="1"/>
            <p:nvPr/>
          </p:nvSpPr>
          <p:spPr>
            <a:xfrm>
              <a:off x="2178037" y="1054764"/>
              <a:ext cx="306809" cy="2800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75" name="Google Shape;3175;p71"/>
          <p:cNvGrpSpPr/>
          <p:nvPr/>
        </p:nvGrpSpPr>
        <p:grpSpPr>
          <a:xfrm>
            <a:off x="882240" y="3587472"/>
            <a:ext cx="2870783" cy="1192128"/>
            <a:chOff x="2178037" y="1054764"/>
            <a:chExt cx="1651964" cy="1806255"/>
          </a:xfrm>
        </p:grpSpPr>
        <p:sp>
          <p:nvSpPr>
            <p:cNvPr id="3176" name="Google Shape;3176;p71"/>
            <p:cNvSpPr/>
            <p:nvPr/>
          </p:nvSpPr>
          <p:spPr>
            <a:xfrm>
              <a:off x="2178037" y="1054764"/>
              <a:ext cx="1651964" cy="1806255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9050">
              <a:solidFill>
                <a:srgbClr val="4284F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Google Shape;3177;p71"/>
            <p:cNvSpPr txBox="1"/>
            <p:nvPr/>
          </p:nvSpPr>
          <p:spPr>
            <a:xfrm>
              <a:off x="2178037" y="1054764"/>
              <a:ext cx="195191" cy="2800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78" name="Google Shape;3178;p71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Gaming &gt; Gaming Analytics</a:t>
            </a:r>
            <a:endParaRPr/>
          </a:p>
        </p:txBody>
      </p:sp>
      <p:sp>
        <p:nvSpPr>
          <p:cNvPr id="3179" name="Google Shape;3179;p71"/>
          <p:cNvSpPr/>
          <p:nvPr/>
        </p:nvSpPr>
        <p:spPr>
          <a:xfrm>
            <a:off x="5377125" y="2931390"/>
            <a:ext cx="1188659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Analytics Engine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0" name="Google Shape;3180;p71"/>
          <p:cNvSpPr/>
          <p:nvPr/>
        </p:nvSpPr>
        <p:spPr>
          <a:xfrm>
            <a:off x="2461002" y="1786245"/>
            <a:ext cx="1236646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Authentication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1" name="Google Shape;3181;p71"/>
          <p:cNvSpPr/>
          <p:nvPr/>
        </p:nvSpPr>
        <p:spPr>
          <a:xfrm>
            <a:off x="2461002" y="4064682"/>
            <a:ext cx="1236646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Log Data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2" name="Google Shape;3182;p71"/>
          <p:cNvSpPr/>
          <p:nvPr/>
        </p:nvSpPr>
        <p:spPr>
          <a:xfrm>
            <a:off x="3952600" y="2932539"/>
            <a:ext cx="1182247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Data Processing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3" name="Google Shape;3183;p71"/>
          <p:cNvSpPr/>
          <p:nvPr/>
        </p:nvSpPr>
        <p:spPr>
          <a:xfrm>
            <a:off x="5377125" y="2304520"/>
            <a:ext cx="1185453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Data Exploration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Datalab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4" name="Google Shape;3184;p71"/>
          <p:cNvSpPr/>
          <p:nvPr/>
        </p:nvSpPr>
        <p:spPr>
          <a:xfrm>
            <a:off x="2461002" y="2304520"/>
            <a:ext cx="1239955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Async Messaging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Pub/Sub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85" name="Google Shape;3185;p71"/>
          <p:cNvCxnSpPr>
            <a:stCxn id="3184" idx="3"/>
            <a:endCxn id="3182" idx="0"/>
          </p:cNvCxnSpPr>
          <p:nvPr/>
        </p:nvCxnSpPr>
        <p:spPr>
          <a:xfrm>
            <a:off x="3700957" y="2495633"/>
            <a:ext cx="842700" cy="436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186" name="Google Shape;3186;p71"/>
          <p:cNvCxnSpPr>
            <a:stCxn id="3181" idx="3"/>
            <a:endCxn id="3182" idx="2"/>
          </p:cNvCxnSpPr>
          <p:nvPr/>
        </p:nvCxnSpPr>
        <p:spPr>
          <a:xfrm flipH="1" rot="10800000">
            <a:off x="3697648" y="3314695"/>
            <a:ext cx="846000" cy="9411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187" name="Google Shape;3187;p71"/>
          <p:cNvCxnSpPr>
            <a:stCxn id="3182" idx="3"/>
            <a:endCxn id="3179" idx="1"/>
          </p:cNvCxnSpPr>
          <p:nvPr/>
        </p:nvCxnSpPr>
        <p:spPr>
          <a:xfrm flipH="1" rot="10800000">
            <a:off x="5134847" y="3122452"/>
            <a:ext cx="242400" cy="1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188" name="Google Shape;3188;p71"/>
          <p:cNvCxnSpPr>
            <a:stCxn id="3179" idx="0"/>
            <a:endCxn id="3183" idx="2"/>
          </p:cNvCxnSpPr>
          <p:nvPr/>
        </p:nvCxnSpPr>
        <p:spPr>
          <a:xfrm rot="10800000">
            <a:off x="5969955" y="2686890"/>
            <a:ext cx="1500" cy="244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grpSp>
        <p:nvGrpSpPr>
          <p:cNvPr id="3189" name="Google Shape;3189;p71"/>
          <p:cNvGrpSpPr/>
          <p:nvPr/>
        </p:nvGrpSpPr>
        <p:grpSpPr>
          <a:xfrm>
            <a:off x="924744" y="3789449"/>
            <a:ext cx="1252749" cy="932687"/>
            <a:chOff x="2178036" y="1054764"/>
            <a:chExt cx="1314532" cy="453774"/>
          </a:xfrm>
        </p:grpSpPr>
        <p:sp>
          <p:nvSpPr>
            <p:cNvPr id="3190" name="Google Shape;3190;p71"/>
            <p:cNvSpPr/>
            <p:nvPr/>
          </p:nvSpPr>
          <p:spPr>
            <a:xfrm>
              <a:off x="2178037" y="1054764"/>
              <a:ext cx="1314531" cy="453774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Google Shape;3191;p71"/>
            <p:cNvSpPr txBox="1"/>
            <p:nvPr/>
          </p:nvSpPr>
          <p:spPr>
            <a:xfrm>
              <a:off x="2178036" y="1054764"/>
              <a:ext cx="987928" cy="156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Gaming Logs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 Load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92" name="Google Shape;3192;p71"/>
          <p:cNvGrpSpPr/>
          <p:nvPr/>
        </p:nvGrpSpPr>
        <p:grpSpPr>
          <a:xfrm>
            <a:off x="924745" y="1783734"/>
            <a:ext cx="1252748" cy="923586"/>
            <a:chOff x="2178037" y="1054764"/>
            <a:chExt cx="1314531" cy="975585"/>
          </a:xfrm>
        </p:grpSpPr>
        <p:sp>
          <p:nvSpPr>
            <p:cNvPr id="3193" name="Google Shape;3193;p71"/>
            <p:cNvSpPr/>
            <p:nvPr/>
          </p:nvSpPr>
          <p:spPr>
            <a:xfrm>
              <a:off x="2178037" y="1054764"/>
              <a:ext cx="1314531" cy="975585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Google Shape;3194;p71"/>
            <p:cNvSpPr txBox="1"/>
            <p:nvPr/>
          </p:nvSpPr>
          <p:spPr>
            <a:xfrm>
              <a:off x="2178037" y="1054764"/>
              <a:ext cx="917257" cy="3392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Real-Time Events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Multiple Platforms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95" name="Google Shape;3195;p71"/>
          <p:cNvGrpSpPr/>
          <p:nvPr/>
        </p:nvGrpSpPr>
        <p:grpSpPr>
          <a:xfrm>
            <a:off x="6863107" y="2642291"/>
            <a:ext cx="1234458" cy="960117"/>
            <a:chOff x="2178037" y="1054763"/>
            <a:chExt cx="1295339" cy="749564"/>
          </a:xfrm>
        </p:grpSpPr>
        <p:sp>
          <p:nvSpPr>
            <p:cNvPr id="3196" name="Google Shape;3196;p71"/>
            <p:cNvSpPr/>
            <p:nvPr/>
          </p:nvSpPr>
          <p:spPr>
            <a:xfrm>
              <a:off x="2178037" y="1054763"/>
              <a:ext cx="1295339" cy="749564"/>
            </a:xfrm>
            <a:prstGeom prst="roundRect">
              <a:avLst>
                <a:gd fmla="val 827" name="adj"/>
              </a:avLst>
            </a:prstGeom>
            <a:solidFill>
              <a:srgbClr val="E1F5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Google Shape;3197;p71"/>
            <p:cNvSpPr txBox="1"/>
            <p:nvPr/>
          </p:nvSpPr>
          <p:spPr>
            <a:xfrm>
              <a:off x="2178037" y="1054764"/>
              <a:ext cx="769722" cy="2506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Report &amp; Share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Business Analysis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98" name="Google Shape;3198;p71"/>
          <p:cNvGrpSpPr/>
          <p:nvPr/>
        </p:nvGrpSpPr>
        <p:grpSpPr>
          <a:xfrm>
            <a:off x="7507224" y="3009283"/>
            <a:ext cx="502920" cy="502920"/>
            <a:chOff x="433514" y="2354433"/>
            <a:chExt cx="502920" cy="502920"/>
          </a:xfrm>
        </p:grpSpPr>
        <p:sp>
          <p:nvSpPr>
            <p:cNvPr id="3199" name="Google Shape;3199;p7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200" name="Google Shape;3200;p7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01" name="Google Shape;3201;p71"/>
          <p:cNvGrpSpPr/>
          <p:nvPr/>
        </p:nvGrpSpPr>
        <p:grpSpPr>
          <a:xfrm>
            <a:off x="6956831" y="3009283"/>
            <a:ext cx="502920" cy="502920"/>
            <a:chOff x="433514" y="2354433"/>
            <a:chExt cx="502920" cy="502920"/>
          </a:xfrm>
        </p:grpSpPr>
        <p:sp>
          <p:nvSpPr>
            <p:cNvPr id="3202" name="Google Shape;3202;p7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203" name="Google Shape;3203;p7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04" name="Google Shape;3204;p71"/>
          <p:cNvGrpSpPr/>
          <p:nvPr/>
        </p:nvGrpSpPr>
        <p:grpSpPr>
          <a:xfrm>
            <a:off x="1287975" y="4126992"/>
            <a:ext cx="502920" cy="502920"/>
            <a:chOff x="433514" y="2354433"/>
            <a:chExt cx="502920" cy="502920"/>
          </a:xfrm>
        </p:grpSpPr>
        <p:sp>
          <p:nvSpPr>
            <p:cNvPr id="3205" name="Google Shape;3205;p7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206" name="Google Shape;3206;p7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07" name="Google Shape;3207;p71"/>
          <p:cNvGrpSpPr/>
          <p:nvPr/>
        </p:nvGrpSpPr>
        <p:grpSpPr>
          <a:xfrm>
            <a:off x="1028446" y="2115312"/>
            <a:ext cx="502920" cy="502920"/>
            <a:chOff x="433514" y="2354433"/>
            <a:chExt cx="502920" cy="502920"/>
          </a:xfrm>
        </p:grpSpPr>
        <p:sp>
          <p:nvSpPr>
            <p:cNvPr id="3208" name="Google Shape;3208;p7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209" name="Google Shape;3209;p7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10" name="Google Shape;3210;p71"/>
          <p:cNvGrpSpPr/>
          <p:nvPr/>
        </p:nvGrpSpPr>
        <p:grpSpPr>
          <a:xfrm>
            <a:off x="1577086" y="2115312"/>
            <a:ext cx="502920" cy="502920"/>
            <a:chOff x="433514" y="2354433"/>
            <a:chExt cx="502920" cy="502920"/>
          </a:xfrm>
        </p:grpSpPr>
        <p:sp>
          <p:nvSpPr>
            <p:cNvPr id="3211" name="Google Shape;3211;p7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212" name="Google Shape;3212;p7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213" name="Google Shape;3213;p71"/>
          <p:cNvCxnSpPr>
            <a:endCxn id="3184" idx="1"/>
          </p:cNvCxnSpPr>
          <p:nvPr/>
        </p:nvCxnSpPr>
        <p:spPr>
          <a:xfrm>
            <a:off x="2177502" y="2495633"/>
            <a:ext cx="2835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214" name="Google Shape;3214;p71"/>
          <p:cNvCxnSpPr>
            <a:stCxn id="3180" idx="1"/>
          </p:cNvCxnSpPr>
          <p:nvPr/>
        </p:nvCxnSpPr>
        <p:spPr>
          <a:xfrm rot="10800000">
            <a:off x="2177502" y="1977358"/>
            <a:ext cx="2835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215" name="Google Shape;3215;p71"/>
          <p:cNvCxnSpPr>
            <a:stCxn id="3190" idx="3"/>
            <a:endCxn id="3181" idx="1"/>
          </p:cNvCxnSpPr>
          <p:nvPr/>
        </p:nvCxnSpPr>
        <p:spPr>
          <a:xfrm>
            <a:off x="2177493" y="4255792"/>
            <a:ext cx="2835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216" name="Google Shape;3216;p71"/>
          <p:cNvCxnSpPr>
            <a:stCxn id="3179" idx="3"/>
          </p:cNvCxnSpPr>
          <p:nvPr/>
        </p:nvCxnSpPr>
        <p:spPr>
          <a:xfrm>
            <a:off x="6565784" y="3122503"/>
            <a:ext cx="2973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3217" name="Google Shape;3217;p71"/>
          <p:cNvSpPr/>
          <p:nvPr/>
        </p:nvSpPr>
        <p:spPr>
          <a:xfrm>
            <a:off x="729825" y="558975"/>
            <a:ext cx="75201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Gaming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Gaming Analytics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18" name="Google Shape;3218;p7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94988" y="2365442"/>
            <a:ext cx="242325" cy="260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9" name="Google Shape;3219;p7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61962" y="2367681"/>
            <a:ext cx="163500" cy="255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0" name="Google Shape;3220;p7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16778" y="1881197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1" name="Google Shape;3221;p7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61615" y="3012511"/>
            <a:ext cx="163500" cy="22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2" name="Google Shape;3222;p7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538999" y="4158111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3" name="Google Shape;3223;p7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320240" y="967673"/>
            <a:ext cx="1168415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4" name="Google Shape;3224;p7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426562" y="3004800"/>
            <a:ext cx="235113" cy="235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9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0" name="Google Shape;3230;p72"/>
          <p:cNvSpPr/>
          <p:nvPr/>
        </p:nvSpPr>
        <p:spPr>
          <a:xfrm>
            <a:off x="1940136" y="972149"/>
            <a:ext cx="6217920" cy="3304162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1" name="Google Shape;3231;p72"/>
          <p:cNvSpPr/>
          <p:nvPr/>
        </p:nvSpPr>
        <p:spPr>
          <a:xfrm>
            <a:off x="5096112" y="1973948"/>
            <a:ext cx="913500" cy="390000"/>
          </a:xfrm>
          <a:prstGeom prst="roundRect">
            <a:avLst>
              <a:gd fmla="val 827" name="adj"/>
            </a:avLst>
          </a:prstGeom>
          <a:solidFill>
            <a:schemeClr val="lt1">
              <a:alpha val="0"/>
            </a:schemeClr>
          </a:solidFill>
          <a:ln cap="rnd" cmpd="sng" w="19050">
            <a:solidFill>
              <a:srgbClr val="4284F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2" name="Google Shape;3232;p72"/>
          <p:cNvSpPr/>
          <p:nvPr/>
        </p:nvSpPr>
        <p:spPr>
          <a:xfrm>
            <a:off x="7054346" y="3123802"/>
            <a:ext cx="957600" cy="468600"/>
          </a:xfrm>
          <a:prstGeom prst="roundRect">
            <a:avLst>
              <a:gd fmla="val 827" name="adj"/>
            </a:avLst>
          </a:prstGeom>
          <a:solidFill>
            <a:schemeClr val="lt1">
              <a:alpha val="0"/>
            </a:schemeClr>
          </a:solidFill>
          <a:ln cap="rnd" cmpd="sng" w="19050">
            <a:solidFill>
              <a:srgbClr val="4284F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3" name="Google Shape;3233;p72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Gaming &gt; Mobile Game Backend</a:t>
            </a:r>
            <a:endParaRPr/>
          </a:p>
        </p:txBody>
      </p:sp>
      <p:grpSp>
        <p:nvGrpSpPr>
          <p:cNvPr id="3234" name="Google Shape;3234;p72"/>
          <p:cNvGrpSpPr/>
          <p:nvPr/>
        </p:nvGrpSpPr>
        <p:grpSpPr>
          <a:xfrm>
            <a:off x="2084929" y="3002253"/>
            <a:ext cx="1207038" cy="1078954"/>
            <a:chOff x="2178037" y="1054760"/>
            <a:chExt cx="694578" cy="1634779"/>
          </a:xfrm>
        </p:grpSpPr>
        <p:sp>
          <p:nvSpPr>
            <p:cNvPr id="3235" name="Google Shape;3235;p72"/>
            <p:cNvSpPr/>
            <p:nvPr/>
          </p:nvSpPr>
          <p:spPr>
            <a:xfrm>
              <a:off x="2178037" y="1054760"/>
              <a:ext cx="694578" cy="1634779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9050">
              <a:solidFill>
                <a:srgbClr val="4284F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Google Shape;3236;p72"/>
            <p:cNvSpPr txBox="1"/>
            <p:nvPr/>
          </p:nvSpPr>
          <p:spPr>
            <a:xfrm>
              <a:off x="2178037" y="1054764"/>
              <a:ext cx="589081" cy="2800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Optional Components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37" name="Google Shape;3237;p72"/>
          <p:cNvGrpSpPr/>
          <p:nvPr/>
        </p:nvGrpSpPr>
        <p:grpSpPr>
          <a:xfrm>
            <a:off x="5145873" y="2456121"/>
            <a:ext cx="777240" cy="281750"/>
            <a:chOff x="940698" y="580225"/>
            <a:chExt cx="777240" cy="281750"/>
          </a:xfrm>
        </p:grpSpPr>
        <p:sp>
          <p:nvSpPr>
            <p:cNvPr id="3238" name="Google Shape;3238;p72"/>
            <p:cNvSpPr/>
            <p:nvPr/>
          </p:nvSpPr>
          <p:spPr>
            <a:xfrm>
              <a:off x="940698" y="580225"/>
              <a:ext cx="777240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239" name="Google Shape;3239;p7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40" name="Google Shape;3240;p72"/>
          <p:cNvGrpSpPr/>
          <p:nvPr/>
        </p:nvGrpSpPr>
        <p:grpSpPr>
          <a:xfrm>
            <a:off x="3329685" y="3174166"/>
            <a:ext cx="785664" cy="280714"/>
            <a:chOff x="940699" y="580744"/>
            <a:chExt cx="785664" cy="280714"/>
          </a:xfrm>
        </p:grpSpPr>
        <p:sp>
          <p:nvSpPr>
            <p:cNvPr id="3241" name="Google Shape;3241;p72"/>
            <p:cNvSpPr/>
            <p:nvPr/>
          </p:nvSpPr>
          <p:spPr>
            <a:xfrm>
              <a:off x="940699" y="580744"/>
              <a:ext cx="785664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91425" lIns="292600" spcFirstLastPara="1" rIns="45700" wrap="square" tIns="82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Memcache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242" name="Google Shape;3242;p7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43" name="Google Shape;3243;p72"/>
          <p:cNvGrpSpPr/>
          <p:nvPr/>
        </p:nvGrpSpPr>
        <p:grpSpPr>
          <a:xfrm>
            <a:off x="5145874" y="2022453"/>
            <a:ext cx="777240" cy="280714"/>
            <a:chOff x="940699" y="580744"/>
            <a:chExt cx="777240" cy="280714"/>
          </a:xfrm>
        </p:grpSpPr>
        <p:sp>
          <p:nvSpPr>
            <p:cNvPr id="3244" name="Google Shape;3244;p72"/>
            <p:cNvSpPr/>
            <p:nvPr/>
          </p:nvSpPr>
          <p:spPr>
            <a:xfrm>
              <a:off x="940699" y="580744"/>
              <a:ext cx="777240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91425" lIns="292600" spcFirstLastPara="1" rIns="45700" wrap="square" tIns="82275">
              <a:noAutofit/>
            </a:bodyPr>
            <a:lstStyle/>
            <a:p>
              <a:pPr indent="0" lvl="0" marL="0" marR="0" rtl="0" algn="l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Logs API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245" name="Google Shape;3245;p7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46" name="Google Shape;3246;p72"/>
          <p:cNvGrpSpPr/>
          <p:nvPr/>
        </p:nvGrpSpPr>
        <p:grpSpPr>
          <a:xfrm>
            <a:off x="5128454" y="3174166"/>
            <a:ext cx="679866" cy="281750"/>
            <a:chOff x="940699" y="580225"/>
            <a:chExt cx="679866" cy="281750"/>
          </a:xfrm>
        </p:grpSpPr>
        <p:sp>
          <p:nvSpPr>
            <p:cNvPr id="3247" name="Google Shape;3247;p72"/>
            <p:cNvSpPr/>
            <p:nvPr/>
          </p:nvSpPr>
          <p:spPr>
            <a:xfrm>
              <a:off x="940699" y="580225"/>
              <a:ext cx="679866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Image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248" name="Google Shape;3248;p7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49" name="Google Shape;3249;p72"/>
          <p:cNvGrpSpPr/>
          <p:nvPr/>
        </p:nvGrpSpPr>
        <p:grpSpPr>
          <a:xfrm>
            <a:off x="5145873" y="1591107"/>
            <a:ext cx="777240" cy="281750"/>
            <a:chOff x="940698" y="580225"/>
            <a:chExt cx="777240" cy="281750"/>
          </a:xfrm>
        </p:grpSpPr>
        <p:sp>
          <p:nvSpPr>
            <p:cNvPr id="3250" name="Google Shape;3250;p72"/>
            <p:cNvSpPr/>
            <p:nvPr/>
          </p:nvSpPr>
          <p:spPr>
            <a:xfrm>
              <a:off x="940698" y="580225"/>
              <a:ext cx="777240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Scheduled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251" name="Google Shape;3251;p7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52" name="Google Shape;3252;p72"/>
          <p:cNvGrpSpPr/>
          <p:nvPr/>
        </p:nvGrpSpPr>
        <p:grpSpPr>
          <a:xfrm>
            <a:off x="835872" y="1350254"/>
            <a:ext cx="808106" cy="385334"/>
            <a:chOff x="940699" y="528433"/>
            <a:chExt cx="808106" cy="385334"/>
          </a:xfrm>
        </p:grpSpPr>
        <p:sp>
          <p:nvSpPr>
            <p:cNvPr id="3253" name="Google Shape;3253;p72"/>
            <p:cNvSpPr/>
            <p:nvPr/>
          </p:nvSpPr>
          <p:spPr>
            <a:xfrm>
              <a:off x="940699" y="528433"/>
              <a:ext cx="808106" cy="38533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Apple Push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254" name="Google Shape;3254;p7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55" name="Google Shape;3255;p72"/>
          <p:cNvSpPr/>
          <p:nvPr/>
        </p:nvSpPr>
        <p:spPr>
          <a:xfrm>
            <a:off x="4176425" y="3173073"/>
            <a:ext cx="869662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Datastore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6" name="Google Shape;3256;p72"/>
          <p:cNvSpPr/>
          <p:nvPr/>
        </p:nvSpPr>
        <p:spPr>
          <a:xfrm>
            <a:off x="6009693" y="3173073"/>
            <a:ext cx="86868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7" name="Google Shape;3257;p72"/>
          <p:cNvSpPr/>
          <p:nvPr/>
        </p:nvSpPr>
        <p:spPr>
          <a:xfrm>
            <a:off x="7103873" y="3173073"/>
            <a:ext cx="868680" cy="386888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8" name="Google Shape;3258;p72"/>
          <p:cNvSpPr/>
          <p:nvPr/>
        </p:nvSpPr>
        <p:spPr>
          <a:xfrm>
            <a:off x="2084156" y="2409693"/>
            <a:ext cx="880882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Endpoints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259" name="Google Shape;3259;p72"/>
          <p:cNvGrpSpPr/>
          <p:nvPr/>
        </p:nvGrpSpPr>
        <p:grpSpPr>
          <a:xfrm>
            <a:off x="3326250" y="2313012"/>
            <a:ext cx="1511095" cy="618060"/>
            <a:chOff x="3326250" y="2313012"/>
            <a:chExt cx="1511095" cy="618060"/>
          </a:xfrm>
        </p:grpSpPr>
        <p:sp>
          <p:nvSpPr>
            <p:cNvPr id="3260" name="Google Shape;3260;p72"/>
            <p:cNvSpPr/>
            <p:nvPr/>
          </p:nvSpPr>
          <p:spPr>
            <a:xfrm>
              <a:off x="3374305" y="2363826"/>
              <a:ext cx="1463040" cy="56724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261" name="Google Shape;3261;p72"/>
            <p:cNvGrpSpPr/>
            <p:nvPr/>
          </p:nvGrpSpPr>
          <p:grpSpPr>
            <a:xfrm>
              <a:off x="3326250" y="2313012"/>
              <a:ext cx="1463040" cy="568678"/>
              <a:chOff x="3326250" y="2313012"/>
              <a:chExt cx="1463040" cy="568678"/>
            </a:xfrm>
          </p:grpSpPr>
          <p:sp>
            <p:nvSpPr>
              <p:cNvPr id="3262" name="Google Shape;3262;p72"/>
              <p:cNvSpPr/>
              <p:nvPr/>
            </p:nvSpPr>
            <p:spPr>
              <a:xfrm>
                <a:off x="3326250" y="2313012"/>
                <a:ext cx="1463040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05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Mobile Game Backend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263" name="Google Shape;3263;p72"/>
              <p:cNvSpPr txBox="1"/>
              <p:nvPr/>
            </p:nvSpPr>
            <p:spPr>
              <a:xfrm>
                <a:off x="3751842" y="2710103"/>
                <a:ext cx="746028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264" name="Google Shape;3264;p72"/>
              <p:cNvCxnSpPr/>
              <p:nvPr/>
            </p:nvCxnSpPr>
            <p:spPr>
              <a:xfrm>
                <a:off x="3750938" y="2672291"/>
                <a:ext cx="1033271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3265" name="Google Shape;3265;p72"/>
          <p:cNvSpPr txBox="1"/>
          <p:nvPr/>
        </p:nvSpPr>
        <p:spPr>
          <a:xfrm>
            <a:off x="2863176" y="1423906"/>
            <a:ext cx="410400" cy="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Sockets API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6" name="Google Shape;3266;p72"/>
          <p:cNvSpPr txBox="1"/>
          <p:nvPr/>
        </p:nvSpPr>
        <p:spPr>
          <a:xfrm>
            <a:off x="1523722" y="2544893"/>
            <a:ext cx="3015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Endpoint</a:t>
            </a:r>
            <a:b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Clients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7" name="Google Shape;3267;p72"/>
          <p:cNvSpPr/>
          <p:nvPr/>
        </p:nvSpPr>
        <p:spPr>
          <a:xfrm>
            <a:off x="6235736" y="2111952"/>
            <a:ext cx="1536600" cy="819000"/>
          </a:xfrm>
          <a:prstGeom prst="roundRect">
            <a:avLst>
              <a:gd fmla="val 827" name="adj"/>
            </a:avLst>
          </a:prstGeom>
          <a:solidFill>
            <a:schemeClr val="lt1">
              <a:alpha val="0"/>
            </a:schemeClr>
          </a:solidFill>
          <a:ln cap="rnd" cmpd="sng" w="19050">
            <a:solidFill>
              <a:srgbClr val="4284F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68" name="Google Shape;3268;p72"/>
          <p:cNvGrpSpPr/>
          <p:nvPr/>
        </p:nvGrpSpPr>
        <p:grpSpPr>
          <a:xfrm>
            <a:off x="2129913" y="3653025"/>
            <a:ext cx="1121333" cy="382226"/>
            <a:chOff x="7574784" y="1649106"/>
            <a:chExt cx="1121333" cy="382226"/>
          </a:xfrm>
        </p:grpSpPr>
        <p:sp>
          <p:nvSpPr>
            <p:cNvPr id="3269" name="Google Shape;3269;p72"/>
            <p:cNvSpPr/>
            <p:nvPr/>
          </p:nvSpPr>
          <p:spPr>
            <a:xfrm>
              <a:off x="7574784" y="1649106"/>
              <a:ext cx="1121333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 Play</a:t>
              </a:r>
              <a:b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Game Services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270" name="Google Shape;3270;p7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619489" y="1745922"/>
              <a:ext cx="274320" cy="1885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71" name="Google Shape;3271;p72"/>
          <p:cNvGrpSpPr/>
          <p:nvPr/>
        </p:nvGrpSpPr>
        <p:grpSpPr>
          <a:xfrm>
            <a:off x="2129912" y="3212921"/>
            <a:ext cx="1124712" cy="386888"/>
            <a:chOff x="4920419" y="1108349"/>
            <a:chExt cx="1124712" cy="386888"/>
          </a:xfrm>
        </p:grpSpPr>
        <p:sp>
          <p:nvSpPr>
            <p:cNvPr id="3272" name="Google Shape;3272;p72"/>
            <p:cNvSpPr/>
            <p:nvPr/>
          </p:nvSpPr>
          <p:spPr>
            <a:xfrm>
              <a:off x="4920419" y="1108349"/>
              <a:ext cx="1124712" cy="38688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146300" lIns="429750" spcFirstLastPara="1" rIns="45700" wrap="square" tIns="1188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AdMob</a:t>
              </a:r>
              <a:endParaRPr b="0" i="0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273" name="Google Shape;3273;p7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979054" y="1174110"/>
              <a:ext cx="246459" cy="24645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74" name="Google Shape;3274;p72"/>
          <p:cNvGrpSpPr/>
          <p:nvPr/>
        </p:nvGrpSpPr>
        <p:grpSpPr>
          <a:xfrm>
            <a:off x="2901429" y="1688546"/>
            <a:ext cx="1057212" cy="382226"/>
            <a:chOff x="7574784" y="1649106"/>
            <a:chExt cx="1057212" cy="382226"/>
          </a:xfrm>
        </p:grpSpPr>
        <p:sp>
          <p:nvSpPr>
            <p:cNvPr id="3275" name="Google Shape;3275;p72"/>
            <p:cNvSpPr/>
            <p:nvPr/>
          </p:nvSpPr>
          <p:spPr>
            <a:xfrm>
              <a:off x="7574784" y="1649106"/>
              <a:ext cx="1057212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2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 Cloud</a:t>
              </a:r>
              <a:b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276" name="Google Shape;3276;p7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619489" y="1746874"/>
              <a:ext cx="274320" cy="18668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277" name="Google Shape;3277;p72"/>
          <p:cNvCxnSpPr>
            <a:stCxn id="3257" idx="1"/>
            <a:endCxn id="3256" idx="3"/>
          </p:cNvCxnSpPr>
          <p:nvPr/>
        </p:nvCxnSpPr>
        <p:spPr>
          <a:xfrm rot="10800000">
            <a:off x="6878273" y="3364117"/>
            <a:ext cx="225600" cy="24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278" name="Google Shape;3278;p72"/>
          <p:cNvCxnSpPr>
            <a:stCxn id="3262" idx="0"/>
            <a:endCxn id="3253" idx="3"/>
          </p:cNvCxnSpPr>
          <p:nvPr/>
        </p:nvCxnSpPr>
        <p:spPr>
          <a:xfrm flipH="1" rot="5400000">
            <a:off x="2465820" y="721062"/>
            <a:ext cx="770100" cy="2413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279" name="Google Shape;3279;p72"/>
          <p:cNvCxnSpPr>
            <a:stCxn id="3275" idx="2"/>
          </p:cNvCxnSpPr>
          <p:nvPr/>
        </p:nvCxnSpPr>
        <p:spPr>
          <a:xfrm>
            <a:off x="3430035" y="2070772"/>
            <a:ext cx="0" cy="237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none"/>
          </a:ln>
        </p:spPr>
      </p:cxnSp>
      <p:cxnSp>
        <p:nvCxnSpPr>
          <p:cNvPr id="3280" name="Google Shape;3280;p72"/>
          <p:cNvCxnSpPr/>
          <p:nvPr/>
        </p:nvCxnSpPr>
        <p:spPr>
          <a:xfrm>
            <a:off x="1146062" y="1735588"/>
            <a:ext cx="3600" cy="226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281" name="Google Shape;3281;p72"/>
          <p:cNvCxnSpPr/>
          <p:nvPr/>
        </p:nvCxnSpPr>
        <p:spPr>
          <a:xfrm>
            <a:off x="1494894" y="2273053"/>
            <a:ext cx="1098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282" name="Google Shape;3282;p72"/>
          <p:cNvCxnSpPr/>
          <p:nvPr/>
        </p:nvCxnSpPr>
        <p:spPr>
          <a:xfrm>
            <a:off x="1494894" y="3076717"/>
            <a:ext cx="1098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283" name="Google Shape;3283;p72"/>
          <p:cNvCxnSpPr>
            <a:stCxn id="3262" idx="1"/>
          </p:cNvCxnSpPr>
          <p:nvPr/>
        </p:nvCxnSpPr>
        <p:spPr>
          <a:xfrm rot="10800000">
            <a:off x="3220350" y="2597051"/>
            <a:ext cx="105900" cy="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284" name="Google Shape;3284;p72"/>
          <p:cNvCxnSpPr/>
          <p:nvPr/>
        </p:nvCxnSpPr>
        <p:spPr>
          <a:xfrm rot="10800000">
            <a:off x="3220350" y="2520137"/>
            <a:ext cx="105900" cy="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285" name="Google Shape;3285;p72"/>
          <p:cNvCxnSpPr/>
          <p:nvPr/>
        </p:nvCxnSpPr>
        <p:spPr>
          <a:xfrm rot="10800000">
            <a:off x="3220350" y="2670761"/>
            <a:ext cx="105900" cy="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286" name="Google Shape;3286;p72"/>
          <p:cNvCxnSpPr/>
          <p:nvPr/>
        </p:nvCxnSpPr>
        <p:spPr>
          <a:xfrm flipH="1" rot="10800000">
            <a:off x="2965038" y="2596906"/>
            <a:ext cx="201300" cy="39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287" name="Google Shape;3287;p72"/>
          <p:cNvCxnSpPr>
            <a:stCxn id="3262" idx="3"/>
            <a:endCxn id="3238" idx="1"/>
          </p:cNvCxnSpPr>
          <p:nvPr/>
        </p:nvCxnSpPr>
        <p:spPr>
          <a:xfrm flipH="1" rot="10800000">
            <a:off x="4789290" y="2597051"/>
            <a:ext cx="356700" cy="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288" name="Google Shape;3288;p72"/>
          <p:cNvCxnSpPr>
            <a:stCxn id="3250" idx="1"/>
          </p:cNvCxnSpPr>
          <p:nvPr/>
        </p:nvCxnSpPr>
        <p:spPr>
          <a:xfrm flipH="1">
            <a:off x="4206873" y="1731982"/>
            <a:ext cx="939000" cy="581100"/>
          </a:xfrm>
          <a:prstGeom prst="bentConnector3">
            <a:avLst>
              <a:gd fmla="val 100231" name="adj1"/>
            </a:avLst>
          </a:prstGeom>
          <a:noFill/>
          <a:ln cap="flat" cmpd="sng" w="9525">
            <a:solidFill>
              <a:srgbClr val="3A7DF0"/>
            </a:solidFill>
            <a:prstDash val="dot"/>
            <a:round/>
            <a:headEnd len="sm" w="sm" type="none"/>
            <a:tailEnd len="sm" w="sm" type="triangle"/>
          </a:ln>
        </p:spPr>
      </p:cxnSp>
      <p:cxnSp>
        <p:nvCxnSpPr>
          <p:cNvPr id="3289" name="Google Shape;3289;p72"/>
          <p:cNvCxnSpPr>
            <a:stCxn id="3231" idx="1"/>
          </p:cNvCxnSpPr>
          <p:nvPr/>
        </p:nvCxnSpPr>
        <p:spPr>
          <a:xfrm flipH="1">
            <a:off x="4448412" y="2168948"/>
            <a:ext cx="647700" cy="144000"/>
          </a:xfrm>
          <a:prstGeom prst="bentConnector3">
            <a:avLst>
              <a:gd fmla="val 100901" name="adj1"/>
            </a:avLst>
          </a:prstGeom>
          <a:noFill/>
          <a:ln cap="flat" cmpd="sng" w="9525">
            <a:solidFill>
              <a:srgbClr val="3A7DF0"/>
            </a:solidFill>
            <a:prstDash val="dot"/>
            <a:round/>
            <a:headEnd len="sm" w="sm" type="triangle"/>
            <a:tailEnd len="sm" w="sm" type="none"/>
          </a:ln>
        </p:spPr>
      </p:cxnSp>
      <p:cxnSp>
        <p:nvCxnSpPr>
          <p:cNvPr id="3290" name="Google Shape;3290;p72"/>
          <p:cNvCxnSpPr>
            <a:stCxn id="3256" idx="1"/>
          </p:cNvCxnSpPr>
          <p:nvPr/>
        </p:nvCxnSpPr>
        <p:spPr>
          <a:xfrm rot="10800000">
            <a:off x="4789293" y="2795986"/>
            <a:ext cx="1220400" cy="568200"/>
          </a:xfrm>
          <a:prstGeom prst="bentConnector3">
            <a:avLst>
              <a:gd fmla="val 11463" name="adj1"/>
            </a:avLst>
          </a:prstGeom>
          <a:noFill/>
          <a:ln cap="flat" cmpd="sng" w="9525">
            <a:solidFill>
              <a:srgbClr val="3A7DF0"/>
            </a:solidFill>
            <a:prstDash val="dot"/>
            <a:round/>
            <a:headEnd len="sm" w="sm" type="triangle"/>
            <a:tailEnd len="sm" w="sm" type="none"/>
          </a:ln>
        </p:spPr>
      </p:cxnSp>
      <p:cxnSp>
        <p:nvCxnSpPr>
          <p:cNvPr id="3291" name="Google Shape;3291;p72"/>
          <p:cNvCxnSpPr/>
          <p:nvPr/>
        </p:nvCxnSpPr>
        <p:spPr>
          <a:xfrm>
            <a:off x="3722637" y="2881690"/>
            <a:ext cx="0" cy="291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292" name="Google Shape;3292;p72"/>
          <p:cNvCxnSpPr/>
          <p:nvPr/>
        </p:nvCxnSpPr>
        <p:spPr>
          <a:xfrm>
            <a:off x="4611256" y="2881690"/>
            <a:ext cx="0" cy="291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293" name="Google Shape;3293;p72"/>
          <p:cNvCxnSpPr>
            <a:stCxn id="3235" idx="1"/>
          </p:cNvCxnSpPr>
          <p:nvPr/>
        </p:nvCxnSpPr>
        <p:spPr>
          <a:xfrm rot="10800000">
            <a:off x="1170529" y="2583831"/>
            <a:ext cx="914400" cy="957900"/>
          </a:xfrm>
          <a:prstGeom prst="bentConnector2">
            <a:avLst/>
          </a:prstGeom>
          <a:noFill/>
          <a:ln cap="flat" cmpd="sng" w="9525">
            <a:solidFill>
              <a:srgbClr val="9575CD"/>
            </a:solidFill>
            <a:prstDash val="solid"/>
            <a:round/>
            <a:headEnd len="sm" w="sm" type="triangle"/>
            <a:tailEnd len="sm" w="sm" type="none"/>
          </a:ln>
        </p:spPr>
      </p:cxnSp>
      <p:cxnSp>
        <p:nvCxnSpPr>
          <p:cNvPr id="3294" name="Google Shape;3294;p72"/>
          <p:cNvCxnSpPr>
            <a:stCxn id="3256" idx="2"/>
          </p:cNvCxnSpPr>
          <p:nvPr/>
        </p:nvCxnSpPr>
        <p:spPr>
          <a:xfrm flipH="1" rot="5400000">
            <a:off x="3283683" y="394949"/>
            <a:ext cx="971400" cy="5349300"/>
          </a:xfrm>
          <a:prstGeom prst="bentConnector3">
            <a:avLst>
              <a:gd fmla="val -64062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triangle"/>
            <a:tailEnd len="sm" w="sm" type="none"/>
          </a:ln>
        </p:spPr>
      </p:cxnSp>
      <p:grpSp>
        <p:nvGrpSpPr>
          <p:cNvPr id="3295" name="Google Shape;3295;p72"/>
          <p:cNvGrpSpPr/>
          <p:nvPr/>
        </p:nvGrpSpPr>
        <p:grpSpPr>
          <a:xfrm>
            <a:off x="991808" y="2772418"/>
            <a:ext cx="502920" cy="621792"/>
            <a:chOff x="4720612" y="2306547"/>
            <a:chExt cx="502920" cy="621792"/>
          </a:xfrm>
        </p:grpSpPr>
        <p:sp>
          <p:nvSpPr>
            <p:cNvPr id="3296" name="Google Shape;3296;p72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297" name="Google Shape;3297;p7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757188" y="234312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298" name="Google Shape;3298;p72"/>
          <p:cNvCxnSpPr/>
          <p:nvPr/>
        </p:nvCxnSpPr>
        <p:spPr>
          <a:xfrm>
            <a:off x="5923113" y="2597556"/>
            <a:ext cx="3126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299" name="Google Shape;3299;p72"/>
          <p:cNvCxnSpPr>
            <a:stCxn id="3247" idx="0"/>
          </p:cNvCxnSpPr>
          <p:nvPr/>
        </p:nvCxnSpPr>
        <p:spPr>
          <a:xfrm rot="10800000">
            <a:off x="5468387" y="2815666"/>
            <a:ext cx="0" cy="358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dot"/>
            <a:round/>
            <a:headEnd len="sm" w="sm" type="triangle"/>
            <a:tailEnd len="sm" w="sm" type="none"/>
          </a:ln>
        </p:spPr>
      </p:cxnSp>
      <p:cxnSp>
        <p:nvCxnSpPr>
          <p:cNvPr id="3300" name="Google Shape;3300;p72"/>
          <p:cNvCxnSpPr/>
          <p:nvPr/>
        </p:nvCxnSpPr>
        <p:spPr>
          <a:xfrm rot="10800000">
            <a:off x="1873256" y="2596994"/>
            <a:ext cx="2109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01" name="Google Shape;3301;p72"/>
          <p:cNvCxnSpPr>
            <a:stCxn id="3256" idx="0"/>
          </p:cNvCxnSpPr>
          <p:nvPr/>
        </p:nvCxnSpPr>
        <p:spPr>
          <a:xfrm rot="10800000">
            <a:off x="6444033" y="2930973"/>
            <a:ext cx="0" cy="2421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302" name="Google Shape;3302;p72"/>
          <p:cNvCxnSpPr>
            <a:stCxn id="3247" idx="2"/>
          </p:cNvCxnSpPr>
          <p:nvPr/>
        </p:nvCxnSpPr>
        <p:spPr>
          <a:xfrm>
            <a:off x="5468387" y="3455916"/>
            <a:ext cx="0" cy="7224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dot"/>
            <a:round/>
            <a:headEnd len="sm" w="sm" type="triangle"/>
            <a:tailEnd len="sm" w="sm" type="none"/>
          </a:ln>
        </p:spPr>
      </p:cxnSp>
      <p:cxnSp>
        <p:nvCxnSpPr>
          <p:cNvPr id="3303" name="Google Shape;3303;p72"/>
          <p:cNvCxnSpPr>
            <a:stCxn id="3275" idx="1"/>
            <a:endCxn id="3296" idx="0"/>
          </p:cNvCxnSpPr>
          <p:nvPr/>
        </p:nvCxnSpPr>
        <p:spPr>
          <a:xfrm flipH="1">
            <a:off x="1243329" y="1879659"/>
            <a:ext cx="1658100" cy="892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grpSp>
        <p:nvGrpSpPr>
          <p:cNvPr id="3304" name="Google Shape;3304;p72"/>
          <p:cNvGrpSpPr/>
          <p:nvPr/>
        </p:nvGrpSpPr>
        <p:grpSpPr>
          <a:xfrm>
            <a:off x="991974" y="1962157"/>
            <a:ext cx="502800" cy="621900"/>
            <a:chOff x="4720612" y="2306547"/>
            <a:chExt cx="502800" cy="621900"/>
          </a:xfrm>
        </p:grpSpPr>
        <p:sp>
          <p:nvSpPr>
            <p:cNvPr id="3305" name="Google Shape;3305;p72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306" name="Google Shape;3306;p7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757188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307" name="Google Shape;3307;p72"/>
          <p:cNvCxnSpPr/>
          <p:nvPr/>
        </p:nvCxnSpPr>
        <p:spPr>
          <a:xfrm>
            <a:off x="1633149" y="2272207"/>
            <a:ext cx="600" cy="8103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3308" name="Google Shape;3308;p72"/>
          <p:cNvSpPr/>
          <p:nvPr/>
        </p:nvSpPr>
        <p:spPr>
          <a:xfrm>
            <a:off x="683475" y="558975"/>
            <a:ext cx="76269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Gaming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Mobile Game Backend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09" name="Google Shape;3309;p72"/>
          <p:cNvGrpSpPr/>
          <p:nvPr/>
        </p:nvGrpSpPr>
        <p:grpSpPr>
          <a:xfrm>
            <a:off x="6343137" y="2217762"/>
            <a:ext cx="1328214" cy="618060"/>
            <a:chOff x="6343137" y="2217762"/>
            <a:chExt cx="1328214" cy="618060"/>
          </a:xfrm>
        </p:grpSpPr>
        <p:sp>
          <p:nvSpPr>
            <p:cNvPr id="3310" name="Google Shape;3310;p72"/>
            <p:cNvSpPr/>
            <p:nvPr/>
          </p:nvSpPr>
          <p:spPr>
            <a:xfrm>
              <a:off x="6391191" y="2268576"/>
              <a:ext cx="1280160" cy="56724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311" name="Google Shape;3311;p72"/>
            <p:cNvGrpSpPr/>
            <p:nvPr/>
          </p:nvGrpSpPr>
          <p:grpSpPr>
            <a:xfrm>
              <a:off x="6343137" y="2217762"/>
              <a:ext cx="1280160" cy="568678"/>
              <a:chOff x="6343137" y="2217762"/>
              <a:chExt cx="1280160" cy="568678"/>
            </a:xfrm>
          </p:grpSpPr>
          <p:sp>
            <p:nvSpPr>
              <p:cNvPr id="3312" name="Google Shape;3312;p72"/>
              <p:cNvSpPr/>
              <p:nvPr/>
            </p:nvSpPr>
            <p:spPr>
              <a:xfrm>
                <a:off x="6343137" y="2217762"/>
                <a:ext cx="1280160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05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Batch Processing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313" name="Google Shape;3313;p72"/>
              <p:cNvSpPr txBox="1"/>
              <p:nvPr/>
            </p:nvSpPr>
            <p:spPr>
              <a:xfrm>
                <a:off x="6768728" y="2614853"/>
                <a:ext cx="724195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314" name="Google Shape;3314;p72"/>
              <p:cNvCxnSpPr/>
              <p:nvPr/>
            </p:nvCxnSpPr>
            <p:spPr>
              <a:xfrm>
                <a:off x="6763508" y="2577041"/>
                <a:ext cx="859536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pic>
        <p:nvPicPr>
          <p:cNvPr id="3315" name="Google Shape;3315;p7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940390" y="937435"/>
            <a:ext cx="1168415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6" name="Google Shape;3316;p7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132175" y="2479617"/>
            <a:ext cx="301500" cy="184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7" name="Google Shape;3317;p7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460853" y="2424122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8" name="Google Shape;3318;p7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260800" y="3297854"/>
            <a:ext cx="238725" cy="16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9" name="Google Shape;3319;p72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065074" y="3293536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0" name="Google Shape;3320;p72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449162" y="2273040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1" name="Google Shape;3321;p72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7204302" y="3274373"/>
            <a:ext cx="201300" cy="201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6" name="Shape 3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7" name="Google Shape;3327;p73"/>
          <p:cNvSpPr/>
          <p:nvPr/>
        </p:nvSpPr>
        <p:spPr>
          <a:xfrm>
            <a:off x="3183272" y="972149"/>
            <a:ext cx="3007978" cy="2990251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8" name="Google Shape;3328;p73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Gaming &gt; Real-Time AAA Games Servers</a:t>
            </a:r>
            <a:endParaRPr/>
          </a:p>
        </p:txBody>
      </p:sp>
      <p:grpSp>
        <p:nvGrpSpPr>
          <p:cNvPr id="3329" name="Google Shape;3329;p73"/>
          <p:cNvGrpSpPr/>
          <p:nvPr/>
        </p:nvGrpSpPr>
        <p:grpSpPr>
          <a:xfrm>
            <a:off x="5142252" y="2112845"/>
            <a:ext cx="896137" cy="1152140"/>
            <a:chOff x="2178036" y="1054764"/>
            <a:chExt cx="515673" cy="518235"/>
          </a:xfrm>
        </p:grpSpPr>
        <p:sp>
          <p:nvSpPr>
            <p:cNvPr id="3330" name="Google Shape;3330;p73"/>
            <p:cNvSpPr/>
            <p:nvPr/>
          </p:nvSpPr>
          <p:spPr>
            <a:xfrm>
              <a:off x="2178036" y="1054764"/>
              <a:ext cx="515673" cy="518235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Google Shape;3331;p73"/>
            <p:cNvSpPr txBox="1"/>
            <p:nvPr/>
          </p:nvSpPr>
          <p:spPr>
            <a:xfrm>
              <a:off x="2178037" y="1054764"/>
              <a:ext cx="444255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Game Database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32" name="Google Shape;3332;p73"/>
          <p:cNvGrpSpPr/>
          <p:nvPr/>
        </p:nvGrpSpPr>
        <p:grpSpPr>
          <a:xfrm>
            <a:off x="1053713" y="2247984"/>
            <a:ext cx="502920" cy="621792"/>
            <a:chOff x="1214622" y="3426277"/>
            <a:chExt cx="502920" cy="621792"/>
          </a:xfrm>
        </p:grpSpPr>
        <p:sp>
          <p:nvSpPr>
            <p:cNvPr id="3333" name="Google Shape;3333;p73"/>
            <p:cNvSpPr/>
            <p:nvPr/>
          </p:nvSpPr>
          <p:spPr>
            <a:xfrm>
              <a:off x="1214622" y="342627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Clients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334" name="Google Shape;3334;p7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51198" y="346285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35" name="Google Shape;3335;p73"/>
          <p:cNvSpPr/>
          <p:nvPr/>
        </p:nvSpPr>
        <p:spPr>
          <a:xfrm>
            <a:off x="3323201" y="1448922"/>
            <a:ext cx="1268809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Analytics Backend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6" name="Google Shape;3336;p73"/>
          <p:cNvSpPr/>
          <p:nvPr/>
        </p:nvSpPr>
        <p:spPr>
          <a:xfrm>
            <a:off x="5185687" y="2329598"/>
            <a:ext cx="805542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SQL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7" name="Google Shape;3337;p73"/>
          <p:cNvSpPr txBox="1"/>
          <p:nvPr/>
        </p:nvSpPr>
        <p:spPr>
          <a:xfrm>
            <a:off x="5554006" y="2729100"/>
            <a:ext cx="128400" cy="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38" name="Google Shape;3338;p73"/>
          <p:cNvCxnSpPr>
            <a:stCxn id="3333" idx="3"/>
          </p:cNvCxnSpPr>
          <p:nvPr/>
        </p:nvCxnSpPr>
        <p:spPr>
          <a:xfrm flipH="1" rot="10800000">
            <a:off x="1556633" y="1638480"/>
            <a:ext cx="477900" cy="9204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grpSp>
        <p:nvGrpSpPr>
          <p:cNvPr id="3339" name="Google Shape;3339;p73"/>
          <p:cNvGrpSpPr/>
          <p:nvPr/>
        </p:nvGrpSpPr>
        <p:grpSpPr>
          <a:xfrm>
            <a:off x="2034633" y="1497684"/>
            <a:ext cx="1048557" cy="281750"/>
            <a:chOff x="940699" y="580225"/>
            <a:chExt cx="1048557" cy="281750"/>
          </a:xfrm>
        </p:grpSpPr>
        <p:sp>
          <p:nvSpPr>
            <p:cNvPr id="3340" name="Google Shape;3340;p73"/>
            <p:cNvSpPr/>
            <p:nvPr/>
          </p:nvSpPr>
          <p:spPr>
            <a:xfrm>
              <a:off x="940699" y="580225"/>
              <a:ext cx="1048557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Platform Services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341" name="Google Shape;3341;p7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42" name="Google Shape;3342;p73"/>
          <p:cNvGrpSpPr/>
          <p:nvPr/>
        </p:nvGrpSpPr>
        <p:grpSpPr>
          <a:xfrm>
            <a:off x="2034633" y="2081983"/>
            <a:ext cx="1045351" cy="280714"/>
            <a:chOff x="940699" y="580744"/>
            <a:chExt cx="1045351" cy="280714"/>
          </a:xfrm>
        </p:grpSpPr>
        <p:sp>
          <p:nvSpPr>
            <p:cNvPr id="3343" name="Google Shape;3343;p73"/>
            <p:cNvSpPr/>
            <p:nvPr/>
          </p:nvSpPr>
          <p:spPr>
            <a:xfrm>
              <a:off x="940699" y="580744"/>
              <a:ext cx="1045351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91425" lIns="292600" spcFirstLastPara="1" rIns="45700" wrap="square" tIns="82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 Discovery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344" name="Google Shape;3344;p7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45" name="Google Shape;3345;p73"/>
          <p:cNvGrpSpPr/>
          <p:nvPr/>
        </p:nvGrpSpPr>
        <p:grpSpPr>
          <a:xfrm>
            <a:off x="3321098" y="2112845"/>
            <a:ext cx="1527088" cy="1700777"/>
            <a:chOff x="2178033" y="1054764"/>
            <a:chExt cx="878748" cy="765013"/>
          </a:xfrm>
        </p:grpSpPr>
        <p:sp>
          <p:nvSpPr>
            <p:cNvPr id="3346" name="Google Shape;3346;p73"/>
            <p:cNvSpPr/>
            <p:nvPr/>
          </p:nvSpPr>
          <p:spPr>
            <a:xfrm>
              <a:off x="2178033" y="1054764"/>
              <a:ext cx="878748" cy="765013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Google Shape;3347;p73"/>
            <p:cNvSpPr txBox="1"/>
            <p:nvPr/>
          </p:nvSpPr>
          <p:spPr>
            <a:xfrm>
              <a:off x="2178037" y="1054764"/>
              <a:ext cx="661032" cy="867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Dedicated Game Servers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48" name="Google Shape;3348;p73"/>
          <p:cNvGrpSpPr/>
          <p:nvPr/>
        </p:nvGrpSpPr>
        <p:grpSpPr>
          <a:xfrm>
            <a:off x="3410537" y="2325358"/>
            <a:ext cx="1346503" cy="618060"/>
            <a:chOff x="3410537" y="2325358"/>
            <a:chExt cx="1346503" cy="618060"/>
          </a:xfrm>
        </p:grpSpPr>
        <p:sp>
          <p:nvSpPr>
            <p:cNvPr id="3349" name="Google Shape;3349;p73"/>
            <p:cNvSpPr/>
            <p:nvPr/>
          </p:nvSpPr>
          <p:spPr>
            <a:xfrm>
              <a:off x="3458592" y="2376172"/>
              <a:ext cx="1298448" cy="56724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350" name="Google Shape;3350;p73"/>
            <p:cNvGrpSpPr/>
            <p:nvPr/>
          </p:nvGrpSpPr>
          <p:grpSpPr>
            <a:xfrm>
              <a:off x="3410537" y="2325358"/>
              <a:ext cx="1298930" cy="568678"/>
              <a:chOff x="3410537" y="2325358"/>
              <a:chExt cx="1298930" cy="568678"/>
            </a:xfrm>
          </p:grpSpPr>
          <p:sp>
            <p:nvSpPr>
              <p:cNvPr id="3351" name="Google Shape;3351;p73"/>
              <p:cNvSpPr/>
              <p:nvPr/>
            </p:nvSpPr>
            <p:spPr>
              <a:xfrm>
                <a:off x="3410537" y="2325358"/>
                <a:ext cx="1298448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05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Virtual Machines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352" name="Google Shape;3352;p73"/>
              <p:cNvSpPr txBox="1"/>
              <p:nvPr/>
            </p:nvSpPr>
            <p:spPr>
              <a:xfrm>
                <a:off x="3836129" y="2722449"/>
                <a:ext cx="686171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353" name="Google Shape;3353;p73"/>
              <p:cNvCxnSpPr/>
              <p:nvPr/>
            </p:nvCxnSpPr>
            <p:spPr>
              <a:xfrm>
                <a:off x="3834040" y="2684637"/>
                <a:ext cx="875427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354" name="Google Shape;3354;p73"/>
          <p:cNvGrpSpPr/>
          <p:nvPr/>
        </p:nvGrpSpPr>
        <p:grpSpPr>
          <a:xfrm>
            <a:off x="3409013" y="3106540"/>
            <a:ext cx="1346502" cy="618060"/>
            <a:chOff x="3409013" y="3106540"/>
            <a:chExt cx="1346502" cy="618060"/>
          </a:xfrm>
        </p:grpSpPr>
        <p:sp>
          <p:nvSpPr>
            <p:cNvPr id="3355" name="Google Shape;3355;p73"/>
            <p:cNvSpPr/>
            <p:nvPr/>
          </p:nvSpPr>
          <p:spPr>
            <a:xfrm>
              <a:off x="3457067" y="3157354"/>
              <a:ext cx="1298448" cy="56724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356" name="Google Shape;3356;p73"/>
            <p:cNvGrpSpPr/>
            <p:nvPr/>
          </p:nvGrpSpPr>
          <p:grpSpPr>
            <a:xfrm>
              <a:off x="3409013" y="3106540"/>
              <a:ext cx="1300869" cy="568678"/>
              <a:chOff x="3409013" y="3106540"/>
              <a:chExt cx="1300869" cy="568678"/>
            </a:xfrm>
          </p:grpSpPr>
          <p:sp>
            <p:nvSpPr>
              <p:cNvPr id="3357" name="Google Shape;3357;p73"/>
              <p:cNvSpPr/>
              <p:nvPr/>
            </p:nvSpPr>
            <p:spPr>
              <a:xfrm>
                <a:off x="3409013" y="3106540"/>
                <a:ext cx="1300869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05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Kubernetes Cluster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Kubernetes</a:t>
                </a: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358" name="Google Shape;3358;p73"/>
              <p:cNvSpPr txBox="1"/>
              <p:nvPr/>
            </p:nvSpPr>
            <p:spPr>
              <a:xfrm>
                <a:off x="3834604" y="3503631"/>
                <a:ext cx="713297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359" name="Google Shape;3359;p73"/>
              <p:cNvCxnSpPr/>
              <p:nvPr/>
            </p:nvCxnSpPr>
            <p:spPr>
              <a:xfrm>
                <a:off x="3834040" y="3465819"/>
                <a:ext cx="873068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3360" name="Google Shape;3360;p73"/>
          <p:cNvSpPr txBox="1"/>
          <p:nvPr/>
        </p:nvSpPr>
        <p:spPr>
          <a:xfrm>
            <a:off x="4050044" y="2978075"/>
            <a:ext cx="107700" cy="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61" name="Google Shape;3361;p73"/>
          <p:cNvCxnSpPr>
            <a:stCxn id="3330" idx="1"/>
          </p:cNvCxnSpPr>
          <p:nvPr/>
        </p:nvCxnSpPr>
        <p:spPr>
          <a:xfrm rot="10800000">
            <a:off x="4851552" y="2688915"/>
            <a:ext cx="2907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362" name="Google Shape;3362;p73"/>
          <p:cNvCxnSpPr>
            <a:stCxn id="3335" idx="2"/>
          </p:cNvCxnSpPr>
          <p:nvPr/>
        </p:nvCxnSpPr>
        <p:spPr>
          <a:xfrm flipH="1">
            <a:off x="3956105" y="1831148"/>
            <a:ext cx="1500" cy="2817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363" name="Google Shape;3363;p73"/>
          <p:cNvCxnSpPr>
            <a:stCxn id="3340" idx="3"/>
            <a:endCxn id="3335" idx="1"/>
          </p:cNvCxnSpPr>
          <p:nvPr/>
        </p:nvCxnSpPr>
        <p:spPr>
          <a:xfrm>
            <a:off x="3083190" y="1638559"/>
            <a:ext cx="240000" cy="1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364" name="Google Shape;3364;p73"/>
          <p:cNvCxnSpPr>
            <a:stCxn id="3343" idx="3"/>
          </p:cNvCxnSpPr>
          <p:nvPr/>
        </p:nvCxnSpPr>
        <p:spPr>
          <a:xfrm>
            <a:off x="3079984" y="2222340"/>
            <a:ext cx="2409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365" name="Google Shape;3365;p73"/>
          <p:cNvCxnSpPr/>
          <p:nvPr/>
        </p:nvCxnSpPr>
        <p:spPr>
          <a:xfrm>
            <a:off x="1556633" y="2665246"/>
            <a:ext cx="17643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366" name="Google Shape;3366;p73"/>
          <p:cNvCxnSpPr>
            <a:stCxn id="3340" idx="2"/>
            <a:endCxn id="3343" idx="0"/>
          </p:cNvCxnSpPr>
          <p:nvPr/>
        </p:nvCxnSpPr>
        <p:spPr>
          <a:xfrm flipH="1">
            <a:off x="2557412" y="1779434"/>
            <a:ext cx="1500" cy="3024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3367" name="Google Shape;3367;p73"/>
          <p:cNvSpPr/>
          <p:nvPr/>
        </p:nvSpPr>
        <p:spPr>
          <a:xfrm>
            <a:off x="901325" y="558975"/>
            <a:ext cx="54423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Gaming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Real-Time AAA Games Servers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8" name="Google Shape;3368;p73"/>
          <p:cNvSpPr/>
          <p:nvPr/>
        </p:nvSpPr>
        <p:spPr>
          <a:xfrm>
            <a:off x="5187570" y="2836086"/>
            <a:ext cx="8055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Bigtable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69" name="Google Shape;3369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8463" y="2390486"/>
            <a:ext cx="191708" cy="2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0" name="Google Shape;3370;p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36752" y="2896943"/>
            <a:ext cx="235125" cy="260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1" name="Google Shape;3371;p7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83265" y="990135"/>
            <a:ext cx="1168415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2" name="Google Shape;3372;p7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10537" y="1529275"/>
            <a:ext cx="235113" cy="235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3" name="Google Shape;3373;p7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80137" y="2412440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4" name="Google Shape;3374;p7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470837" y="3106545"/>
            <a:ext cx="235125" cy="264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9" name="Shape 3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" name="Google Shape;3380;p74"/>
          <p:cNvSpPr/>
          <p:nvPr/>
        </p:nvSpPr>
        <p:spPr>
          <a:xfrm>
            <a:off x="2315864" y="972149"/>
            <a:ext cx="3151485" cy="3208689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1" name="Google Shape;3381;p74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Digital Marketing &gt; DMP / Data Warehouse</a:t>
            </a:r>
            <a:endParaRPr/>
          </a:p>
        </p:txBody>
      </p:sp>
      <p:sp>
        <p:nvSpPr>
          <p:cNvPr id="3382" name="Google Shape;3382;p74"/>
          <p:cNvSpPr/>
          <p:nvPr/>
        </p:nvSpPr>
        <p:spPr>
          <a:xfrm>
            <a:off x="3901051" y="2980710"/>
            <a:ext cx="115179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Reference table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3" name="Google Shape;3383;p74"/>
          <p:cNvSpPr/>
          <p:nvPr/>
        </p:nvSpPr>
        <p:spPr>
          <a:xfrm>
            <a:off x="3901051" y="1450468"/>
            <a:ext cx="115178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Relevant Users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84" name="Google Shape;3384;p74"/>
          <p:cNvGrpSpPr/>
          <p:nvPr/>
        </p:nvGrpSpPr>
        <p:grpSpPr>
          <a:xfrm>
            <a:off x="2468980" y="2097015"/>
            <a:ext cx="2633542" cy="640077"/>
            <a:chOff x="2178035" y="1054764"/>
            <a:chExt cx="1515446" cy="287908"/>
          </a:xfrm>
        </p:grpSpPr>
        <p:sp>
          <p:nvSpPr>
            <p:cNvPr id="3385" name="Google Shape;3385;p74"/>
            <p:cNvSpPr/>
            <p:nvPr/>
          </p:nvSpPr>
          <p:spPr>
            <a:xfrm>
              <a:off x="2178035" y="1054764"/>
              <a:ext cx="1515446" cy="28790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Google Shape;3386;p74"/>
            <p:cNvSpPr txBox="1"/>
            <p:nvPr/>
          </p:nvSpPr>
          <p:spPr>
            <a:xfrm>
              <a:off x="2178037" y="1054764"/>
              <a:ext cx="590004" cy="867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Customer Lists Logic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387" name="Google Shape;3387;p74"/>
          <p:cNvSpPr/>
          <p:nvPr/>
        </p:nvSpPr>
        <p:spPr>
          <a:xfrm>
            <a:off x="2516428" y="2309864"/>
            <a:ext cx="1121333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Export Ad Data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8" name="Google Shape;3388;p74"/>
          <p:cNvSpPr/>
          <p:nvPr/>
        </p:nvSpPr>
        <p:spPr>
          <a:xfrm>
            <a:off x="3901051" y="2311013"/>
            <a:ext cx="115178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Id matching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89" name="Google Shape;3389;p74"/>
          <p:cNvGrpSpPr/>
          <p:nvPr/>
        </p:nvGrpSpPr>
        <p:grpSpPr>
          <a:xfrm>
            <a:off x="1058221" y="3412789"/>
            <a:ext cx="1018808" cy="768132"/>
            <a:chOff x="2178037" y="1054763"/>
            <a:chExt cx="1069054" cy="811379"/>
          </a:xfrm>
        </p:grpSpPr>
        <p:sp>
          <p:nvSpPr>
            <p:cNvPr id="3390" name="Google Shape;3390;p74"/>
            <p:cNvSpPr/>
            <p:nvPr/>
          </p:nvSpPr>
          <p:spPr>
            <a:xfrm>
              <a:off x="2178037" y="1054763"/>
              <a:ext cx="1069054" cy="811379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Google Shape;3391;p74"/>
            <p:cNvSpPr txBox="1"/>
            <p:nvPr/>
          </p:nvSpPr>
          <p:spPr>
            <a:xfrm>
              <a:off x="2178037" y="1054764"/>
              <a:ext cx="917257" cy="195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Marketing List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92" name="Google Shape;3392;p74"/>
          <p:cNvGrpSpPr/>
          <p:nvPr/>
        </p:nvGrpSpPr>
        <p:grpSpPr>
          <a:xfrm>
            <a:off x="1058225" y="1668651"/>
            <a:ext cx="1018662" cy="768101"/>
            <a:chOff x="2178041" y="1054758"/>
            <a:chExt cx="1068900" cy="816000"/>
          </a:xfrm>
        </p:grpSpPr>
        <p:sp>
          <p:nvSpPr>
            <p:cNvPr id="3393" name="Google Shape;3393;p74"/>
            <p:cNvSpPr/>
            <p:nvPr/>
          </p:nvSpPr>
          <p:spPr>
            <a:xfrm>
              <a:off x="2178041" y="1054758"/>
              <a:ext cx="1068900" cy="816000"/>
            </a:xfrm>
            <a:prstGeom prst="roundRect">
              <a:avLst>
                <a:gd fmla="val 827" name="adj"/>
              </a:avLst>
            </a:prstGeom>
            <a:solidFill>
              <a:srgbClr val="FFF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Google Shape;3394;p74"/>
            <p:cNvSpPr txBox="1"/>
            <p:nvPr/>
          </p:nvSpPr>
          <p:spPr>
            <a:xfrm>
              <a:off x="2178041" y="1054760"/>
              <a:ext cx="976500" cy="2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Campaign Manager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95" name="Google Shape;3395;p74"/>
          <p:cNvGrpSpPr/>
          <p:nvPr/>
        </p:nvGrpSpPr>
        <p:grpSpPr>
          <a:xfrm>
            <a:off x="1058221" y="2545310"/>
            <a:ext cx="1018809" cy="758934"/>
            <a:chOff x="2178037" y="1054763"/>
            <a:chExt cx="1069055" cy="806262"/>
          </a:xfrm>
        </p:grpSpPr>
        <p:sp>
          <p:nvSpPr>
            <p:cNvPr id="3396" name="Google Shape;3396;p74"/>
            <p:cNvSpPr/>
            <p:nvPr/>
          </p:nvSpPr>
          <p:spPr>
            <a:xfrm>
              <a:off x="2178037" y="1054763"/>
              <a:ext cx="1069055" cy="806262"/>
            </a:xfrm>
            <a:prstGeom prst="roundRect">
              <a:avLst>
                <a:gd fmla="val 827" name="adj"/>
              </a:avLst>
            </a:prstGeom>
            <a:solidFill>
              <a:srgbClr val="FFF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Google Shape;3397;p74"/>
            <p:cNvSpPr txBox="1"/>
            <p:nvPr/>
          </p:nvSpPr>
          <p:spPr>
            <a:xfrm>
              <a:off x="2178037" y="1054764"/>
              <a:ext cx="855510" cy="1963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98" name="Google Shape;3398;p74"/>
          <p:cNvGrpSpPr/>
          <p:nvPr/>
        </p:nvGrpSpPr>
        <p:grpSpPr>
          <a:xfrm>
            <a:off x="1316125" y="3628887"/>
            <a:ext cx="502920" cy="502920"/>
            <a:chOff x="433514" y="2354433"/>
            <a:chExt cx="502920" cy="502920"/>
          </a:xfrm>
        </p:grpSpPr>
        <p:sp>
          <p:nvSpPr>
            <p:cNvPr id="3399" name="Google Shape;3399;p7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400" name="Google Shape;3400;p7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1" name="Google Shape;3401;p74"/>
          <p:cNvGrpSpPr/>
          <p:nvPr/>
        </p:nvGrpSpPr>
        <p:grpSpPr>
          <a:xfrm>
            <a:off x="1316125" y="1881107"/>
            <a:ext cx="502920" cy="502920"/>
            <a:chOff x="1316125" y="1881107"/>
            <a:chExt cx="502920" cy="502920"/>
          </a:xfrm>
        </p:grpSpPr>
        <p:sp>
          <p:nvSpPr>
            <p:cNvPr id="3402" name="Google Shape;3402;p74"/>
            <p:cNvSpPr/>
            <p:nvPr/>
          </p:nvSpPr>
          <p:spPr>
            <a:xfrm>
              <a:off x="1316125" y="1881107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403" name="Google Shape;3403;p74"/>
            <p:cNvPicPr preferRelativeResize="0"/>
            <p:nvPr/>
          </p:nvPicPr>
          <p:blipFill rotWithShape="1">
            <a:blip r:embed="rId4">
              <a:alphaModFix/>
            </a:blip>
            <a:srcRect b="169" l="0" r="0" t="159"/>
            <a:stretch/>
          </p:blipFill>
          <p:spPr>
            <a:xfrm>
              <a:off x="1384700" y="1949700"/>
              <a:ext cx="365700" cy="3645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404" name="Google Shape;3404;p74"/>
          <p:cNvCxnSpPr>
            <a:stCxn id="3393" idx="3"/>
            <a:endCxn id="3385" idx="1"/>
          </p:cNvCxnSpPr>
          <p:nvPr/>
        </p:nvCxnSpPr>
        <p:spPr>
          <a:xfrm>
            <a:off x="2076887" y="2052701"/>
            <a:ext cx="392100" cy="3645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405" name="Google Shape;3405;p74"/>
          <p:cNvCxnSpPr>
            <a:stCxn id="3396" idx="3"/>
            <a:endCxn id="3385" idx="1"/>
          </p:cNvCxnSpPr>
          <p:nvPr/>
        </p:nvCxnSpPr>
        <p:spPr>
          <a:xfrm flipH="1" rot="10800000">
            <a:off x="2077031" y="2417177"/>
            <a:ext cx="391800" cy="507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406" name="Google Shape;3406;p74"/>
          <p:cNvCxnSpPr>
            <a:stCxn id="3390" idx="3"/>
          </p:cNvCxnSpPr>
          <p:nvPr/>
        </p:nvCxnSpPr>
        <p:spPr>
          <a:xfrm flipH="1" rot="10800000">
            <a:off x="2077030" y="2737256"/>
            <a:ext cx="1047900" cy="10596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407" name="Google Shape;3407;p74"/>
          <p:cNvCxnSpPr>
            <a:stCxn id="3382" idx="0"/>
          </p:cNvCxnSpPr>
          <p:nvPr/>
        </p:nvCxnSpPr>
        <p:spPr>
          <a:xfrm rot="10800000">
            <a:off x="4476946" y="2730210"/>
            <a:ext cx="0" cy="250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408" name="Google Shape;3408;p74"/>
          <p:cNvCxnSpPr>
            <a:stCxn id="3388" idx="3"/>
            <a:endCxn id="3382" idx="3"/>
          </p:cNvCxnSpPr>
          <p:nvPr/>
        </p:nvCxnSpPr>
        <p:spPr>
          <a:xfrm>
            <a:off x="5052839" y="2502126"/>
            <a:ext cx="600" cy="669600"/>
          </a:xfrm>
          <a:prstGeom prst="bentConnector3">
            <a:avLst>
              <a:gd fmla="val 3810033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409" name="Google Shape;3409;p74"/>
          <p:cNvCxnSpPr>
            <a:stCxn id="3388" idx="3"/>
            <a:endCxn id="3383" idx="3"/>
          </p:cNvCxnSpPr>
          <p:nvPr/>
        </p:nvCxnSpPr>
        <p:spPr>
          <a:xfrm flipH="1" rot="10800000">
            <a:off x="5052839" y="1641726"/>
            <a:ext cx="600" cy="860400"/>
          </a:xfrm>
          <a:prstGeom prst="bentConnector3">
            <a:avLst>
              <a:gd fmla="val 3810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410" name="Google Shape;3410;p74"/>
          <p:cNvCxnSpPr/>
          <p:nvPr/>
        </p:nvCxnSpPr>
        <p:spPr>
          <a:xfrm flipH="1">
            <a:off x="2094450" y="1638300"/>
            <a:ext cx="1806600" cy="294000"/>
          </a:xfrm>
          <a:prstGeom prst="bentConnector3">
            <a:avLst>
              <a:gd fmla="val 10986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411" name="Google Shape;3411;p74"/>
          <p:cNvCxnSpPr>
            <a:stCxn id="3387" idx="3"/>
            <a:endCxn id="3388" idx="1"/>
          </p:cNvCxnSpPr>
          <p:nvPr/>
        </p:nvCxnSpPr>
        <p:spPr>
          <a:xfrm>
            <a:off x="3637761" y="2500977"/>
            <a:ext cx="263400" cy="1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3412" name="Google Shape;3412;p74"/>
          <p:cNvSpPr/>
          <p:nvPr/>
        </p:nvSpPr>
        <p:spPr>
          <a:xfrm>
            <a:off x="905825" y="558975"/>
            <a:ext cx="47139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Digital Marketing &gt; DMP / Data Warehouse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413" name="Google Shape;3413;p74"/>
          <p:cNvGrpSpPr/>
          <p:nvPr/>
        </p:nvGrpSpPr>
        <p:grpSpPr>
          <a:xfrm>
            <a:off x="1316125" y="2756327"/>
            <a:ext cx="502800" cy="502800"/>
            <a:chOff x="1316125" y="2756327"/>
            <a:chExt cx="502800" cy="502800"/>
          </a:xfrm>
        </p:grpSpPr>
        <p:sp>
          <p:nvSpPr>
            <p:cNvPr id="3414" name="Google Shape;3414;p74"/>
            <p:cNvSpPr/>
            <p:nvPr/>
          </p:nvSpPr>
          <p:spPr>
            <a:xfrm>
              <a:off x="1316125" y="2756327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415" name="Google Shape;3415;p7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84725" y="2824925"/>
              <a:ext cx="365700" cy="365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16" name="Google Shape;3416;p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8502" y="2346863"/>
            <a:ext cx="228600" cy="31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7" name="Google Shape;3417;p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35124" y="1554386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8" name="Google Shape;3418;p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02049" y="2414936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9" name="Google Shape;3419;p7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88239" y="3071173"/>
            <a:ext cx="201300" cy="20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0" name="Google Shape;3420;p7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15865" y="972160"/>
            <a:ext cx="1168415" cy="3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5" name="Shape 3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6" name="Google Shape;3426;p75"/>
          <p:cNvSpPr/>
          <p:nvPr/>
        </p:nvSpPr>
        <p:spPr>
          <a:xfrm>
            <a:off x="2034053" y="514949"/>
            <a:ext cx="6024395" cy="4399349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27" name="Google Shape;3427;p75"/>
          <p:cNvGrpSpPr/>
          <p:nvPr/>
        </p:nvGrpSpPr>
        <p:grpSpPr>
          <a:xfrm>
            <a:off x="2660937" y="3596685"/>
            <a:ext cx="2761532" cy="1216208"/>
            <a:chOff x="2178037" y="1054764"/>
            <a:chExt cx="2897725" cy="1284681"/>
          </a:xfrm>
        </p:grpSpPr>
        <p:sp>
          <p:nvSpPr>
            <p:cNvPr id="3428" name="Google Shape;3428;p75"/>
            <p:cNvSpPr/>
            <p:nvPr/>
          </p:nvSpPr>
          <p:spPr>
            <a:xfrm>
              <a:off x="2178037" y="1054764"/>
              <a:ext cx="2897725" cy="1284681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Google Shape;3429;p75"/>
            <p:cNvSpPr txBox="1"/>
            <p:nvPr/>
          </p:nvSpPr>
          <p:spPr>
            <a:xfrm>
              <a:off x="2178037" y="1054764"/>
              <a:ext cx="917257" cy="195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Ingestion Layer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30" name="Google Shape;3430;p75"/>
          <p:cNvGrpSpPr/>
          <p:nvPr/>
        </p:nvGrpSpPr>
        <p:grpSpPr>
          <a:xfrm>
            <a:off x="6007492" y="3596675"/>
            <a:ext cx="822915" cy="1216191"/>
            <a:chOff x="2178018" y="1054758"/>
            <a:chExt cx="1220580" cy="637517"/>
          </a:xfrm>
        </p:grpSpPr>
        <p:sp>
          <p:nvSpPr>
            <p:cNvPr id="3431" name="Google Shape;3431;p75"/>
            <p:cNvSpPr/>
            <p:nvPr/>
          </p:nvSpPr>
          <p:spPr>
            <a:xfrm>
              <a:off x="2178037" y="1054764"/>
              <a:ext cx="1220561" cy="637511"/>
            </a:xfrm>
            <a:prstGeom prst="roundRect">
              <a:avLst>
                <a:gd fmla="val 827" name="adj"/>
              </a:avLst>
            </a:prstGeom>
            <a:solidFill>
              <a:srgbClr val="FFF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Google Shape;3432;p75"/>
            <p:cNvSpPr txBox="1"/>
            <p:nvPr/>
          </p:nvSpPr>
          <p:spPr>
            <a:xfrm>
              <a:off x="2178018" y="1054758"/>
              <a:ext cx="1139400" cy="12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Sources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33" name="Google Shape;3433;p75"/>
          <p:cNvGrpSpPr/>
          <p:nvPr/>
        </p:nvGrpSpPr>
        <p:grpSpPr>
          <a:xfrm>
            <a:off x="2179491" y="903270"/>
            <a:ext cx="1152175" cy="1938524"/>
            <a:chOff x="2178033" y="1054764"/>
            <a:chExt cx="663008" cy="871952"/>
          </a:xfrm>
        </p:grpSpPr>
        <p:sp>
          <p:nvSpPr>
            <p:cNvPr id="3434" name="Google Shape;3434;p75"/>
            <p:cNvSpPr/>
            <p:nvPr/>
          </p:nvSpPr>
          <p:spPr>
            <a:xfrm>
              <a:off x="2178033" y="1054764"/>
              <a:ext cx="663008" cy="871952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Google Shape;3435;p75"/>
            <p:cNvSpPr txBox="1"/>
            <p:nvPr/>
          </p:nvSpPr>
          <p:spPr>
            <a:xfrm>
              <a:off x="2178037" y="1054764"/>
              <a:ext cx="516207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 Layer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36" name="Google Shape;3436;p75"/>
          <p:cNvGrpSpPr/>
          <p:nvPr/>
        </p:nvGrpSpPr>
        <p:grpSpPr>
          <a:xfrm>
            <a:off x="3514786" y="903270"/>
            <a:ext cx="1588015" cy="2051291"/>
            <a:chOff x="2178035" y="1054764"/>
            <a:chExt cx="913808" cy="922675"/>
          </a:xfrm>
        </p:grpSpPr>
        <p:sp>
          <p:nvSpPr>
            <p:cNvPr id="3437" name="Google Shape;3437;p75"/>
            <p:cNvSpPr/>
            <p:nvPr/>
          </p:nvSpPr>
          <p:spPr>
            <a:xfrm>
              <a:off x="2178035" y="1054764"/>
              <a:ext cx="913808" cy="922675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Google Shape;3438;p75"/>
            <p:cNvSpPr txBox="1"/>
            <p:nvPr/>
          </p:nvSpPr>
          <p:spPr>
            <a:xfrm>
              <a:off x="2178037" y="1054764"/>
              <a:ext cx="410125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Analysis Layer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39" name="Google Shape;3439;p75"/>
          <p:cNvGrpSpPr/>
          <p:nvPr/>
        </p:nvGrpSpPr>
        <p:grpSpPr>
          <a:xfrm>
            <a:off x="5241986" y="903270"/>
            <a:ext cx="955743" cy="2478016"/>
            <a:chOff x="2178035" y="1054764"/>
            <a:chExt cx="549973" cy="1114617"/>
          </a:xfrm>
        </p:grpSpPr>
        <p:sp>
          <p:nvSpPr>
            <p:cNvPr id="3440" name="Google Shape;3440;p75"/>
            <p:cNvSpPr/>
            <p:nvPr/>
          </p:nvSpPr>
          <p:spPr>
            <a:xfrm>
              <a:off x="2178035" y="1054764"/>
              <a:ext cx="549973" cy="1114617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Google Shape;3441;p75"/>
            <p:cNvSpPr txBox="1"/>
            <p:nvPr/>
          </p:nvSpPr>
          <p:spPr>
            <a:xfrm>
              <a:off x="2178037" y="1054764"/>
              <a:ext cx="410125" cy="144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Processing &amp;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Analysis Layer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42" name="Google Shape;3442;p75"/>
          <p:cNvGrpSpPr/>
          <p:nvPr/>
        </p:nvGrpSpPr>
        <p:grpSpPr>
          <a:xfrm>
            <a:off x="6336924" y="903270"/>
            <a:ext cx="1572810" cy="2395720"/>
            <a:chOff x="2178032" y="1054764"/>
            <a:chExt cx="905058" cy="1077600"/>
          </a:xfrm>
        </p:grpSpPr>
        <p:sp>
          <p:nvSpPr>
            <p:cNvPr id="3443" name="Google Shape;3443;p75"/>
            <p:cNvSpPr/>
            <p:nvPr/>
          </p:nvSpPr>
          <p:spPr>
            <a:xfrm>
              <a:off x="2178032" y="1054764"/>
              <a:ext cx="905058" cy="107760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Google Shape;3444;p75"/>
            <p:cNvSpPr txBox="1"/>
            <p:nvPr/>
          </p:nvSpPr>
          <p:spPr>
            <a:xfrm>
              <a:off x="2178037" y="1054764"/>
              <a:ext cx="394443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 Layer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445" name="Google Shape;3445;p75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Digital Marketing &gt; Publisher side analysis</a:t>
            </a:r>
            <a:endParaRPr/>
          </a:p>
        </p:txBody>
      </p:sp>
      <p:sp>
        <p:nvSpPr>
          <p:cNvPr id="3446" name="Google Shape;3446;p75"/>
          <p:cNvSpPr/>
          <p:nvPr/>
        </p:nvSpPr>
        <p:spPr>
          <a:xfrm>
            <a:off x="4524674" y="4396158"/>
            <a:ext cx="844014" cy="375752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447" name="Google Shape;3447;p75"/>
          <p:cNvGrpSpPr/>
          <p:nvPr/>
        </p:nvGrpSpPr>
        <p:grpSpPr>
          <a:xfrm>
            <a:off x="1028732" y="1513915"/>
            <a:ext cx="768108" cy="713230"/>
            <a:chOff x="2178036" y="1054764"/>
            <a:chExt cx="805990" cy="347003"/>
          </a:xfrm>
        </p:grpSpPr>
        <p:sp>
          <p:nvSpPr>
            <p:cNvPr id="3448" name="Google Shape;3448;p75"/>
            <p:cNvSpPr/>
            <p:nvPr/>
          </p:nvSpPr>
          <p:spPr>
            <a:xfrm>
              <a:off x="2178037" y="1054764"/>
              <a:ext cx="805989" cy="347003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Google Shape;3449;p75"/>
            <p:cNvSpPr txBox="1"/>
            <p:nvPr/>
          </p:nvSpPr>
          <p:spPr>
            <a:xfrm>
              <a:off x="2178036" y="1054764"/>
              <a:ext cx="779883" cy="156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Ingestion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Layer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450" name="Google Shape;3450;p75"/>
          <p:cNvSpPr/>
          <p:nvPr/>
        </p:nvSpPr>
        <p:spPr>
          <a:xfrm>
            <a:off x="5006045" y="1235095"/>
            <a:ext cx="2842106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Managed Data Warehouse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1" name="Google Shape;3451;p75"/>
          <p:cNvSpPr/>
          <p:nvPr/>
        </p:nvSpPr>
        <p:spPr>
          <a:xfrm>
            <a:off x="6390792" y="2478194"/>
            <a:ext cx="146304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Production Storage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2" name="Google Shape;3452;p75"/>
          <p:cNvSpPr/>
          <p:nvPr/>
        </p:nvSpPr>
        <p:spPr>
          <a:xfrm>
            <a:off x="1124712" y="1857248"/>
            <a:ext cx="578100" cy="2808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91425" lIns="45700" spcFirstLastPara="1" rIns="45700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Experiences</a:t>
            </a:r>
            <a:endParaRPr b="0" i="0" sz="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453" name="Google Shape;3453;p75"/>
          <p:cNvGrpSpPr/>
          <p:nvPr/>
        </p:nvGrpSpPr>
        <p:grpSpPr>
          <a:xfrm>
            <a:off x="6060481" y="3814463"/>
            <a:ext cx="719941" cy="281750"/>
            <a:chOff x="940699" y="580225"/>
            <a:chExt cx="719941" cy="281750"/>
          </a:xfrm>
        </p:grpSpPr>
        <p:sp>
          <p:nvSpPr>
            <p:cNvPr id="3454" name="Google Shape;3454;p75"/>
            <p:cNvSpPr/>
            <p:nvPr/>
          </p:nvSpPr>
          <p:spPr>
            <a:xfrm>
              <a:off x="940699" y="580225"/>
              <a:ext cx="719941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1st Party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Cluster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455" name="Google Shape;3455;p7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56" name="Google Shape;3456;p75"/>
          <p:cNvGrpSpPr/>
          <p:nvPr/>
        </p:nvGrpSpPr>
        <p:grpSpPr>
          <a:xfrm>
            <a:off x="6060481" y="4158858"/>
            <a:ext cx="719941" cy="281750"/>
            <a:chOff x="940699" y="580225"/>
            <a:chExt cx="719941" cy="281750"/>
          </a:xfrm>
        </p:grpSpPr>
        <p:sp>
          <p:nvSpPr>
            <p:cNvPr id="3457" name="Google Shape;3457;p75"/>
            <p:cNvSpPr/>
            <p:nvPr/>
          </p:nvSpPr>
          <p:spPr>
            <a:xfrm>
              <a:off x="940699" y="580225"/>
              <a:ext cx="719941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2nd Party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Cluster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458" name="Google Shape;3458;p7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59" name="Google Shape;3459;p75"/>
          <p:cNvGrpSpPr/>
          <p:nvPr/>
        </p:nvGrpSpPr>
        <p:grpSpPr>
          <a:xfrm>
            <a:off x="6060481" y="4484018"/>
            <a:ext cx="719941" cy="281750"/>
            <a:chOff x="940699" y="580225"/>
            <a:chExt cx="719941" cy="281750"/>
          </a:xfrm>
        </p:grpSpPr>
        <p:sp>
          <p:nvSpPr>
            <p:cNvPr id="3460" name="Google Shape;3460;p75"/>
            <p:cNvSpPr/>
            <p:nvPr/>
          </p:nvSpPr>
          <p:spPr>
            <a:xfrm>
              <a:off x="940699" y="580225"/>
              <a:ext cx="719941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3rd Party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Cluster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461" name="Google Shape;3461;p7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62" name="Google Shape;3462;p75"/>
          <p:cNvSpPr txBox="1"/>
          <p:nvPr/>
        </p:nvSpPr>
        <p:spPr>
          <a:xfrm>
            <a:off x="2716430" y="1524375"/>
            <a:ext cx="156300" cy="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3" name="Google Shape;3463;p75"/>
          <p:cNvSpPr txBox="1"/>
          <p:nvPr/>
        </p:nvSpPr>
        <p:spPr>
          <a:xfrm>
            <a:off x="5522973" y="3774344"/>
            <a:ext cx="381600" cy="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Batch</a:t>
            </a:r>
            <a:b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Processing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4" name="Google Shape;3464;p75"/>
          <p:cNvSpPr txBox="1"/>
          <p:nvPr/>
        </p:nvSpPr>
        <p:spPr>
          <a:xfrm>
            <a:off x="2716430" y="2166925"/>
            <a:ext cx="156300" cy="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5" name="Google Shape;3465;p75"/>
          <p:cNvSpPr txBox="1"/>
          <p:nvPr/>
        </p:nvSpPr>
        <p:spPr>
          <a:xfrm>
            <a:off x="5529323" y="4047978"/>
            <a:ext cx="322200" cy="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Real-time</a:t>
            </a:r>
            <a:b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Analytics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6" name="Google Shape;3466;p75"/>
          <p:cNvSpPr/>
          <p:nvPr/>
        </p:nvSpPr>
        <p:spPr>
          <a:xfrm>
            <a:off x="6390792" y="2860532"/>
            <a:ext cx="146304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Archival Storage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 Nearline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7" name="Google Shape;3467;p75"/>
          <p:cNvSpPr/>
          <p:nvPr/>
        </p:nvSpPr>
        <p:spPr>
          <a:xfrm>
            <a:off x="2228860" y="1123082"/>
            <a:ext cx="105156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CMS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8" name="Google Shape;3468;p75"/>
          <p:cNvSpPr/>
          <p:nvPr/>
        </p:nvSpPr>
        <p:spPr>
          <a:xfrm>
            <a:off x="5006045" y="2045027"/>
            <a:ext cx="114300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Container Infra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GKE/Kubernetes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9" name="Google Shape;3469;p75"/>
          <p:cNvSpPr/>
          <p:nvPr/>
        </p:nvSpPr>
        <p:spPr>
          <a:xfrm>
            <a:off x="6616211" y="2045027"/>
            <a:ext cx="123194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Columnar/NoSQL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Bigtable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0" name="Google Shape;3470;p75"/>
          <p:cNvSpPr/>
          <p:nvPr/>
        </p:nvSpPr>
        <p:spPr>
          <a:xfrm>
            <a:off x="5006045" y="1618859"/>
            <a:ext cx="2842106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Managed Data Warehouse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SQL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1" name="Google Shape;3471;p75"/>
          <p:cNvSpPr/>
          <p:nvPr/>
        </p:nvSpPr>
        <p:spPr>
          <a:xfrm>
            <a:off x="2228860" y="1645834"/>
            <a:ext cx="1051560" cy="498759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E-commerce</a:t>
            </a:r>
            <a:b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Platform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2" name="Google Shape;3472;p75"/>
          <p:cNvSpPr/>
          <p:nvPr/>
        </p:nvSpPr>
        <p:spPr>
          <a:xfrm>
            <a:off x="2228860" y="2294479"/>
            <a:ext cx="1051560" cy="498759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Web/Mobile</a:t>
            </a:r>
            <a:b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3" name="Google Shape;3473;p75"/>
          <p:cNvSpPr/>
          <p:nvPr/>
        </p:nvSpPr>
        <p:spPr>
          <a:xfrm>
            <a:off x="5291489" y="2954574"/>
            <a:ext cx="857555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ETL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4" name="Google Shape;3474;p75"/>
          <p:cNvSpPr/>
          <p:nvPr/>
        </p:nvSpPr>
        <p:spPr>
          <a:xfrm>
            <a:off x="3621576" y="4385022"/>
            <a:ext cx="840808" cy="386888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5" name="Google Shape;3475;p75"/>
          <p:cNvSpPr/>
          <p:nvPr/>
        </p:nvSpPr>
        <p:spPr>
          <a:xfrm>
            <a:off x="4524674" y="3817870"/>
            <a:ext cx="84221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Pub/Sub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6" name="Google Shape;3476;p75"/>
          <p:cNvSpPr/>
          <p:nvPr/>
        </p:nvSpPr>
        <p:spPr>
          <a:xfrm>
            <a:off x="2705086" y="3817870"/>
            <a:ext cx="83599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7" name="Google Shape;3477;p75"/>
          <p:cNvSpPr/>
          <p:nvPr/>
        </p:nvSpPr>
        <p:spPr>
          <a:xfrm>
            <a:off x="2705086" y="4389684"/>
            <a:ext cx="84241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Dataproc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8" name="Google Shape;3478;p75"/>
          <p:cNvSpPr/>
          <p:nvPr/>
        </p:nvSpPr>
        <p:spPr>
          <a:xfrm>
            <a:off x="5006045" y="2471696"/>
            <a:ext cx="1143000" cy="386888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Dataproc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9" name="Google Shape;3479;p75"/>
          <p:cNvSpPr/>
          <p:nvPr/>
        </p:nvSpPr>
        <p:spPr>
          <a:xfrm>
            <a:off x="6957627" y="3596640"/>
            <a:ext cx="1144200" cy="132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80" name="Google Shape;3480;p75"/>
          <p:cNvGrpSpPr/>
          <p:nvPr/>
        </p:nvGrpSpPr>
        <p:grpSpPr>
          <a:xfrm>
            <a:off x="7052027" y="3763663"/>
            <a:ext cx="983030" cy="386888"/>
            <a:chOff x="7052027" y="3763663"/>
            <a:chExt cx="983030" cy="386888"/>
          </a:xfrm>
        </p:grpSpPr>
        <p:sp>
          <p:nvSpPr>
            <p:cNvPr id="3481" name="Google Shape;3481;p75"/>
            <p:cNvSpPr/>
            <p:nvPr/>
          </p:nvSpPr>
          <p:spPr>
            <a:xfrm>
              <a:off x="7052027" y="3763663"/>
              <a:ext cx="983030" cy="38688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146300" lIns="429750" spcFirstLastPara="1" rIns="45700" wrap="square" tIns="118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Google Marketing Platform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482" name="Google Shape;3482;p7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01375" y="3823575"/>
              <a:ext cx="274200" cy="2745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483" name="Google Shape;3483;p75"/>
          <p:cNvCxnSpPr>
            <a:stCxn id="3468" idx="3"/>
            <a:endCxn id="3469" idx="1"/>
          </p:cNvCxnSpPr>
          <p:nvPr/>
        </p:nvCxnSpPr>
        <p:spPr>
          <a:xfrm>
            <a:off x="6149045" y="2236140"/>
            <a:ext cx="4671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484" name="Google Shape;3484;p75"/>
          <p:cNvCxnSpPr>
            <a:stCxn id="3451" idx="1"/>
            <a:endCxn id="3466" idx="1"/>
          </p:cNvCxnSpPr>
          <p:nvPr/>
        </p:nvCxnSpPr>
        <p:spPr>
          <a:xfrm>
            <a:off x="6390792" y="2669307"/>
            <a:ext cx="600" cy="382200"/>
          </a:xfrm>
          <a:prstGeom prst="bentConnector3">
            <a:avLst>
              <a:gd fmla="val -22225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485" name="Google Shape;3485;p75"/>
          <p:cNvCxnSpPr>
            <a:stCxn id="3450" idx="1"/>
            <a:endCxn id="3468" idx="1"/>
          </p:cNvCxnSpPr>
          <p:nvPr/>
        </p:nvCxnSpPr>
        <p:spPr>
          <a:xfrm>
            <a:off x="5006045" y="1426208"/>
            <a:ext cx="600" cy="810000"/>
          </a:xfrm>
          <a:prstGeom prst="bentConnector3">
            <a:avLst>
              <a:gd fmla="val -24341667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486" name="Google Shape;3486;p75"/>
          <p:cNvCxnSpPr>
            <a:stCxn id="3470" idx="1"/>
            <a:endCxn id="3487" idx="3"/>
          </p:cNvCxnSpPr>
          <p:nvPr/>
        </p:nvCxnSpPr>
        <p:spPr>
          <a:xfrm flipH="1">
            <a:off x="4705445" y="1809972"/>
            <a:ext cx="300600" cy="1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488" name="Google Shape;3488;p75"/>
          <p:cNvCxnSpPr>
            <a:stCxn id="3475" idx="1"/>
            <a:endCxn id="3476" idx="3"/>
          </p:cNvCxnSpPr>
          <p:nvPr/>
        </p:nvCxnSpPr>
        <p:spPr>
          <a:xfrm rot="10800000">
            <a:off x="3540974" y="4008983"/>
            <a:ext cx="9837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489" name="Google Shape;3489;p75"/>
          <p:cNvCxnSpPr>
            <a:stCxn id="3476" idx="2"/>
            <a:endCxn id="3446" idx="0"/>
          </p:cNvCxnSpPr>
          <p:nvPr/>
        </p:nvCxnSpPr>
        <p:spPr>
          <a:xfrm flipH="1" rot="-5400000">
            <a:off x="3936835" y="3386346"/>
            <a:ext cx="196200" cy="1823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490" name="Google Shape;3490;p75"/>
          <p:cNvCxnSpPr>
            <a:stCxn id="3476" idx="2"/>
            <a:endCxn id="3474" idx="0"/>
          </p:cNvCxnSpPr>
          <p:nvPr/>
        </p:nvCxnSpPr>
        <p:spPr>
          <a:xfrm flipH="1" rot="-5400000">
            <a:off x="3490135" y="3833046"/>
            <a:ext cx="184800" cy="918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491" name="Google Shape;3491;p75"/>
          <p:cNvCxnSpPr>
            <a:stCxn id="3476" idx="2"/>
            <a:endCxn id="3477" idx="0"/>
          </p:cNvCxnSpPr>
          <p:nvPr/>
        </p:nvCxnSpPr>
        <p:spPr>
          <a:xfrm>
            <a:off x="3123085" y="4200096"/>
            <a:ext cx="3300" cy="189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492" name="Google Shape;3492;p75"/>
          <p:cNvCxnSpPr>
            <a:stCxn id="3476" idx="1"/>
            <a:endCxn id="3437" idx="2"/>
          </p:cNvCxnSpPr>
          <p:nvPr/>
        </p:nvCxnSpPr>
        <p:spPr>
          <a:xfrm flipH="1" rot="10800000">
            <a:off x="2705086" y="2954483"/>
            <a:ext cx="1603800" cy="1054500"/>
          </a:xfrm>
          <a:prstGeom prst="bentConnector4">
            <a:avLst>
              <a:gd fmla="val -14257" name="adj1"/>
              <a:gd fmla="val 45810" name="adj2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493" name="Google Shape;3493;p75"/>
          <p:cNvCxnSpPr>
            <a:stCxn id="3476" idx="1"/>
            <a:endCxn id="3440" idx="2"/>
          </p:cNvCxnSpPr>
          <p:nvPr/>
        </p:nvCxnSpPr>
        <p:spPr>
          <a:xfrm flipH="1" rot="10800000">
            <a:off x="2705086" y="3381383"/>
            <a:ext cx="3014700" cy="627600"/>
          </a:xfrm>
          <a:prstGeom prst="bentConnector4">
            <a:avLst>
              <a:gd fmla="val -7583" name="adj1"/>
              <a:gd fmla="val 76362" name="adj2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494" name="Google Shape;3494;p75"/>
          <p:cNvCxnSpPr>
            <a:stCxn id="3476" idx="1"/>
            <a:endCxn id="3443" idx="2"/>
          </p:cNvCxnSpPr>
          <p:nvPr/>
        </p:nvCxnSpPr>
        <p:spPr>
          <a:xfrm flipH="1" rot="10800000">
            <a:off x="2705086" y="3298883"/>
            <a:ext cx="4418100" cy="710100"/>
          </a:xfrm>
          <a:prstGeom prst="bentConnector4">
            <a:avLst>
              <a:gd fmla="val -5174" name="adj1"/>
              <a:gd fmla="val 68813" name="adj2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495" name="Google Shape;3495;p75"/>
          <p:cNvCxnSpPr>
            <a:stCxn id="3478" idx="1"/>
            <a:endCxn id="3496" idx="2"/>
          </p:cNvCxnSpPr>
          <p:nvPr/>
        </p:nvCxnSpPr>
        <p:spPr>
          <a:xfrm rot="10800000">
            <a:off x="4133945" y="2387940"/>
            <a:ext cx="872100" cy="2772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497" name="Google Shape;3497;p75"/>
          <p:cNvCxnSpPr/>
          <p:nvPr/>
        </p:nvCxnSpPr>
        <p:spPr>
          <a:xfrm rot="10800000">
            <a:off x="4138425" y="2385600"/>
            <a:ext cx="2121300" cy="5211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498" name="Google Shape;3498;p75"/>
          <p:cNvCxnSpPr>
            <a:stCxn id="3448" idx="3"/>
            <a:endCxn id="3434" idx="1"/>
          </p:cNvCxnSpPr>
          <p:nvPr/>
        </p:nvCxnSpPr>
        <p:spPr>
          <a:xfrm>
            <a:off x="1796840" y="1870530"/>
            <a:ext cx="382800" cy="21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499" name="Google Shape;3499;p75"/>
          <p:cNvCxnSpPr>
            <a:stCxn id="3434" idx="3"/>
          </p:cNvCxnSpPr>
          <p:nvPr/>
        </p:nvCxnSpPr>
        <p:spPr>
          <a:xfrm flipH="1" rot="10800000">
            <a:off x="3331666" y="1870432"/>
            <a:ext cx="175200" cy="21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500" name="Google Shape;3500;p75"/>
          <p:cNvCxnSpPr>
            <a:stCxn id="3475" idx="3"/>
          </p:cNvCxnSpPr>
          <p:nvPr/>
        </p:nvCxnSpPr>
        <p:spPr>
          <a:xfrm flipH="1" rot="10800000">
            <a:off x="5366892" y="4007483"/>
            <a:ext cx="640800" cy="1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none"/>
          </a:ln>
        </p:spPr>
      </p:cxnSp>
      <p:cxnSp>
        <p:nvCxnSpPr>
          <p:cNvPr id="3501" name="Google Shape;3501;p75"/>
          <p:cNvCxnSpPr>
            <a:stCxn id="3481" idx="2"/>
            <a:endCxn id="3460" idx="3"/>
          </p:cNvCxnSpPr>
          <p:nvPr/>
        </p:nvCxnSpPr>
        <p:spPr>
          <a:xfrm rot="5400000">
            <a:off x="6924792" y="4006101"/>
            <a:ext cx="474300" cy="7632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502" name="Google Shape;3502;p75"/>
          <p:cNvCxnSpPr>
            <a:stCxn id="3481" idx="1"/>
            <a:endCxn id="3454" idx="3"/>
          </p:cNvCxnSpPr>
          <p:nvPr/>
        </p:nvCxnSpPr>
        <p:spPr>
          <a:xfrm rot="10800000">
            <a:off x="6780527" y="3955307"/>
            <a:ext cx="271500" cy="18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grpSp>
        <p:nvGrpSpPr>
          <p:cNvPr id="3503" name="Google Shape;3503;p75"/>
          <p:cNvGrpSpPr/>
          <p:nvPr/>
        </p:nvGrpSpPr>
        <p:grpSpPr>
          <a:xfrm>
            <a:off x="3562525" y="1235665"/>
            <a:ext cx="1143000" cy="382200"/>
            <a:chOff x="3562525" y="1235665"/>
            <a:chExt cx="1143000" cy="382200"/>
          </a:xfrm>
        </p:grpSpPr>
        <p:sp>
          <p:nvSpPr>
            <p:cNvPr id="3504" name="Google Shape;3504;p75"/>
            <p:cNvSpPr/>
            <p:nvPr/>
          </p:nvSpPr>
          <p:spPr>
            <a:xfrm>
              <a:off x="3562525" y="1235665"/>
              <a:ext cx="11430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BI Interface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 Studio 360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05" name="Google Shape;3505;p75"/>
            <p:cNvPicPr preferRelativeResize="0"/>
            <p:nvPr/>
          </p:nvPicPr>
          <p:blipFill rotWithShape="1">
            <a:blip r:embed="rId5">
              <a:alphaModFix/>
            </a:blip>
            <a:srcRect b="661" l="0" r="0" t="661"/>
            <a:stretch/>
          </p:blipFill>
          <p:spPr>
            <a:xfrm>
              <a:off x="3619950" y="1302400"/>
              <a:ext cx="2499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87" name="Google Shape;3487;p75"/>
          <p:cNvSpPr/>
          <p:nvPr/>
        </p:nvSpPr>
        <p:spPr>
          <a:xfrm>
            <a:off x="3562525" y="1620237"/>
            <a:ext cx="114300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Image Analysis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Vision API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6" name="Google Shape;3496;p75"/>
          <p:cNvSpPr/>
          <p:nvPr/>
        </p:nvSpPr>
        <p:spPr>
          <a:xfrm>
            <a:off x="3562525" y="2001085"/>
            <a:ext cx="1143000" cy="386888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TensorFlow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06" name="Google Shape;3506;p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74800" y="499982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7" name="Google Shape;3507;p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01453" y="1218035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p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01453" y="1756260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9" name="Google Shape;3509;p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01453" y="2380072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0" name="Google Shape;3510;p7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37363" y="1716663"/>
            <a:ext cx="271500" cy="2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1" name="Google Shape;3511;p7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53749" y="2086953"/>
            <a:ext cx="238725" cy="262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2" name="Google Shape;3512;p7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98414" y="1357811"/>
            <a:ext cx="201300" cy="20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3" name="Google Shape;3513;p7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10702" y="1665325"/>
            <a:ext cx="201300" cy="27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4" name="Google Shape;3514;p7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063338" y="2083686"/>
            <a:ext cx="271475" cy="305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5" name="Google Shape;3515;p7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075609" y="2536100"/>
            <a:ext cx="271475" cy="2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6" name="Google Shape;3516;p7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579530" y="3880720"/>
            <a:ext cx="238725" cy="25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7" name="Google Shape;3517;p7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366903" y="3007312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8" name="Google Shape;3518;p7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718898" y="2107418"/>
            <a:ext cx="238725" cy="26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9" name="Google Shape;3519;p7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499799" y="2556686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0" name="Google Shape;3520;p7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499799" y="2992449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1" name="Google Shape;3521;p7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802753" y="3892262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2" name="Google Shape;3522;p7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767672" y="4445050"/>
            <a:ext cx="271475" cy="2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3" name="Google Shape;3523;p7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07539" y="4483386"/>
            <a:ext cx="201300" cy="20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4" name="Google Shape;3524;p7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577262" y="4483640"/>
            <a:ext cx="216500" cy="2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9" name="Shape 3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0" name="Google Shape;3530;p76"/>
          <p:cNvSpPr/>
          <p:nvPr/>
        </p:nvSpPr>
        <p:spPr>
          <a:xfrm>
            <a:off x="1703875" y="514950"/>
            <a:ext cx="6343200" cy="43995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31" name="Google Shape;3531;p76"/>
          <p:cNvGrpSpPr/>
          <p:nvPr/>
        </p:nvGrpSpPr>
        <p:grpSpPr>
          <a:xfrm>
            <a:off x="6525773" y="894825"/>
            <a:ext cx="1380698" cy="1911079"/>
            <a:chOff x="2178037" y="1054760"/>
            <a:chExt cx="1146188" cy="637515"/>
          </a:xfrm>
        </p:grpSpPr>
        <p:sp>
          <p:nvSpPr>
            <p:cNvPr id="3532" name="Google Shape;3532;p76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DE7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p76"/>
            <p:cNvSpPr txBox="1"/>
            <p:nvPr/>
          </p:nvSpPr>
          <p:spPr>
            <a:xfrm>
              <a:off x="2178037" y="1054760"/>
              <a:ext cx="950700" cy="27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us-east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34" name="Google Shape;3534;p76"/>
          <p:cNvGrpSpPr/>
          <p:nvPr/>
        </p:nvGrpSpPr>
        <p:grpSpPr>
          <a:xfrm>
            <a:off x="6439621" y="1139094"/>
            <a:ext cx="1380698" cy="1911067"/>
            <a:chOff x="2178037" y="1054764"/>
            <a:chExt cx="1146188" cy="637511"/>
          </a:xfrm>
        </p:grpSpPr>
        <p:sp>
          <p:nvSpPr>
            <p:cNvPr id="3535" name="Google Shape;3535;p76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FF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p76"/>
            <p:cNvSpPr txBox="1"/>
            <p:nvPr/>
          </p:nvSpPr>
          <p:spPr>
            <a:xfrm>
              <a:off x="2178046" y="1054766"/>
              <a:ext cx="950700" cy="12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europe-west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37" name="Google Shape;3537;p76"/>
          <p:cNvGrpSpPr/>
          <p:nvPr/>
        </p:nvGrpSpPr>
        <p:grpSpPr>
          <a:xfrm>
            <a:off x="6338486" y="1370688"/>
            <a:ext cx="1380781" cy="1911087"/>
            <a:chOff x="2178036" y="1054764"/>
            <a:chExt cx="794557" cy="859611"/>
          </a:xfrm>
        </p:grpSpPr>
        <p:sp>
          <p:nvSpPr>
            <p:cNvPr id="3538" name="Google Shape;3538;p76"/>
            <p:cNvSpPr/>
            <p:nvPr/>
          </p:nvSpPr>
          <p:spPr>
            <a:xfrm>
              <a:off x="2178036" y="1054764"/>
              <a:ext cx="794557" cy="859611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Google Shape;3539;p76"/>
            <p:cNvSpPr txBox="1"/>
            <p:nvPr/>
          </p:nvSpPr>
          <p:spPr>
            <a:xfrm>
              <a:off x="2178052" y="1054769"/>
              <a:ext cx="606600" cy="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asia-east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40" name="Google Shape;3540;p76"/>
          <p:cNvGrpSpPr/>
          <p:nvPr/>
        </p:nvGrpSpPr>
        <p:grpSpPr>
          <a:xfrm>
            <a:off x="1853275" y="1374375"/>
            <a:ext cx="4245793" cy="1910840"/>
            <a:chOff x="2178033" y="1054761"/>
            <a:chExt cx="2443200" cy="859500"/>
          </a:xfrm>
        </p:grpSpPr>
        <p:sp>
          <p:nvSpPr>
            <p:cNvPr id="3541" name="Google Shape;3541;p76"/>
            <p:cNvSpPr/>
            <p:nvPr/>
          </p:nvSpPr>
          <p:spPr>
            <a:xfrm>
              <a:off x="2178033" y="1054761"/>
              <a:ext cx="2443200" cy="85950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2" name="Google Shape;3542;p76"/>
            <p:cNvSpPr txBox="1"/>
            <p:nvPr/>
          </p:nvSpPr>
          <p:spPr>
            <a:xfrm>
              <a:off x="2178037" y="1054764"/>
              <a:ext cx="300352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us-central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43" name="Google Shape;3543;p76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Digital Marketing &gt; Real-Time Bidding</a:t>
            </a:r>
            <a:endParaRPr/>
          </a:p>
        </p:txBody>
      </p:sp>
      <p:sp>
        <p:nvSpPr>
          <p:cNvPr id="3544" name="Google Shape;3544;p76"/>
          <p:cNvSpPr/>
          <p:nvPr/>
        </p:nvSpPr>
        <p:spPr>
          <a:xfrm>
            <a:off x="3228423" y="2236973"/>
            <a:ext cx="114537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Bid Servers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3545" name="Google Shape;3545;p76"/>
          <p:cNvSpPr/>
          <p:nvPr/>
        </p:nvSpPr>
        <p:spPr>
          <a:xfrm>
            <a:off x="3226366" y="2856954"/>
            <a:ext cx="114537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Pixel Servers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3546" name="Google Shape;3546;p76"/>
          <p:cNvSpPr/>
          <p:nvPr/>
        </p:nvSpPr>
        <p:spPr>
          <a:xfrm>
            <a:off x="4755567" y="2856954"/>
            <a:ext cx="1294456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Database User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3547" name="Google Shape;3547;p76"/>
          <p:cNvSpPr/>
          <p:nvPr/>
        </p:nvSpPr>
        <p:spPr>
          <a:xfrm>
            <a:off x="4755566" y="2236973"/>
            <a:ext cx="1294457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Database Bid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3548" name="Google Shape;3548;p76"/>
          <p:cNvSpPr/>
          <p:nvPr/>
        </p:nvSpPr>
        <p:spPr>
          <a:xfrm>
            <a:off x="4755567" y="1616473"/>
            <a:ext cx="1294457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Data Proxy Servers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3549" name="Google Shape;3549;p76"/>
          <p:cNvSpPr/>
          <p:nvPr/>
        </p:nvSpPr>
        <p:spPr>
          <a:xfrm>
            <a:off x="6379362" y="1616473"/>
            <a:ext cx="1294457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Data Proxy Servers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grpSp>
        <p:nvGrpSpPr>
          <p:cNvPr id="3550" name="Google Shape;3550;p76"/>
          <p:cNvGrpSpPr/>
          <p:nvPr/>
        </p:nvGrpSpPr>
        <p:grpSpPr>
          <a:xfrm>
            <a:off x="800133" y="3140204"/>
            <a:ext cx="806464" cy="758934"/>
            <a:chOff x="2178037" y="1054763"/>
            <a:chExt cx="846237" cy="806262"/>
          </a:xfrm>
        </p:grpSpPr>
        <p:sp>
          <p:nvSpPr>
            <p:cNvPr id="3551" name="Google Shape;3551;p76"/>
            <p:cNvSpPr/>
            <p:nvPr/>
          </p:nvSpPr>
          <p:spPr>
            <a:xfrm>
              <a:off x="2178038" y="1054763"/>
              <a:ext cx="846236" cy="806262"/>
            </a:xfrm>
            <a:prstGeom prst="roundRect">
              <a:avLst>
                <a:gd fmla="val 827" name="adj"/>
              </a:avLst>
            </a:prstGeom>
            <a:solidFill>
              <a:srgbClr val="FFF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2" name="Google Shape;3552;p76"/>
            <p:cNvSpPr txBox="1"/>
            <p:nvPr/>
          </p:nvSpPr>
          <p:spPr>
            <a:xfrm>
              <a:off x="2178037" y="1054764"/>
              <a:ext cx="510682" cy="1963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53" name="Google Shape;3553;p76"/>
          <p:cNvGrpSpPr/>
          <p:nvPr/>
        </p:nvGrpSpPr>
        <p:grpSpPr>
          <a:xfrm>
            <a:off x="950977" y="923404"/>
            <a:ext cx="502920" cy="502920"/>
            <a:chOff x="433514" y="2354433"/>
            <a:chExt cx="502920" cy="502920"/>
          </a:xfrm>
        </p:grpSpPr>
        <p:sp>
          <p:nvSpPr>
            <p:cNvPr id="3554" name="Google Shape;3554;p7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55" name="Google Shape;3555;p7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56" name="Google Shape;3556;p76"/>
          <p:cNvGrpSpPr/>
          <p:nvPr/>
        </p:nvGrpSpPr>
        <p:grpSpPr>
          <a:xfrm>
            <a:off x="950977" y="1576128"/>
            <a:ext cx="502920" cy="502920"/>
            <a:chOff x="433514" y="2354433"/>
            <a:chExt cx="502920" cy="502920"/>
          </a:xfrm>
        </p:grpSpPr>
        <p:sp>
          <p:nvSpPr>
            <p:cNvPr id="3557" name="Google Shape;3557;p7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58" name="Google Shape;3558;p7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59" name="Google Shape;3559;p76"/>
          <p:cNvSpPr/>
          <p:nvPr/>
        </p:nvSpPr>
        <p:spPr>
          <a:xfrm>
            <a:off x="6379362" y="2856954"/>
            <a:ext cx="1294456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Database User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3560" name="Google Shape;3560;p76"/>
          <p:cNvSpPr/>
          <p:nvPr/>
        </p:nvSpPr>
        <p:spPr>
          <a:xfrm>
            <a:off x="6379361" y="2236973"/>
            <a:ext cx="1294457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Database Bid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grpSp>
        <p:nvGrpSpPr>
          <p:cNvPr id="3561" name="Google Shape;3561;p76"/>
          <p:cNvGrpSpPr/>
          <p:nvPr/>
        </p:nvGrpSpPr>
        <p:grpSpPr>
          <a:xfrm>
            <a:off x="800132" y="4009465"/>
            <a:ext cx="804686" cy="896111"/>
            <a:chOff x="2178036" y="1054764"/>
            <a:chExt cx="844371" cy="435979"/>
          </a:xfrm>
        </p:grpSpPr>
        <p:sp>
          <p:nvSpPr>
            <p:cNvPr id="3562" name="Google Shape;3562;p76"/>
            <p:cNvSpPr/>
            <p:nvPr/>
          </p:nvSpPr>
          <p:spPr>
            <a:xfrm>
              <a:off x="2178037" y="1054764"/>
              <a:ext cx="844370" cy="435979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Google Shape;3563;p76"/>
            <p:cNvSpPr txBox="1"/>
            <p:nvPr/>
          </p:nvSpPr>
          <p:spPr>
            <a:xfrm>
              <a:off x="2178036" y="1054764"/>
              <a:ext cx="779883" cy="156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Campaign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management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64" name="Google Shape;3564;p76"/>
          <p:cNvGrpSpPr/>
          <p:nvPr/>
        </p:nvGrpSpPr>
        <p:grpSpPr>
          <a:xfrm>
            <a:off x="801911" y="2285852"/>
            <a:ext cx="804685" cy="758986"/>
            <a:chOff x="2178037" y="1054764"/>
            <a:chExt cx="844370" cy="801718"/>
          </a:xfrm>
        </p:grpSpPr>
        <p:sp>
          <p:nvSpPr>
            <p:cNvPr id="3565" name="Google Shape;3565;p76"/>
            <p:cNvSpPr/>
            <p:nvPr/>
          </p:nvSpPr>
          <p:spPr>
            <a:xfrm>
              <a:off x="2178037" y="1054764"/>
              <a:ext cx="844370" cy="801718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Google Shape;3566;p76"/>
            <p:cNvSpPr txBox="1"/>
            <p:nvPr/>
          </p:nvSpPr>
          <p:spPr>
            <a:xfrm>
              <a:off x="2178037" y="1054764"/>
              <a:ext cx="783594" cy="2037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Ad </a:t>
              </a:r>
              <a:r>
                <a:rPr lang="en-US" sz="75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Manager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67" name="Google Shape;3567;p76"/>
          <p:cNvGrpSpPr/>
          <p:nvPr/>
        </p:nvGrpSpPr>
        <p:grpSpPr>
          <a:xfrm>
            <a:off x="951866" y="2499360"/>
            <a:ext cx="502920" cy="502920"/>
            <a:chOff x="951866" y="2499360"/>
            <a:chExt cx="502920" cy="502920"/>
          </a:xfrm>
        </p:grpSpPr>
        <p:sp>
          <p:nvSpPr>
            <p:cNvPr id="3568" name="Google Shape;3568;p76"/>
            <p:cNvSpPr/>
            <p:nvPr/>
          </p:nvSpPr>
          <p:spPr>
            <a:xfrm>
              <a:off x="951866" y="2499360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69" name="Google Shape;3569;p76"/>
            <p:cNvPicPr preferRelativeResize="0"/>
            <p:nvPr/>
          </p:nvPicPr>
          <p:blipFill rotWithShape="1">
            <a:blip r:embed="rId5">
              <a:alphaModFix/>
            </a:blip>
            <a:srcRect b="-2330" l="0" r="0" t="-2173"/>
            <a:stretch/>
          </p:blipFill>
          <p:spPr>
            <a:xfrm>
              <a:off x="1020450" y="2560000"/>
              <a:ext cx="365700" cy="382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70" name="Google Shape;3570;p76"/>
          <p:cNvGrpSpPr/>
          <p:nvPr/>
        </p:nvGrpSpPr>
        <p:grpSpPr>
          <a:xfrm>
            <a:off x="951866" y="4355592"/>
            <a:ext cx="502920" cy="502920"/>
            <a:chOff x="433514" y="2354433"/>
            <a:chExt cx="502920" cy="502920"/>
          </a:xfrm>
        </p:grpSpPr>
        <p:sp>
          <p:nvSpPr>
            <p:cNvPr id="3571" name="Google Shape;3571;p7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72" name="Google Shape;3572;p7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573" name="Google Shape;3573;p76"/>
          <p:cNvCxnSpPr>
            <a:stCxn id="3562" idx="3"/>
            <a:endCxn id="3548" idx="3"/>
          </p:cNvCxnSpPr>
          <p:nvPr/>
        </p:nvCxnSpPr>
        <p:spPr>
          <a:xfrm flipH="1" rot="10800000">
            <a:off x="1604818" y="1807621"/>
            <a:ext cx="4445100" cy="2649900"/>
          </a:xfrm>
          <a:prstGeom prst="bentConnector3">
            <a:avLst>
              <a:gd fmla="val 105359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574" name="Google Shape;3574;p76"/>
          <p:cNvCxnSpPr>
            <a:stCxn id="3551" idx="3"/>
            <a:endCxn id="3546" idx="2"/>
          </p:cNvCxnSpPr>
          <p:nvPr/>
        </p:nvCxnSpPr>
        <p:spPr>
          <a:xfrm flipH="1" rot="10800000">
            <a:off x="1606597" y="3239171"/>
            <a:ext cx="3796200" cy="280500"/>
          </a:xfrm>
          <a:prstGeom prst="bentConnector2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575" name="Google Shape;3575;p76"/>
          <p:cNvCxnSpPr>
            <a:stCxn id="3547" idx="3"/>
            <a:endCxn id="3551" idx="3"/>
          </p:cNvCxnSpPr>
          <p:nvPr/>
        </p:nvCxnSpPr>
        <p:spPr>
          <a:xfrm flipH="1">
            <a:off x="1606723" y="2428086"/>
            <a:ext cx="4443300" cy="1091700"/>
          </a:xfrm>
          <a:prstGeom prst="bentConnector3">
            <a:avLst>
              <a:gd fmla="val -3418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576" name="Google Shape;3576;p76"/>
          <p:cNvCxnSpPr>
            <a:stCxn id="3554" idx="2"/>
            <a:endCxn id="3557" idx="0"/>
          </p:cNvCxnSpPr>
          <p:nvPr/>
        </p:nvCxnSpPr>
        <p:spPr>
          <a:xfrm>
            <a:off x="1202437" y="1426324"/>
            <a:ext cx="0" cy="1497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77" name="Google Shape;3577;p76"/>
          <p:cNvCxnSpPr>
            <a:stCxn id="3557" idx="2"/>
          </p:cNvCxnSpPr>
          <p:nvPr/>
        </p:nvCxnSpPr>
        <p:spPr>
          <a:xfrm>
            <a:off x="1202437" y="2079048"/>
            <a:ext cx="0" cy="2067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578" name="Google Shape;3578;p76"/>
          <p:cNvCxnSpPr/>
          <p:nvPr/>
        </p:nvCxnSpPr>
        <p:spPr>
          <a:xfrm>
            <a:off x="1604650" y="2710123"/>
            <a:ext cx="285300" cy="4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579" name="Google Shape;3579;p76"/>
          <p:cNvCxnSpPr>
            <a:stCxn id="3580" idx="3"/>
            <a:endCxn id="3544" idx="1"/>
          </p:cNvCxnSpPr>
          <p:nvPr/>
        </p:nvCxnSpPr>
        <p:spPr>
          <a:xfrm flipH="1" rot="10800000">
            <a:off x="2809623" y="2428086"/>
            <a:ext cx="418800" cy="286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581" name="Google Shape;3581;p76"/>
          <p:cNvCxnSpPr>
            <a:endCxn id="3545" idx="1"/>
          </p:cNvCxnSpPr>
          <p:nvPr/>
        </p:nvCxnSpPr>
        <p:spPr>
          <a:xfrm>
            <a:off x="2809666" y="2709967"/>
            <a:ext cx="416700" cy="33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582" name="Google Shape;3582;p76"/>
          <p:cNvCxnSpPr>
            <a:stCxn id="3545" idx="0"/>
            <a:endCxn id="3544" idx="2"/>
          </p:cNvCxnSpPr>
          <p:nvPr/>
        </p:nvCxnSpPr>
        <p:spPr>
          <a:xfrm flipH="1" rot="10800000">
            <a:off x="3799055" y="2619054"/>
            <a:ext cx="2100" cy="2379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583" name="Google Shape;3583;p76"/>
          <p:cNvCxnSpPr>
            <a:stCxn id="3544" idx="0"/>
            <a:endCxn id="3548" idx="1"/>
          </p:cNvCxnSpPr>
          <p:nvPr/>
        </p:nvCxnSpPr>
        <p:spPr>
          <a:xfrm rot="-5400000">
            <a:off x="4063762" y="1545023"/>
            <a:ext cx="429300" cy="9546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584" name="Google Shape;3584;p76"/>
          <p:cNvCxnSpPr>
            <a:stCxn id="3544" idx="3"/>
            <a:endCxn id="3546" idx="1"/>
          </p:cNvCxnSpPr>
          <p:nvPr/>
        </p:nvCxnSpPr>
        <p:spPr>
          <a:xfrm>
            <a:off x="4373801" y="2428086"/>
            <a:ext cx="381900" cy="620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585" name="Google Shape;3585;p76"/>
          <p:cNvCxnSpPr/>
          <p:nvPr/>
        </p:nvCxnSpPr>
        <p:spPr>
          <a:xfrm>
            <a:off x="4373801" y="2382243"/>
            <a:ext cx="3819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586" name="Google Shape;3586;p76"/>
          <p:cNvCxnSpPr/>
          <p:nvPr/>
        </p:nvCxnSpPr>
        <p:spPr>
          <a:xfrm>
            <a:off x="4371744" y="3115950"/>
            <a:ext cx="3819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587" name="Google Shape;3587;p76"/>
          <p:cNvCxnSpPr>
            <a:stCxn id="3548" idx="2"/>
            <a:endCxn id="3547" idx="0"/>
          </p:cNvCxnSpPr>
          <p:nvPr/>
        </p:nvCxnSpPr>
        <p:spPr>
          <a:xfrm>
            <a:off x="5402796" y="1998699"/>
            <a:ext cx="0" cy="238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588" name="Google Shape;3588;p76"/>
          <p:cNvCxnSpPr>
            <a:stCxn id="3547" idx="2"/>
            <a:endCxn id="3546" idx="0"/>
          </p:cNvCxnSpPr>
          <p:nvPr/>
        </p:nvCxnSpPr>
        <p:spPr>
          <a:xfrm>
            <a:off x="5402794" y="2619199"/>
            <a:ext cx="0" cy="2379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589" name="Google Shape;3589;p76"/>
          <p:cNvCxnSpPr/>
          <p:nvPr/>
        </p:nvCxnSpPr>
        <p:spPr>
          <a:xfrm>
            <a:off x="6050023" y="1756786"/>
            <a:ext cx="329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590" name="Google Shape;3590;p76"/>
          <p:cNvCxnSpPr/>
          <p:nvPr/>
        </p:nvCxnSpPr>
        <p:spPr>
          <a:xfrm>
            <a:off x="6050023" y="2383636"/>
            <a:ext cx="329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591" name="Google Shape;3591;p76"/>
          <p:cNvCxnSpPr>
            <a:stCxn id="3546" idx="3"/>
            <a:endCxn id="3559" idx="1"/>
          </p:cNvCxnSpPr>
          <p:nvPr/>
        </p:nvCxnSpPr>
        <p:spPr>
          <a:xfrm>
            <a:off x="6050023" y="3048067"/>
            <a:ext cx="329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592" name="Google Shape;3592;p76"/>
          <p:cNvCxnSpPr>
            <a:stCxn id="3549" idx="2"/>
            <a:endCxn id="3560" idx="0"/>
          </p:cNvCxnSpPr>
          <p:nvPr/>
        </p:nvCxnSpPr>
        <p:spPr>
          <a:xfrm>
            <a:off x="7026591" y="1998699"/>
            <a:ext cx="0" cy="238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593" name="Google Shape;3593;p76"/>
          <p:cNvCxnSpPr>
            <a:stCxn id="3560" idx="2"/>
            <a:endCxn id="3559" idx="0"/>
          </p:cNvCxnSpPr>
          <p:nvPr/>
        </p:nvCxnSpPr>
        <p:spPr>
          <a:xfrm>
            <a:off x="7026589" y="2619199"/>
            <a:ext cx="0" cy="2379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3594" name="Google Shape;3594;p76"/>
          <p:cNvSpPr/>
          <p:nvPr/>
        </p:nvSpPr>
        <p:spPr>
          <a:xfrm>
            <a:off x="1889961" y="2523530"/>
            <a:ext cx="9339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95" name="Google Shape;3595;p76"/>
          <p:cNvGrpSpPr/>
          <p:nvPr/>
        </p:nvGrpSpPr>
        <p:grpSpPr>
          <a:xfrm>
            <a:off x="951025" y="3351290"/>
            <a:ext cx="502800" cy="502800"/>
            <a:chOff x="951025" y="3351290"/>
            <a:chExt cx="502800" cy="502800"/>
          </a:xfrm>
        </p:grpSpPr>
        <p:sp>
          <p:nvSpPr>
            <p:cNvPr id="3596" name="Google Shape;3596;p76"/>
            <p:cNvSpPr/>
            <p:nvPr/>
          </p:nvSpPr>
          <p:spPr>
            <a:xfrm>
              <a:off x="951025" y="3351290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97" name="Google Shape;3597;p7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11537" y="3411788"/>
              <a:ext cx="381900" cy="381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98" name="Google Shape;3598;p7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39062" y="1699328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9" name="Google Shape;3599;p7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66162" y="2319565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0" name="Google Shape;3600;p7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66162" y="2940340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1" name="Google Shape;3601;p7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66162" y="1699315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2" name="Google Shape;3602;p7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38187" y="2940340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3" name="Google Shape;3603;p7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38187" y="2319565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4" name="Google Shape;3604;p7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52962" y="2940340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5" name="Google Shape;3605;p7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52962" y="2319828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6" name="Google Shape;3606;p7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03875" y="514957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7" name="Google Shape;3607;p7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82925" y="2606450"/>
            <a:ext cx="216500" cy="2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2" name="Shape 3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3" name="Google Shape;3613;p77"/>
          <p:cNvSpPr/>
          <p:nvPr/>
        </p:nvSpPr>
        <p:spPr>
          <a:xfrm>
            <a:off x="1485600" y="1053288"/>
            <a:ext cx="4416000" cy="28632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4" name="Google Shape;3614;p77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Internet of Things &gt; MQTT to PubSub Broker</a:t>
            </a:r>
            <a:endParaRPr/>
          </a:p>
        </p:txBody>
      </p:sp>
      <p:sp>
        <p:nvSpPr>
          <p:cNvPr id="3615" name="Google Shape;3615;p77"/>
          <p:cNvSpPr/>
          <p:nvPr/>
        </p:nvSpPr>
        <p:spPr>
          <a:xfrm>
            <a:off x="4593144" y="3314765"/>
            <a:ext cx="1207895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IoT Warehouse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6" name="Google Shape;3616;p77"/>
          <p:cNvSpPr/>
          <p:nvPr/>
        </p:nvSpPr>
        <p:spPr>
          <a:xfrm>
            <a:off x="4593145" y="1400564"/>
            <a:ext cx="1207895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IoT Application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7" name="Google Shape;3617;p77"/>
          <p:cNvSpPr/>
          <p:nvPr/>
        </p:nvSpPr>
        <p:spPr>
          <a:xfrm>
            <a:off x="4593145" y="2689275"/>
            <a:ext cx="1207895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Stream Analytics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8" name="Google Shape;3618;p77"/>
          <p:cNvSpPr/>
          <p:nvPr/>
        </p:nvSpPr>
        <p:spPr>
          <a:xfrm>
            <a:off x="4593145" y="2070135"/>
            <a:ext cx="1207895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IoT Topic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Pub/Sub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19" name="Google Shape;3619;p77"/>
          <p:cNvCxnSpPr>
            <a:stCxn id="3616" idx="2"/>
            <a:endCxn id="3618" idx="0"/>
          </p:cNvCxnSpPr>
          <p:nvPr/>
        </p:nvCxnSpPr>
        <p:spPr>
          <a:xfrm>
            <a:off x="5197092" y="1782790"/>
            <a:ext cx="0" cy="2874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620" name="Google Shape;3620;p77"/>
          <p:cNvCxnSpPr>
            <a:stCxn id="3618" idx="2"/>
            <a:endCxn id="3617" idx="0"/>
          </p:cNvCxnSpPr>
          <p:nvPr/>
        </p:nvCxnSpPr>
        <p:spPr>
          <a:xfrm>
            <a:off x="5197092" y="2452361"/>
            <a:ext cx="0" cy="2370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621" name="Google Shape;3621;p77"/>
          <p:cNvCxnSpPr>
            <a:stCxn id="3617" idx="2"/>
            <a:endCxn id="3615" idx="0"/>
          </p:cNvCxnSpPr>
          <p:nvPr/>
        </p:nvCxnSpPr>
        <p:spPr>
          <a:xfrm>
            <a:off x="5197092" y="3071501"/>
            <a:ext cx="0" cy="243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grpSp>
        <p:nvGrpSpPr>
          <p:cNvPr id="3622" name="Google Shape;3622;p77"/>
          <p:cNvGrpSpPr/>
          <p:nvPr/>
        </p:nvGrpSpPr>
        <p:grpSpPr>
          <a:xfrm>
            <a:off x="848085" y="1898012"/>
            <a:ext cx="502920" cy="731520"/>
            <a:chOff x="250375" y="1379727"/>
            <a:chExt cx="502920" cy="731520"/>
          </a:xfrm>
        </p:grpSpPr>
        <p:sp>
          <p:nvSpPr>
            <p:cNvPr id="3623" name="Google Shape;3623;p77"/>
            <p:cNvSpPr/>
            <p:nvPr/>
          </p:nvSpPr>
          <p:spPr>
            <a:xfrm>
              <a:off x="250375" y="1379727"/>
              <a:ext cx="502920" cy="7315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93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MQTT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24" name="Google Shape;3624;p7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6951" y="141630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625" name="Google Shape;3625;p77"/>
          <p:cNvCxnSpPr>
            <a:stCxn id="3626" idx="1"/>
            <a:endCxn id="3623" idx="3"/>
          </p:cNvCxnSpPr>
          <p:nvPr/>
        </p:nvCxnSpPr>
        <p:spPr>
          <a:xfrm rot="10800000">
            <a:off x="1350986" y="2263630"/>
            <a:ext cx="289800" cy="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grpSp>
        <p:nvGrpSpPr>
          <p:cNvPr id="3627" name="Google Shape;3627;p77"/>
          <p:cNvGrpSpPr/>
          <p:nvPr/>
        </p:nvGrpSpPr>
        <p:grpSpPr>
          <a:xfrm>
            <a:off x="2842988" y="1738153"/>
            <a:ext cx="1456101" cy="1051556"/>
            <a:chOff x="2178037" y="1054764"/>
            <a:chExt cx="837899" cy="472992"/>
          </a:xfrm>
        </p:grpSpPr>
        <p:sp>
          <p:nvSpPr>
            <p:cNvPr id="3628" name="Google Shape;3628;p77"/>
            <p:cNvSpPr/>
            <p:nvPr/>
          </p:nvSpPr>
          <p:spPr>
            <a:xfrm>
              <a:off x="2178037" y="1054764"/>
              <a:ext cx="837899" cy="472992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9" name="Google Shape;3629;p77"/>
            <p:cNvSpPr txBox="1"/>
            <p:nvPr/>
          </p:nvSpPr>
          <p:spPr>
            <a:xfrm>
              <a:off x="2178037" y="1054764"/>
              <a:ext cx="792943" cy="137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Autoscaled Broker Tier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5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Custom MQTT &lt;-&gt; Cloud Pub/Sub broker</a:t>
              </a:r>
              <a:endParaRPr b="0" i="0" sz="55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30" name="Google Shape;3630;p77"/>
          <p:cNvGrpSpPr/>
          <p:nvPr/>
        </p:nvGrpSpPr>
        <p:grpSpPr>
          <a:xfrm>
            <a:off x="2935224" y="2078736"/>
            <a:ext cx="1182068" cy="618060"/>
            <a:chOff x="2935224" y="2078736"/>
            <a:chExt cx="1182068" cy="618060"/>
          </a:xfrm>
        </p:grpSpPr>
        <p:sp>
          <p:nvSpPr>
            <p:cNvPr id="3631" name="Google Shape;3631;p77"/>
            <p:cNvSpPr/>
            <p:nvPr/>
          </p:nvSpPr>
          <p:spPr>
            <a:xfrm>
              <a:off x="2983278" y="2129550"/>
              <a:ext cx="1134014" cy="56724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632" name="Google Shape;3632;p77"/>
            <p:cNvGrpSpPr/>
            <p:nvPr/>
          </p:nvGrpSpPr>
          <p:grpSpPr>
            <a:xfrm>
              <a:off x="2935224" y="2078736"/>
              <a:ext cx="1140179" cy="568678"/>
              <a:chOff x="2935224" y="2078736"/>
              <a:chExt cx="1140179" cy="568678"/>
            </a:xfrm>
          </p:grpSpPr>
          <p:sp>
            <p:nvSpPr>
              <p:cNvPr id="3633" name="Google Shape;3633;p77"/>
              <p:cNvSpPr/>
              <p:nvPr/>
            </p:nvSpPr>
            <p:spPr>
              <a:xfrm>
                <a:off x="2935224" y="2078736"/>
                <a:ext cx="1137363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05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MQTT Broker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634" name="Google Shape;3634;p77"/>
              <p:cNvSpPr txBox="1"/>
              <p:nvPr/>
            </p:nvSpPr>
            <p:spPr>
              <a:xfrm>
                <a:off x="3360815" y="2475827"/>
                <a:ext cx="634827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RabbitMQ™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635" name="Google Shape;3635;p77"/>
              <p:cNvCxnSpPr/>
              <p:nvPr/>
            </p:nvCxnSpPr>
            <p:spPr>
              <a:xfrm>
                <a:off x="3355595" y="2438015"/>
                <a:ext cx="719808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3636" name="Google Shape;3636;p77"/>
          <p:cNvCxnSpPr>
            <a:stCxn id="3637" idx="3"/>
            <a:endCxn id="3628" idx="1"/>
          </p:cNvCxnSpPr>
          <p:nvPr/>
        </p:nvCxnSpPr>
        <p:spPr>
          <a:xfrm>
            <a:off x="2574788" y="2263631"/>
            <a:ext cx="268200" cy="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638" name="Google Shape;3638;p77"/>
          <p:cNvCxnSpPr>
            <a:stCxn id="3618" idx="1"/>
            <a:endCxn id="3628" idx="3"/>
          </p:cNvCxnSpPr>
          <p:nvPr/>
        </p:nvCxnSpPr>
        <p:spPr>
          <a:xfrm flipH="1">
            <a:off x="4299145" y="2261248"/>
            <a:ext cx="294000" cy="27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3639" name="Google Shape;3639;p77"/>
          <p:cNvSpPr/>
          <p:nvPr/>
        </p:nvSpPr>
        <p:spPr>
          <a:xfrm>
            <a:off x="695675" y="558975"/>
            <a:ext cx="53883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Internet of Things &gt; MQTT to PubSub Broker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6" name="Google Shape;3626;p77"/>
          <p:cNvSpPr/>
          <p:nvPr/>
        </p:nvSpPr>
        <p:spPr>
          <a:xfrm>
            <a:off x="1640786" y="2072830"/>
            <a:ext cx="9339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40" name="Google Shape;3640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3250" y="2155675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1" name="Google Shape;3641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2378" y="2746837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2" name="Google Shape;3642;p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2364" y="3396486"/>
            <a:ext cx="201300" cy="20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3" name="Google Shape;3643;p7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93655" y="2107770"/>
            <a:ext cx="238725" cy="25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4" name="Google Shape;3644;p7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33753" y="1514135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5" name="Google Shape;3645;p7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16212" y="2155678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6" name="Google Shape;3646;p7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85600" y="1053307"/>
            <a:ext cx="1051575" cy="343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78"/>
          <p:cNvSpPr/>
          <p:nvPr/>
        </p:nvSpPr>
        <p:spPr>
          <a:xfrm>
            <a:off x="2843075" y="972175"/>
            <a:ext cx="5124730" cy="3520004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53" name="Google Shape;3653;p78"/>
          <p:cNvGrpSpPr/>
          <p:nvPr/>
        </p:nvGrpSpPr>
        <p:grpSpPr>
          <a:xfrm>
            <a:off x="2976875" y="1953736"/>
            <a:ext cx="1014966" cy="1508755"/>
            <a:chOff x="2178036" y="1054764"/>
            <a:chExt cx="584052" cy="678641"/>
          </a:xfrm>
        </p:grpSpPr>
        <p:sp>
          <p:nvSpPr>
            <p:cNvPr id="3654" name="Google Shape;3654;p78"/>
            <p:cNvSpPr/>
            <p:nvPr/>
          </p:nvSpPr>
          <p:spPr>
            <a:xfrm>
              <a:off x="2178036" y="1054764"/>
              <a:ext cx="584052" cy="678641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5" name="Google Shape;3655;p78"/>
            <p:cNvSpPr txBox="1"/>
            <p:nvPr/>
          </p:nvSpPr>
          <p:spPr>
            <a:xfrm>
              <a:off x="2178037" y="1054764"/>
              <a:ext cx="207184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56" name="Google Shape;3656;p78"/>
          <p:cNvGrpSpPr/>
          <p:nvPr/>
        </p:nvGrpSpPr>
        <p:grpSpPr>
          <a:xfrm>
            <a:off x="4106729" y="1953734"/>
            <a:ext cx="927838" cy="640077"/>
            <a:chOff x="2178037" y="1054764"/>
            <a:chExt cx="533915" cy="287908"/>
          </a:xfrm>
        </p:grpSpPr>
        <p:sp>
          <p:nvSpPr>
            <p:cNvPr id="3657" name="Google Shape;3657;p78"/>
            <p:cNvSpPr/>
            <p:nvPr/>
          </p:nvSpPr>
          <p:spPr>
            <a:xfrm>
              <a:off x="2178038" y="1054764"/>
              <a:ext cx="533914" cy="28790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8" name="Google Shape;3658;p78"/>
            <p:cNvSpPr txBox="1"/>
            <p:nvPr/>
          </p:nvSpPr>
          <p:spPr>
            <a:xfrm>
              <a:off x="2178037" y="1054764"/>
              <a:ext cx="279136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Pipelines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59" name="Google Shape;3659;p78"/>
          <p:cNvGrpSpPr/>
          <p:nvPr/>
        </p:nvGrpSpPr>
        <p:grpSpPr>
          <a:xfrm>
            <a:off x="5413992" y="1048479"/>
            <a:ext cx="964678" cy="1399026"/>
            <a:chOff x="2178037" y="1054764"/>
            <a:chExt cx="533915" cy="629285"/>
          </a:xfrm>
        </p:grpSpPr>
        <p:sp>
          <p:nvSpPr>
            <p:cNvPr id="3660" name="Google Shape;3660;p78"/>
            <p:cNvSpPr/>
            <p:nvPr/>
          </p:nvSpPr>
          <p:spPr>
            <a:xfrm>
              <a:off x="2178038" y="1054764"/>
              <a:ext cx="533914" cy="629285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1" name="Google Shape;3661;p78"/>
            <p:cNvSpPr txBox="1"/>
            <p:nvPr/>
          </p:nvSpPr>
          <p:spPr>
            <a:xfrm>
              <a:off x="2178037" y="1054764"/>
              <a:ext cx="236534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62" name="Google Shape;3662;p78"/>
          <p:cNvGrpSpPr/>
          <p:nvPr/>
        </p:nvGrpSpPr>
        <p:grpSpPr>
          <a:xfrm>
            <a:off x="5418297" y="2548095"/>
            <a:ext cx="938176" cy="1773929"/>
            <a:chOff x="2178037" y="1054764"/>
            <a:chExt cx="539864" cy="797917"/>
          </a:xfrm>
        </p:grpSpPr>
        <p:sp>
          <p:nvSpPr>
            <p:cNvPr id="3663" name="Google Shape;3663;p78"/>
            <p:cNvSpPr/>
            <p:nvPr/>
          </p:nvSpPr>
          <p:spPr>
            <a:xfrm>
              <a:off x="2178038" y="1054764"/>
              <a:ext cx="539863" cy="797917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Google Shape;3664;p78"/>
            <p:cNvSpPr txBox="1"/>
            <p:nvPr/>
          </p:nvSpPr>
          <p:spPr>
            <a:xfrm>
              <a:off x="2178037" y="1054764"/>
              <a:ext cx="280058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65" name="Google Shape;3665;p78"/>
          <p:cNvGrpSpPr/>
          <p:nvPr/>
        </p:nvGrpSpPr>
        <p:grpSpPr>
          <a:xfrm>
            <a:off x="6804968" y="1935447"/>
            <a:ext cx="1024962" cy="1527342"/>
            <a:chOff x="2178037" y="1054764"/>
            <a:chExt cx="589804" cy="687001"/>
          </a:xfrm>
        </p:grpSpPr>
        <p:sp>
          <p:nvSpPr>
            <p:cNvPr id="3666" name="Google Shape;3666;p78"/>
            <p:cNvSpPr/>
            <p:nvPr/>
          </p:nvSpPr>
          <p:spPr>
            <a:xfrm>
              <a:off x="2178041" y="1054765"/>
              <a:ext cx="589800" cy="68700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7" name="Google Shape;3667;p78"/>
            <p:cNvSpPr txBox="1"/>
            <p:nvPr/>
          </p:nvSpPr>
          <p:spPr>
            <a:xfrm>
              <a:off x="2178037" y="1054764"/>
              <a:ext cx="381528" cy="144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&amp;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68" name="Google Shape;3668;p78"/>
          <p:cNvGrpSpPr/>
          <p:nvPr/>
        </p:nvGrpSpPr>
        <p:grpSpPr>
          <a:xfrm>
            <a:off x="1992103" y="972185"/>
            <a:ext cx="668686" cy="3519953"/>
            <a:chOff x="2178037" y="1054764"/>
            <a:chExt cx="1146188" cy="637511"/>
          </a:xfrm>
        </p:grpSpPr>
        <p:sp>
          <p:nvSpPr>
            <p:cNvPr id="3669" name="Google Shape;3669;p78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0" name="Google Shape;3670;p78"/>
            <p:cNvSpPr txBox="1"/>
            <p:nvPr/>
          </p:nvSpPr>
          <p:spPr>
            <a:xfrm>
              <a:off x="2178037" y="1054764"/>
              <a:ext cx="784798" cy="79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br>
                <a:rPr b="0" i="0" lang="en-US" sz="8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71" name="Google Shape;3671;p78"/>
          <p:cNvGrpSpPr/>
          <p:nvPr/>
        </p:nvGrpSpPr>
        <p:grpSpPr>
          <a:xfrm>
            <a:off x="1125995" y="972190"/>
            <a:ext cx="677512" cy="3519953"/>
            <a:chOff x="2178037" y="1054764"/>
            <a:chExt cx="1146188" cy="637511"/>
          </a:xfrm>
        </p:grpSpPr>
        <p:sp>
          <p:nvSpPr>
            <p:cNvPr id="3672" name="Google Shape;3672;p78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3" name="Google Shape;3673;p78"/>
            <p:cNvSpPr txBox="1"/>
            <p:nvPr/>
          </p:nvSpPr>
          <p:spPr>
            <a:xfrm>
              <a:off x="2178037" y="1054764"/>
              <a:ext cx="983388" cy="102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Constrained</a:t>
              </a:r>
              <a:b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br>
                <a:rPr b="0" i="0" lang="en-US" sz="8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Non-TCP</a:t>
              </a:r>
              <a:b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e.g. BLE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74" name="Google Shape;3674;p78"/>
          <p:cNvGrpSpPr/>
          <p:nvPr/>
        </p:nvGrpSpPr>
        <p:grpSpPr>
          <a:xfrm>
            <a:off x="1208373" y="2480205"/>
            <a:ext cx="502920" cy="502920"/>
            <a:chOff x="433514" y="2354433"/>
            <a:chExt cx="502920" cy="502920"/>
          </a:xfrm>
        </p:grpSpPr>
        <p:sp>
          <p:nvSpPr>
            <p:cNvPr id="3675" name="Google Shape;3675;p7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76" name="Google Shape;3676;p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77" name="Google Shape;3677;p78"/>
          <p:cNvGrpSpPr/>
          <p:nvPr/>
        </p:nvGrpSpPr>
        <p:grpSpPr>
          <a:xfrm>
            <a:off x="1208373" y="3331743"/>
            <a:ext cx="502920" cy="502920"/>
            <a:chOff x="433514" y="2354433"/>
            <a:chExt cx="502920" cy="502920"/>
          </a:xfrm>
        </p:grpSpPr>
        <p:sp>
          <p:nvSpPr>
            <p:cNvPr id="3678" name="Google Shape;3678;p7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79" name="Google Shape;3679;p7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80" name="Google Shape;3680;p78"/>
          <p:cNvGrpSpPr/>
          <p:nvPr/>
        </p:nvGrpSpPr>
        <p:grpSpPr>
          <a:xfrm>
            <a:off x="2071818" y="2420769"/>
            <a:ext cx="502920" cy="621792"/>
            <a:chOff x="353039" y="3389374"/>
            <a:chExt cx="502920" cy="621792"/>
          </a:xfrm>
        </p:grpSpPr>
        <p:sp>
          <p:nvSpPr>
            <p:cNvPr id="3681" name="Google Shape;3681;p78"/>
            <p:cNvSpPr/>
            <p:nvPr/>
          </p:nvSpPr>
          <p:spPr>
            <a:xfrm>
              <a:off x="353039" y="3389374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82" name="Google Shape;3682;p7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9656" y="342454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83" name="Google Shape;3683;p78"/>
          <p:cNvGrpSpPr/>
          <p:nvPr/>
        </p:nvGrpSpPr>
        <p:grpSpPr>
          <a:xfrm>
            <a:off x="1208373" y="1637777"/>
            <a:ext cx="502920" cy="502920"/>
            <a:chOff x="433514" y="2354433"/>
            <a:chExt cx="502920" cy="502920"/>
          </a:xfrm>
        </p:grpSpPr>
        <p:sp>
          <p:nvSpPr>
            <p:cNvPr id="3684" name="Google Shape;3684;p7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85" name="Google Shape;3685;p7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86" name="Google Shape;3686;p78"/>
          <p:cNvGrpSpPr/>
          <p:nvPr/>
        </p:nvGrpSpPr>
        <p:grpSpPr>
          <a:xfrm>
            <a:off x="2071818" y="1637777"/>
            <a:ext cx="502920" cy="502920"/>
            <a:chOff x="433514" y="2354433"/>
            <a:chExt cx="502920" cy="502920"/>
          </a:xfrm>
        </p:grpSpPr>
        <p:sp>
          <p:nvSpPr>
            <p:cNvPr id="3687" name="Google Shape;3687;p7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88" name="Google Shape;3688;p7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89" name="Google Shape;3689;p78"/>
          <p:cNvGrpSpPr/>
          <p:nvPr/>
        </p:nvGrpSpPr>
        <p:grpSpPr>
          <a:xfrm>
            <a:off x="2071818" y="3330639"/>
            <a:ext cx="502920" cy="502920"/>
            <a:chOff x="433514" y="2354433"/>
            <a:chExt cx="502920" cy="502920"/>
          </a:xfrm>
        </p:grpSpPr>
        <p:sp>
          <p:nvSpPr>
            <p:cNvPr id="3690" name="Google Shape;3690;p7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91" name="Google Shape;3691;p7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692" name="Google Shape;3692;p78"/>
          <p:cNvCxnSpPr>
            <a:stCxn id="3672" idx="3"/>
            <a:endCxn id="3681" idx="1"/>
          </p:cNvCxnSpPr>
          <p:nvPr/>
        </p:nvCxnSpPr>
        <p:spPr>
          <a:xfrm flipH="1" rot="10800000">
            <a:off x="1803506" y="2731567"/>
            <a:ext cx="268200" cy="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693" name="Google Shape;3693;p78"/>
          <p:cNvCxnSpPr>
            <a:stCxn id="3669" idx="3"/>
          </p:cNvCxnSpPr>
          <p:nvPr/>
        </p:nvCxnSpPr>
        <p:spPr>
          <a:xfrm>
            <a:off x="2660789" y="2732162"/>
            <a:ext cx="3168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694" name="Google Shape;3694;p78"/>
          <p:cNvCxnSpPr/>
          <p:nvPr/>
        </p:nvCxnSpPr>
        <p:spPr>
          <a:xfrm>
            <a:off x="3935456" y="2364572"/>
            <a:ext cx="144900" cy="3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695" name="Google Shape;3695;p78"/>
          <p:cNvCxnSpPr>
            <a:stCxn id="3696" idx="3"/>
          </p:cNvCxnSpPr>
          <p:nvPr/>
        </p:nvCxnSpPr>
        <p:spPr>
          <a:xfrm>
            <a:off x="3935456" y="3223730"/>
            <a:ext cx="1482900" cy="500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697" name="Google Shape;3697;p78"/>
          <p:cNvCxnSpPr>
            <a:stCxn id="3660" idx="1"/>
            <a:endCxn id="3663" idx="1"/>
          </p:cNvCxnSpPr>
          <p:nvPr/>
        </p:nvCxnSpPr>
        <p:spPr>
          <a:xfrm>
            <a:off x="5413994" y="1747992"/>
            <a:ext cx="4200" cy="1687200"/>
          </a:xfrm>
          <a:prstGeom prst="bentConnector3">
            <a:avLst>
              <a:gd fmla="val -566964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698" name="Google Shape;3698;p78"/>
          <p:cNvCxnSpPr/>
          <p:nvPr/>
        </p:nvCxnSpPr>
        <p:spPr>
          <a:xfrm>
            <a:off x="5035550" y="2389073"/>
            <a:ext cx="1419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99" name="Google Shape;3699;p78"/>
          <p:cNvCxnSpPr>
            <a:stCxn id="3660" idx="3"/>
            <a:endCxn id="3663" idx="3"/>
          </p:cNvCxnSpPr>
          <p:nvPr/>
        </p:nvCxnSpPr>
        <p:spPr>
          <a:xfrm flipH="1">
            <a:off x="6356470" y="1747992"/>
            <a:ext cx="22200" cy="1687200"/>
          </a:xfrm>
          <a:prstGeom prst="bentConnector3">
            <a:avLst>
              <a:gd fmla="val -1072635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00" name="Google Shape;3700;p78"/>
          <p:cNvCxnSpPr/>
          <p:nvPr/>
        </p:nvCxnSpPr>
        <p:spPr>
          <a:xfrm>
            <a:off x="6616800" y="2689625"/>
            <a:ext cx="1863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3701" name="Google Shape;3701;p78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Internet of Things &gt; Sensor stream ingest and processing</a:t>
            </a:r>
            <a:endParaRPr/>
          </a:p>
        </p:txBody>
      </p:sp>
      <p:sp>
        <p:nvSpPr>
          <p:cNvPr id="3702" name="Google Shape;3702;p78"/>
          <p:cNvSpPr/>
          <p:nvPr/>
        </p:nvSpPr>
        <p:spPr>
          <a:xfrm>
            <a:off x="973600" y="558975"/>
            <a:ext cx="71553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Internet of Things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Sensor stream ingest and processing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3" name="Google Shape;3703;p78"/>
          <p:cNvSpPr/>
          <p:nvPr/>
        </p:nvSpPr>
        <p:spPr>
          <a:xfrm>
            <a:off x="6846326" y="2281375"/>
            <a:ext cx="9405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4" name="Google Shape;3704;p78"/>
          <p:cNvSpPr/>
          <p:nvPr/>
        </p:nvSpPr>
        <p:spPr>
          <a:xfrm>
            <a:off x="6846325" y="2659825"/>
            <a:ext cx="9405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Kubernetes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5" name="Google Shape;3705;p78"/>
          <p:cNvSpPr/>
          <p:nvPr/>
        </p:nvSpPr>
        <p:spPr>
          <a:xfrm>
            <a:off x="5456553" y="1266380"/>
            <a:ext cx="8697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Storage    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6" name="Google Shape;3706;p78"/>
          <p:cNvSpPr/>
          <p:nvPr/>
        </p:nvSpPr>
        <p:spPr>
          <a:xfrm>
            <a:off x="3018372" y="2182567"/>
            <a:ext cx="9144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Pub/Sub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7" name="Google Shape;3707;p78"/>
          <p:cNvSpPr/>
          <p:nvPr/>
        </p:nvSpPr>
        <p:spPr>
          <a:xfrm>
            <a:off x="5458197" y="2765996"/>
            <a:ext cx="8406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8" name="Google Shape;3708;p78"/>
          <p:cNvSpPr/>
          <p:nvPr/>
        </p:nvSpPr>
        <p:spPr>
          <a:xfrm>
            <a:off x="3018373" y="2609256"/>
            <a:ext cx="914400" cy="3870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Monitoring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9" name="Google Shape;3709;p78"/>
          <p:cNvSpPr/>
          <p:nvPr/>
        </p:nvSpPr>
        <p:spPr>
          <a:xfrm>
            <a:off x="3018373" y="3037866"/>
            <a:ext cx="914400" cy="3870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Logging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0" name="Google Shape;3710;p78"/>
          <p:cNvSpPr/>
          <p:nvPr/>
        </p:nvSpPr>
        <p:spPr>
          <a:xfrm>
            <a:off x="4150837" y="2183883"/>
            <a:ext cx="8361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1" name="Google Shape;3711;p78"/>
          <p:cNvSpPr/>
          <p:nvPr/>
        </p:nvSpPr>
        <p:spPr>
          <a:xfrm>
            <a:off x="5456553" y="1646538"/>
            <a:ext cx="8697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Datastore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2" name="Google Shape;3712;p78"/>
          <p:cNvSpPr/>
          <p:nvPr/>
        </p:nvSpPr>
        <p:spPr>
          <a:xfrm>
            <a:off x="5456553" y="2026657"/>
            <a:ext cx="8676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Bigtable 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3" name="Google Shape;3713;p78"/>
          <p:cNvSpPr/>
          <p:nvPr/>
        </p:nvSpPr>
        <p:spPr>
          <a:xfrm>
            <a:off x="5458198" y="3142745"/>
            <a:ext cx="842400" cy="3870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4" name="Google Shape;3714;p78"/>
          <p:cNvSpPr/>
          <p:nvPr/>
        </p:nvSpPr>
        <p:spPr>
          <a:xfrm>
            <a:off x="5458197" y="3520107"/>
            <a:ext cx="8424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Dataproc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5" name="Google Shape;3715;p78"/>
          <p:cNvSpPr/>
          <p:nvPr/>
        </p:nvSpPr>
        <p:spPr>
          <a:xfrm>
            <a:off x="5458197" y="3897612"/>
            <a:ext cx="8424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Datalab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6" name="Google Shape;3716;p78"/>
          <p:cNvSpPr/>
          <p:nvPr/>
        </p:nvSpPr>
        <p:spPr>
          <a:xfrm>
            <a:off x="6846325" y="3040750"/>
            <a:ext cx="9405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17" name="Google Shape;3717;p7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49400" y="972207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8" name="Google Shape;3718;p7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81043" y="2237957"/>
            <a:ext cx="238725" cy="25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9" name="Google Shape;3719;p7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63650" y="2710927"/>
            <a:ext cx="260325" cy="180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0" name="Google Shape;3720;p7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063647" y="3111007"/>
            <a:ext cx="260325" cy="260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1" name="Google Shape;3721;p7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266240" y="2252350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2" name="Google Shape;3722;p7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535611" y="2095791"/>
            <a:ext cx="201300" cy="222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3" name="Google Shape;3723;p7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535599" y="1377286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4" name="Google Shape;3724;p7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516888" y="1789304"/>
            <a:ext cx="238725" cy="16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5" name="Google Shape;3725;p7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535603" y="2847062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6" name="Google Shape;3726;p7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543189" y="3233511"/>
            <a:ext cx="201300" cy="20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7" name="Google Shape;3727;p7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528000" y="3897605"/>
            <a:ext cx="216500" cy="338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8" name="Google Shape;3728;p78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509750" y="3579575"/>
            <a:ext cx="268200" cy="2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9" name="Google Shape;3729;p78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930303" y="2376322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0" name="Google Shape;3730;p78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941425" y="3133215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1" name="Google Shape;3731;p78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6913925" y="2745699"/>
            <a:ext cx="271475" cy="305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/>
          <p:nvPr/>
        </p:nvSpPr>
        <p:spPr>
          <a:xfrm>
            <a:off x="274175" y="771200"/>
            <a:ext cx="8396400" cy="24693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6"/>
          <p:cNvSpPr/>
          <p:nvPr/>
        </p:nvSpPr>
        <p:spPr>
          <a:xfrm>
            <a:off x="542505" y="3203013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6"/>
          <p:cNvSpPr/>
          <p:nvPr/>
        </p:nvSpPr>
        <p:spPr>
          <a:xfrm>
            <a:off x="541081" y="2146788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6"/>
          <p:cNvSpPr/>
          <p:nvPr/>
        </p:nvSpPr>
        <p:spPr>
          <a:xfrm>
            <a:off x="5584498" y="1090563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"/>
          <p:cNvSpPr/>
          <p:nvPr/>
        </p:nvSpPr>
        <p:spPr>
          <a:xfrm>
            <a:off x="4757968" y="3975613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"/>
          <p:cNvSpPr txBox="1"/>
          <p:nvPr>
            <p:ph idx="4294967295" type="subTitle"/>
          </p:nvPr>
        </p:nvSpPr>
        <p:spPr>
          <a:xfrm>
            <a:off x="162150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B"/>
                </a:solidFill>
                <a:latin typeface="Google Sans"/>
                <a:ea typeface="Google Sans"/>
                <a:cs typeface="Google Sans"/>
                <a:sym typeface="Google Sans"/>
              </a:rPr>
              <a:t>Google Cloud Icons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2" name="Google Shape;232;p16"/>
          <p:cNvSpPr txBox="1"/>
          <p:nvPr/>
        </p:nvSpPr>
        <p:spPr>
          <a:xfrm>
            <a:off x="4087575" y="656900"/>
            <a:ext cx="8628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i="0" lang="en-US" sz="900" u="none" cap="none" strike="noStrike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Networking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3" name="Google Shape;233;p16"/>
          <p:cNvSpPr txBox="1"/>
          <p:nvPr/>
        </p:nvSpPr>
        <p:spPr>
          <a:xfrm>
            <a:off x="6872550" y="2409750"/>
            <a:ext cx="8991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Virtual Private Cloud</a:t>
            </a:r>
            <a:endParaRPr b="1" sz="700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16"/>
          <p:cNvSpPr txBox="1"/>
          <p:nvPr/>
        </p:nvSpPr>
        <p:spPr>
          <a:xfrm>
            <a:off x="5943450" y="1522750"/>
            <a:ext cx="8991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Load Balancing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16"/>
          <p:cNvSpPr txBox="1"/>
          <p:nvPr/>
        </p:nvSpPr>
        <p:spPr>
          <a:xfrm>
            <a:off x="1375975" y="1563650"/>
            <a:ext cx="8628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CDN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16"/>
          <p:cNvSpPr txBox="1"/>
          <p:nvPr/>
        </p:nvSpPr>
        <p:spPr>
          <a:xfrm>
            <a:off x="5029251" y="1563650"/>
            <a:ext cx="8991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 Interconnect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16"/>
          <p:cNvSpPr txBox="1"/>
          <p:nvPr/>
        </p:nvSpPr>
        <p:spPr>
          <a:xfrm>
            <a:off x="2258450" y="1563650"/>
            <a:ext cx="9420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DNS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16"/>
          <p:cNvSpPr txBox="1"/>
          <p:nvPr/>
        </p:nvSpPr>
        <p:spPr>
          <a:xfrm>
            <a:off x="7807775" y="1528375"/>
            <a:ext cx="8628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Network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16"/>
          <p:cNvSpPr txBox="1"/>
          <p:nvPr/>
        </p:nvSpPr>
        <p:spPr>
          <a:xfrm>
            <a:off x="3179175" y="1528375"/>
            <a:ext cx="9420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External IP Addresses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16"/>
          <p:cNvSpPr txBox="1"/>
          <p:nvPr/>
        </p:nvSpPr>
        <p:spPr>
          <a:xfrm>
            <a:off x="4136650" y="1507975"/>
            <a:ext cx="8991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Firewall Rules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16"/>
          <p:cNvSpPr txBox="1"/>
          <p:nvPr/>
        </p:nvSpPr>
        <p:spPr>
          <a:xfrm>
            <a:off x="457200" y="2404475"/>
            <a:ext cx="8991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Routes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16"/>
          <p:cNvSpPr txBox="1"/>
          <p:nvPr/>
        </p:nvSpPr>
        <p:spPr>
          <a:xfrm>
            <a:off x="2290375" y="2451250"/>
            <a:ext cx="8991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VPN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16"/>
          <p:cNvSpPr txBox="1"/>
          <p:nvPr/>
        </p:nvSpPr>
        <p:spPr>
          <a:xfrm>
            <a:off x="1375981" y="2446650"/>
            <a:ext cx="8991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Router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16"/>
          <p:cNvSpPr txBox="1"/>
          <p:nvPr/>
        </p:nvSpPr>
        <p:spPr>
          <a:xfrm>
            <a:off x="3204775" y="2406250"/>
            <a:ext cx="9420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Partner</a:t>
            </a: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 Interconnect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16"/>
          <p:cNvSpPr txBox="1"/>
          <p:nvPr/>
        </p:nvSpPr>
        <p:spPr>
          <a:xfrm>
            <a:off x="457200" y="1563650"/>
            <a:ext cx="8991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Armor</a:t>
            </a:r>
            <a:endParaRPr b="1" sz="700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16"/>
          <p:cNvSpPr txBox="1"/>
          <p:nvPr/>
        </p:nvSpPr>
        <p:spPr>
          <a:xfrm>
            <a:off x="5029250" y="2410450"/>
            <a:ext cx="8991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Standard Network Tier</a:t>
            </a:r>
            <a:endParaRPr b="1" sz="700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16"/>
          <p:cNvSpPr txBox="1"/>
          <p:nvPr/>
        </p:nvSpPr>
        <p:spPr>
          <a:xfrm>
            <a:off x="4129050" y="2412250"/>
            <a:ext cx="8991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Premium Network Tier</a:t>
            </a:r>
            <a:endParaRPr b="1" sz="700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16"/>
          <p:cNvSpPr txBox="1"/>
          <p:nvPr/>
        </p:nvSpPr>
        <p:spPr>
          <a:xfrm>
            <a:off x="6889575" y="1548075"/>
            <a:ext cx="8628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NAT</a:t>
            </a:r>
            <a:endParaRPr b="1" sz="700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16"/>
          <p:cNvSpPr txBox="1"/>
          <p:nvPr/>
        </p:nvSpPr>
        <p:spPr>
          <a:xfrm>
            <a:off x="5929450" y="2410850"/>
            <a:ext cx="9420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Traffic Director</a:t>
            </a:r>
            <a:endParaRPr b="1" sz="700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0" name="Google Shape;2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7450" y="2013075"/>
            <a:ext cx="372425" cy="367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1791" y="1089325"/>
            <a:ext cx="424550" cy="42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3125" y="1089334"/>
            <a:ext cx="424550" cy="42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6313" y="1115402"/>
            <a:ext cx="372425" cy="37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26200" y="1132524"/>
            <a:ext cx="342900" cy="338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23850" y="1979550"/>
            <a:ext cx="342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44250" y="1126300"/>
            <a:ext cx="421225" cy="365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55975" y="1151987"/>
            <a:ext cx="342900" cy="347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039050" y="1141500"/>
            <a:ext cx="394800" cy="367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35298" y="1942610"/>
            <a:ext cx="342908" cy="333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550326" y="1942638"/>
            <a:ext cx="342900" cy="379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465138" y="2005688"/>
            <a:ext cx="394800" cy="290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30075" y="1070750"/>
            <a:ext cx="384750" cy="46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208100" y="2086463"/>
            <a:ext cx="493500" cy="24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365338" y="2071901"/>
            <a:ext cx="493512" cy="2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6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128437" y="1130162"/>
            <a:ext cx="342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6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180726" y="1984247"/>
            <a:ext cx="424561" cy="425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6" name="Shape 3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" name="Google Shape;3737;p79"/>
          <p:cNvSpPr/>
          <p:nvPr/>
        </p:nvSpPr>
        <p:spPr>
          <a:xfrm>
            <a:off x="1016206" y="972149"/>
            <a:ext cx="5232194" cy="2863251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38" name="Google Shape;3738;p79"/>
          <p:cNvGrpSpPr/>
          <p:nvPr/>
        </p:nvGrpSpPr>
        <p:grpSpPr>
          <a:xfrm>
            <a:off x="1179650" y="1520915"/>
            <a:ext cx="1417342" cy="1929348"/>
            <a:chOff x="2178037" y="1054763"/>
            <a:chExt cx="606116" cy="1049129"/>
          </a:xfrm>
        </p:grpSpPr>
        <p:sp>
          <p:nvSpPr>
            <p:cNvPr id="3739" name="Google Shape;3739;p79"/>
            <p:cNvSpPr/>
            <p:nvPr/>
          </p:nvSpPr>
          <p:spPr>
            <a:xfrm>
              <a:off x="2178037" y="1054763"/>
              <a:ext cx="606116" cy="1049129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9050">
              <a:solidFill>
                <a:srgbClr val="4284F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0" name="Google Shape;3740;p79"/>
            <p:cNvSpPr txBox="1"/>
            <p:nvPr/>
          </p:nvSpPr>
          <p:spPr>
            <a:xfrm>
              <a:off x="2178037" y="1054764"/>
              <a:ext cx="123806" cy="100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41" name="Google Shape;3741;p79"/>
          <p:cNvGrpSpPr/>
          <p:nvPr/>
        </p:nvGrpSpPr>
        <p:grpSpPr>
          <a:xfrm>
            <a:off x="3282770" y="1520915"/>
            <a:ext cx="1417342" cy="1929348"/>
            <a:chOff x="2178037" y="1054763"/>
            <a:chExt cx="606116" cy="1049129"/>
          </a:xfrm>
        </p:grpSpPr>
        <p:sp>
          <p:nvSpPr>
            <p:cNvPr id="3742" name="Google Shape;3742;p79"/>
            <p:cNvSpPr/>
            <p:nvPr/>
          </p:nvSpPr>
          <p:spPr>
            <a:xfrm>
              <a:off x="2178037" y="1054763"/>
              <a:ext cx="606116" cy="1049129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9050">
              <a:solidFill>
                <a:srgbClr val="4284F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3" name="Google Shape;3743;p79"/>
            <p:cNvSpPr txBox="1"/>
            <p:nvPr/>
          </p:nvSpPr>
          <p:spPr>
            <a:xfrm>
              <a:off x="2178037" y="1054764"/>
              <a:ext cx="245143" cy="100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744" name="Google Shape;3744;p79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Financial Services &gt; Monte Carlo Simulations</a:t>
            </a:r>
            <a:endParaRPr/>
          </a:p>
        </p:txBody>
      </p:sp>
      <p:sp>
        <p:nvSpPr>
          <p:cNvPr id="3745" name="Google Shape;3745;p79"/>
          <p:cNvSpPr/>
          <p:nvPr/>
        </p:nvSpPr>
        <p:spPr>
          <a:xfrm>
            <a:off x="3374177" y="2977766"/>
            <a:ext cx="123444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Bespoke Apps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3746" name="Google Shape;3746;p79"/>
          <p:cNvSpPr/>
          <p:nvPr/>
        </p:nvSpPr>
        <p:spPr>
          <a:xfrm>
            <a:off x="1270936" y="1736942"/>
            <a:ext cx="123444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Storage/Analysis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7" name="Google Shape;3747;p79"/>
          <p:cNvSpPr/>
          <p:nvPr/>
        </p:nvSpPr>
        <p:spPr>
          <a:xfrm>
            <a:off x="1270936" y="2977766"/>
            <a:ext cx="1236646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Storage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8" name="Google Shape;3748;p79"/>
          <p:cNvSpPr/>
          <p:nvPr/>
        </p:nvSpPr>
        <p:spPr>
          <a:xfrm>
            <a:off x="3374177" y="2363261"/>
            <a:ext cx="123444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Dataflow/Beam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9" name="Google Shape;3749;p79"/>
          <p:cNvSpPr/>
          <p:nvPr/>
        </p:nvSpPr>
        <p:spPr>
          <a:xfrm>
            <a:off x="4998517" y="2293411"/>
            <a:ext cx="103958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Visualization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Datalab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0" name="Google Shape;3750;p79"/>
          <p:cNvSpPr/>
          <p:nvPr/>
        </p:nvSpPr>
        <p:spPr>
          <a:xfrm>
            <a:off x="1270936" y="2363261"/>
            <a:ext cx="123444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Storage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Bigtable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1" name="Google Shape;3751;p79"/>
          <p:cNvSpPr/>
          <p:nvPr/>
        </p:nvSpPr>
        <p:spPr>
          <a:xfrm>
            <a:off x="3374177" y="1736942"/>
            <a:ext cx="123444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Hadoop/Spark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Dataproc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52" name="Google Shape;3752;p79"/>
          <p:cNvCxnSpPr>
            <a:stCxn id="3750" idx="3"/>
            <a:endCxn id="3748" idx="1"/>
          </p:cNvCxnSpPr>
          <p:nvPr/>
        </p:nvCxnSpPr>
        <p:spPr>
          <a:xfrm>
            <a:off x="2505376" y="2554374"/>
            <a:ext cx="8688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753" name="Google Shape;3753;p79"/>
          <p:cNvCxnSpPr>
            <a:stCxn id="3746" idx="3"/>
            <a:endCxn id="3751" idx="1"/>
          </p:cNvCxnSpPr>
          <p:nvPr/>
        </p:nvCxnSpPr>
        <p:spPr>
          <a:xfrm>
            <a:off x="2505376" y="1928055"/>
            <a:ext cx="8688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754" name="Google Shape;3754;p79"/>
          <p:cNvCxnSpPr>
            <a:stCxn id="3747" idx="3"/>
            <a:endCxn id="3745" idx="1"/>
          </p:cNvCxnSpPr>
          <p:nvPr/>
        </p:nvCxnSpPr>
        <p:spPr>
          <a:xfrm>
            <a:off x="2507582" y="3168879"/>
            <a:ext cx="8667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755" name="Google Shape;3755;p79"/>
          <p:cNvCxnSpPr>
            <a:stCxn id="3746" idx="3"/>
            <a:endCxn id="3745" idx="1"/>
          </p:cNvCxnSpPr>
          <p:nvPr/>
        </p:nvCxnSpPr>
        <p:spPr>
          <a:xfrm>
            <a:off x="2505376" y="1928055"/>
            <a:ext cx="868800" cy="1240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756" name="Google Shape;3756;p79"/>
          <p:cNvCxnSpPr>
            <a:stCxn id="3749" idx="1"/>
            <a:endCxn id="3742" idx="3"/>
          </p:cNvCxnSpPr>
          <p:nvPr/>
        </p:nvCxnSpPr>
        <p:spPr>
          <a:xfrm flipH="1">
            <a:off x="4700017" y="2484524"/>
            <a:ext cx="298500" cy="12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3757" name="Google Shape;3757;p79"/>
          <p:cNvSpPr/>
          <p:nvPr/>
        </p:nvSpPr>
        <p:spPr>
          <a:xfrm>
            <a:off x="863800" y="558975"/>
            <a:ext cx="55371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Financial Services &gt; Monte Carlo Simulations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58" name="Google Shape;375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200" y="962132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9" name="Google Shape;3759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2375" y="1771375"/>
            <a:ext cx="268200" cy="2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0" name="Google Shape;3760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0936" y="2436979"/>
            <a:ext cx="201300" cy="222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1" name="Google Shape;3761;p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5828" y="2411750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2" name="Google Shape;3762;p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48225" y="3069140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3" name="Google Shape;3763;p7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53249" y="3081674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4" name="Google Shape;3764;p7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60839" y="1804836"/>
            <a:ext cx="201300" cy="20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5" name="Google Shape;3765;p7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9925" y="2315080"/>
            <a:ext cx="216500" cy="338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0" name="Shape 3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1" name="Google Shape;3771;p80"/>
          <p:cNvSpPr/>
          <p:nvPr/>
        </p:nvSpPr>
        <p:spPr>
          <a:xfrm>
            <a:off x="1016206" y="972149"/>
            <a:ext cx="6984794" cy="2863251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72" name="Google Shape;3772;p80"/>
          <p:cNvGrpSpPr/>
          <p:nvPr/>
        </p:nvGrpSpPr>
        <p:grpSpPr>
          <a:xfrm>
            <a:off x="1170506" y="1712941"/>
            <a:ext cx="1545357" cy="640068"/>
            <a:chOff x="2178037" y="1054763"/>
            <a:chExt cx="660861" cy="348052"/>
          </a:xfrm>
        </p:grpSpPr>
        <p:sp>
          <p:nvSpPr>
            <p:cNvPr id="3773" name="Google Shape;3773;p80"/>
            <p:cNvSpPr/>
            <p:nvPr/>
          </p:nvSpPr>
          <p:spPr>
            <a:xfrm>
              <a:off x="2178037" y="1054763"/>
              <a:ext cx="660861" cy="348052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9050">
              <a:solidFill>
                <a:srgbClr val="4284F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4" name="Google Shape;3774;p80"/>
            <p:cNvSpPr txBox="1"/>
            <p:nvPr/>
          </p:nvSpPr>
          <p:spPr>
            <a:xfrm>
              <a:off x="2178037" y="1054764"/>
              <a:ext cx="145056" cy="100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775" name="Google Shape;3775;p80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Financial Services &gt; Time Series Analysis</a:t>
            </a:r>
            <a:endParaRPr/>
          </a:p>
        </p:txBody>
      </p:sp>
      <p:sp>
        <p:nvSpPr>
          <p:cNvPr id="3776" name="Google Shape;3776;p80"/>
          <p:cNvSpPr/>
          <p:nvPr/>
        </p:nvSpPr>
        <p:spPr>
          <a:xfrm>
            <a:off x="5144425" y="1643375"/>
            <a:ext cx="10818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Storage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7" name="Google Shape;3777;p80"/>
          <p:cNvSpPr/>
          <p:nvPr/>
        </p:nvSpPr>
        <p:spPr>
          <a:xfrm>
            <a:off x="5144425" y="2884200"/>
            <a:ext cx="10818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Storage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8" name="Google Shape;3778;p80"/>
          <p:cNvSpPr/>
          <p:nvPr/>
        </p:nvSpPr>
        <p:spPr>
          <a:xfrm>
            <a:off x="3182726" y="2268401"/>
            <a:ext cx="1493229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Time Series Processing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9" name="Google Shape;3779;p80"/>
          <p:cNvSpPr/>
          <p:nvPr/>
        </p:nvSpPr>
        <p:spPr>
          <a:xfrm>
            <a:off x="6767979" y="2884193"/>
            <a:ext cx="109728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Datalab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0" name="Google Shape;3780;p80"/>
          <p:cNvSpPr/>
          <p:nvPr/>
        </p:nvSpPr>
        <p:spPr>
          <a:xfrm>
            <a:off x="5144425" y="2269700"/>
            <a:ext cx="10890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Storage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Bigtable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1" name="Google Shape;3781;p80"/>
          <p:cNvSpPr/>
          <p:nvPr/>
        </p:nvSpPr>
        <p:spPr>
          <a:xfrm>
            <a:off x="6767979" y="2267252"/>
            <a:ext cx="109728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Processing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Dataproc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2" name="Google Shape;3782;p80"/>
          <p:cNvSpPr/>
          <p:nvPr/>
        </p:nvSpPr>
        <p:spPr>
          <a:xfrm>
            <a:off x="1220399" y="1926420"/>
            <a:ext cx="1453155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Time Series Files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3" name="Google Shape;3783;p80"/>
          <p:cNvSpPr/>
          <p:nvPr/>
        </p:nvSpPr>
        <p:spPr>
          <a:xfrm>
            <a:off x="6767979" y="1643369"/>
            <a:ext cx="109728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ML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ML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784" name="Google Shape;3784;p80"/>
          <p:cNvGrpSpPr/>
          <p:nvPr/>
        </p:nvGrpSpPr>
        <p:grpSpPr>
          <a:xfrm>
            <a:off x="1170506" y="2526758"/>
            <a:ext cx="1545357" cy="640068"/>
            <a:chOff x="2178037" y="1054763"/>
            <a:chExt cx="660861" cy="348052"/>
          </a:xfrm>
        </p:grpSpPr>
        <p:sp>
          <p:nvSpPr>
            <p:cNvPr id="3785" name="Google Shape;3785;p80"/>
            <p:cNvSpPr/>
            <p:nvPr/>
          </p:nvSpPr>
          <p:spPr>
            <a:xfrm>
              <a:off x="2178037" y="1054763"/>
              <a:ext cx="660861" cy="348052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9050">
              <a:solidFill>
                <a:srgbClr val="4284F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6" name="Google Shape;3786;p80"/>
            <p:cNvSpPr txBox="1"/>
            <p:nvPr/>
          </p:nvSpPr>
          <p:spPr>
            <a:xfrm>
              <a:off x="2178037" y="1054764"/>
              <a:ext cx="228005" cy="100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787" name="Google Shape;3787;p80"/>
          <p:cNvCxnSpPr>
            <a:stCxn id="3773" idx="3"/>
            <a:endCxn id="3778" idx="1"/>
          </p:cNvCxnSpPr>
          <p:nvPr/>
        </p:nvCxnSpPr>
        <p:spPr>
          <a:xfrm>
            <a:off x="2715863" y="2032974"/>
            <a:ext cx="466800" cy="426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788" name="Google Shape;3788;p80"/>
          <p:cNvCxnSpPr>
            <a:stCxn id="3785" idx="3"/>
            <a:endCxn id="3778" idx="1"/>
          </p:cNvCxnSpPr>
          <p:nvPr/>
        </p:nvCxnSpPr>
        <p:spPr>
          <a:xfrm flipH="1" rot="10800000">
            <a:off x="2715863" y="2459491"/>
            <a:ext cx="466800" cy="387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789" name="Google Shape;3789;p80"/>
          <p:cNvCxnSpPr>
            <a:stCxn id="3778" idx="3"/>
            <a:endCxn id="3776" idx="1"/>
          </p:cNvCxnSpPr>
          <p:nvPr/>
        </p:nvCxnSpPr>
        <p:spPr>
          <a:xfrm flipH="1" rot="10800000">
            <a:off x="4675955" y="1834614"/>
            <a:ext cx="468600" cy="6249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790" name="Google Shape;3790;p80"/>
          <p:cNvCxnSpPr>
            <a:stCxn id="3778" idx="3"/>
            <a:endCxn id="3777" idx="1"/>
          </p:cNvCxnSpPr>
          <p:nvPr/>
        </p:nvCxnSpPr>
        <p:spPr>
          <a:xfrm>
            <a:off x="4675955" y="2459514"/>
            <a:ext cx="468600" cy="6159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791" name="Google Shape;3791;p80"/>
          <p:cNvCxnSpPr>
            <a:stCxn id="3778" idx="3"/>
            <a:endCxn id="3780" idx="1"/>
          </p:cNvCxnSpPr>
          <p:nvPr/>
        </p:nvCxnSpPr>
        <p:spPr>
          <a:xfrm>
            <a:off x="4675955" y="2459514"/>
            <a:ext cx="468600" cy="1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792" name="Google Shape;3792;p80"/>
          <p:cNvCxnSpPr>
            <a:stCxn id="3776" idx="3"/>
            <a:endCxn id="3783" idx="1"/>
          </p:cNvCxnSpPr>
          <p:nvPr/>
        </p:nvCxnSpPr>
        <p:spPr>
          <a:xfrm>
            <a:off x="6226225" y="1834475"/>
            <a:ext cx="5418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793" name="Google Shape;3793;p80"/>
          <p:cNvCxnSpPr>
            <a:stCxn id="3780" idx="3"/>
            <a:endCxn id="3781" idx="1"/>
          </p:cNvCxnSpPr>
          <p:nvPr/>
        </p:nvCxnSpPr>
        <p:spPr>
          <a:xfrm flipH="1" rot="10800000">
            <a:off x="6233425" y="2458400"/>
            <a:ext cx="534600" cy="24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794" name="Google Shape;3794;p80"/>
          <p:cNvCxnSpPr>
            <a:stCxn id="3777" idx="3"/>
            <a:endCxn id="3779" idx="1"/>
          </p:cNvCxnSpPr>
          <p:nvPr/>
        </p:nvCxnSpPr>
        <p:spPr>
          <a:xfrm>
            <a:off x="6226225" y="3075300"/>
            <a:ext cx="5418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795" name="Google Shape;3795;p80"/>
          <p:cNvCxnSpPr>
            <a:stCxn id="3776" idx="3"/>
            <a:endCxn id="3779" idx="1"/>
          </p:cNvCxnSpPr>
          <p:nvPr/>
        </p:nvCxnSpPr>
        <p:spPr>
          <a:xfrm>
            <a:off x="6226225" y="1834475"/>
            <a:ext cx="541800" cy="12408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3796" name="Google Shape;3796;p80"/>
          <p:cNvSpPr/>
          <p:nvPr/>
        </p:nvSpPr>
        <p:spPr>
          <a:xfrm>
            <a:off x="863800" y="558975"/>
            <a:ext cx="72897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Financial Services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Time Series Analysis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7" name="Google Shape;3797;p80"/>
          <p:cNvSpPr/>
          <p:nvPr/>
        </p:nvSpPr>
        <p:spPr>
          <a:xfrm>
            <a:off x="1220399" y="2740296"/>
            <a:ext cx="1453155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Time Series Streaming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Pub/Sub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98" name="Google Shape;3798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200" y="962132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9" name="Google Shape;3799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824" y="2059874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0" name="Google Shape;3800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6605" y="2803145"/>
            <a:ext cx="238725" cy="25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1" name="Google Shape;3801;p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46103" y="2324062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2" name="Google Shape;3802;p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35939" y="1758048"/>
            <a:ext cx="201300" cy="20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3" name="Google Shape;3803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8349" y="2988111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4" name="Google Shape;3804;p8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35961" y="2343391"/>
            <a:ext cx="201300" cy="222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5" name="Google Shape;3805;p8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63400" y="1704942"/>
            <a:ext cx="238725" cy="212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6" name="Google Shape;3806;p8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63400" y="2320800"/>
            <a:ext cx="268200" cy="2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7" name="Google Shape;3807;p8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82113" y="2891117"/>
            <a:ext cx="201300" cy="315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2" name="Shape 3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3" name="Google Shape;3813;p81"/>
          <p:cNvSpPr/>
          <p:nvPr/>
        </p:nvSpPr>
        <p:spPr>
          <a:xfrm>
            <a:off x="2127125" y="4318000"/>
            <a:ext cx="4121700" cy="502800"/>
          </a:xfrm>
          <a:prstGeom prst="rect">
            <a:avLst/>
          </a:prstGeom>
          <a:noFill/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4" name="Google Shape;3814;p81"/>
          <p:cNvSpPr/>
          <p:nvPr/>
        </p:nvSpPr>
        <p:spPr>
          <a:xfrm>
            <a:off x="1979825" y="591150"/>
            <a:ext cx="4968900" cy="35787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15" name="Google Shape;3815;p81"/>
          <p:cNvGrpSpPr/>
          <p:nvPr/>
        </p:nvGrpSpPr>
        <p:grpSpPr>
          <a:xfrm>
            <a:off x="4197193" y="1168069"/>
            <a:ext cx="1362493" cy="1664201"/>
            <a:chOff x="2178035" y="1054764"/>
            <a:chExt cx="784033" cy="748561"/>
          </a:xfrm>
        </p:grpSpPr>
        <p:sp>
          <p:nvSpPr>
            <p:cNvPr id="3816" name="Google Shape;3816;p81"/>
            <p:cNvSpPr/>
            <p:nvPr/>
          </p:nvSpPr>
          <p:spPr>
            <a:xfrm>
              <a:off x="2178035" y="1054764"/>
              <a:ext cx="784033" cy="748561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7" name="Google Shape;3817;p81"/>
            <p:cNvSpPr txBox="1"/>
            <p:nvPr/>
          </p:nvSpPr>
          <p:spPr>
            <a:xfrm>
              <a:off x="2178037" y="1054764"/>
              <a:ext cx="317879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us-east1-d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18" name="Google Shape;3818;p81"/>
          <p:cNvGrpSpPr/>
          <p:nvPr/>
        </p:nvGrpSpPr>
        <p:grpSpPr>
          <a:xfrm>
            <a:off x="4197193" y="3076431"/>
            <a:ext cx="1362493" cy="941830"/>
            <a:chOff x="2178035" y="1054764"/>
            <a:chExt cx="784033" cy="423637"/>
          </a:xfrm>
        </p:grpSpPr>
        <p:sp>
          <p:nvSpPr>
            <p:cNvPr id="3819" name="Google Shape;3819;p81"/>
            <p:cNvSpPr/>
            <p:nvPr/>
          </p:nvSpPr>
          <p:spPr>
            <a:xfrm>
              <a:off x="2178035" y="1054764"/>
              <a:ext cx="784033" cy="423637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0" name="Google Shape;3820;p81"/>
            <p:cNvSpPr txBox="1"/>
            <p:nvPr/>
          </p:nvSpPr>
          <p:spPr>
            <a:xfrm>
              <a:off x="2178037" y="1054764"/>
              <a:ext cx="369536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us-central1-f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821" name="Google Shape;3821;p81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Dev Test &gt; Continuous Delivery with Spinnaker</a:t>
            </a:r>
            <a:endParaRPr/>
          </a:p>
        </p:txBody>
      </p:sp>
      <p:grpSp>
        <p:nvGrpSpPr>
          <p:cNvPr id="3822" name="Google Shape;3822;p81"/>
          <p:cNvGrpSpPr/>
          <p:nvPr/>
        </p:nvGrpSpPr>
        <p:grpSpPr>
          <a:xfrm>
            <a:off x="4286630" y="1406082"/>
            <a:ext cx="1182068" cy="618060"/>
            <a:chOff x="4286630" y="1406082"/>
            <a:chExt cx="1182068" cy="618060"/>
          </a:xfrm>
        </p:grpSpPr>
        <p:sp>
          <p:nvSpPr>
            <p:cNvPr id="3823" name="Google Shape;3823;p81"/>
            <p:cNvSpPr/>
            <p:nvPr/>
          </p:nvSpPr>
          <p:spPr>
            <a:xfrm>
              <a:off x="4334684" y="1456896"/>
              <a:ext cx="1134014" cy="56724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824" name="Google Shape;3824;p81"/>
            <p:cNvGrpSpPr/>
            <p:nvPr/>
          </p:nvGrpSpPr>
          <p:grpSpPr>
            <a:xfrm>
              <a:off x="4286630" y="1406082"/>
              <a:ext cx="1140179" cy="568678"/>
              <a:chOff x="4286630" y="1406082"/>
              <a:chExt cx="1140179" cy="568678"/>
            </a:xfrm>
          </p:grpSpPr>
          <p:sp>
            <p:nvSpPr>
              <p:cNvPr id="3825" name="Google Shape;3825;p81"/>
              <p:cNvSpPr/>
              <p:nvPr/>
            </p:nvSpPr>
            <p:spPr>
              <a:xfrm>
                <a:off x="4286630" y="1406082"/>
                <a:ext cx="1137363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05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Test Instances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26" name="Google Shape;3826;p81"/>
              <p:cNvSpPr txBox="1"/>
              <p:nvPr/>
            </p:nvSpPr>
            <p:spPr>
              <a:xfrm>
                <a:off x="4712221" y="1803173"/>
                <a:ext cx="634827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Build Artifact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27" name="Google Shape;3827;p81"/>
              <p:cNvCxnSpPr/>
              <p:nvPr/>
            </p:nvCxnSpPr>
            <p:spPr>
              <a:xfrm>
                <a:off x="4707001" y="1765361"/>
                <a:ext cx="719808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828" name="Google Shape;3828;p81"/>
          <p:cNvGrpSpPr/>
          <p:nvPr/>
        </p:nvGrpSpPr>
        <p:grpSpPr>
          <a:xfrm>
            <a:off x="4286630" y="2119141"/>
            <a:ext cx="1182068" cy="618060"/>
            <a:chOff x="4286630" y="2119141"/>
            <a:chExt cx="1182068" cy="618060"/>
          </a:xfrm>
        </p:grpSpPr>
        <p:sp>
          <p:nvSpPr>
            <p:cNvPr id="3829" name="Google Shape;3829;p81"/>
            <p:cNvSpPr/>
            <p:nvPr/>
          </p:nvSpPr>
          <p:spPr>
            <a:xfrm>
              <a:off x="4334684" y="2169955"/>
              <a:ext cx="1134014" cy="56724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830" name="Google Shape;3830;p81"/>
            <p:cNvGrpSpPr/>
            <p:nvPr/>
          </p:nvGrpSpPr>
          <p:grpSpPr>
            <a:xfrm>
              <a:off x="4286630" y="2119141"/>
              <a:ext cx="1140179" cy="568678"/>
              <a:chOff x="4286630" y="2119141"/>
              <a:chExt cx="1140179" cy="568678"/>
            </a:xfrm>
          </p:grpSpPr>
          <p:sp>
            <p:nvSpPr>
              <p:cNvPr id="3831" name="Google Shape;3831;p81"/>
              <p:cNvSpPr/>
              <p:nvPr/>
            </p:nvSpPr>
            <p:spPr>
              <a:xfrm>
                <a:off x="4286630" y="2119141"/>
                <a:ext cx="1137363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05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 Instances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32" name="Google Shape;3832;p81"/>
              <p:cNvSpPr txBox="1"/>
              <p:nvPr/>
            </p:nvSpPr>
            <p:spPr>
              <a:xfrm>
                <a:off x="4712221" y="2516232"/>
                <a:ext cx="634827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Autoscaler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33" name="Google Shape;3833;p81"/>
              <p:cNvCxnSpPr/>
              <p:nvPr/>
            </p:nvCxnSpPr>
            <p:spPr>
              <a:xfrm>
                <a:off x="4707001" y="2478420"/>
                <a:ext cx="719808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834" name="Google Shape;3834;p81"/>
          <p:cNvGrpSpPr/>
          <p:nvPr/>
        </p:nvGrpSpPr>
        <p:grpSpPr>
          <a:xfrm>
            <a:off x="4286630" y="3312941"/>
            <a:ext cx="1182068" cy="618060"/>
            <a:chOff x="4286630" y="3312941"/>
            <a:chExt cx="1182068" cy="618060"/>
          </a:xfrm>
        </p:grpSpPr>
        <p:sp>
          <p:nvSpPr>
            <p:cNvPr id="3835" name="Google Shape;3835;p81"/>
            <p:cNvSpPr/>
            <p:nvPr/>
          </p:nvSpPr>
          <p:spPr>
            <a:xfrm>
              <a:off x="4334684" y="3363755"/>
              <a:ext cx="1134014" cy="56724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836" name="Google Shape;3836;p81"/>
            <p:cNvGrpSpPr/>
            <p:nvPr/>
          </p:nvGrpSpPr>
          <p:grpSpPr>
            <a:xfrm>
              <a:off x="4286630" y="3312941"/>
              <a:ext cx="1140179" cy="568678"/>
              <a:chOff x="4286630" y="3312941"/>
              <a:chExt cx="1140179" cy="568678"/>
            </a:xfrm>
          </p:grpSpPr>
          <p:sp>
            <p:nvSpPr>
              <p:cNvPr id="3837" name="Google Shape;3837;p81"/>
              <p:cNvSpPr/>
              <p:nvPr/>
            </p:nvSpPr>
            <p:spPr>
              <a:xfrm>
                <a:off x="4286630" y="3312941"/>
                <a:ext cx="1137363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05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 Instances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38" name="Google Shape;3838;p81"/>
              <p:cNvSpPr txBox="1"/>
              <p:nvPr/>
            </p:nvSpPr>
            <p:spPr>
              <a:xfrm>
                <a:off x="4712221" y="3710032"/>
                <a:ext cx="634827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Autoscaler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39" name="Google Shape;3839;p81"/>
              <p:cNvCxnSpPr/>
              <p:nvPr/>
            </p:nvCxnSpPr>
            <p:spPr>
              <a:xfrm>
                <a:off x="4707001" y="3672220"/>
                <a:ext cx="719808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840" name="Google Shape;3840;p81"/>
          <p:cNvGrpSpPr/>
          <p:nvPr/>
        </p:nvGrpSpPr>
        <p:grpSpPr>
          <a:xfrm>
            <a:off x="1079637" y="1089856"/>
            <a:ext cx="668686" cy="923537"/>
            <a:chOff x="2178037" y="1054764"/>
            <a:chExt cx="1146188" cy="167265"/>
          </a:xfrm>
        </p:grpSpPr>
        <p:sp>
          <p:nvSpPr>
            <p:cNvPr id="3841" name="Google Shape;3841;p81"/>
            <p:cNvSpPr/>
            <p:nvPr/>
          </p:nvSpPr>
          <p:spPr>
            <a:xfrm>
              <a:off x="2178037" y="1054764"/>
              <a:ext cx="1146188" cy="167265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2" name="Google Shape;3842;p81"/>
            <p:cNvSpPr txBox="1"/>
            <p:nvPr/>
          </p:nvSpPr>
          <p:spPr>
            <a:xfrm>
              <a:off x="2178037" y="1054764"/>
              <a:ext cx="1070577" cy="564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4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Development</a:t>
              </a:r>
              <a:b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Team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43" name="Google Shape;3843;p81"/>
          <p:cNvGrpSpPr/>
          <p:nvPr/>
        </p:nvGrpSpPr>
        <p:grpSpPr>
          <a:xfrm>
            <a:off x="7154325" y="2214146"/>
            <a:ext cx="677512" cy="1389874"/>
            <a:chOff x="2178037" y="1054764"/>
            <a:chExt cx="1146188" cy="251725"/>
          </a:xfrm>
        </p:grpSpPr>
        <p:sp>
          <p:nvSpPr>
            <p:cNvPr id="3844" name="Google Shape;3844;p81"/>
            <p:cNvSpPr/>
            <p:nvPr/>
          </p:nvSpPr>
          <p:spPr>
            <a:xfrm>
              <a:off x="2178037" y="1054764"/>
              <a:ext cx="1146188" cy="251725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5" name="Google Shape;3845;p81"/>
            <p:cNvSpPr txBox="1"/>
            <p:nvPr/>
          </p:nvSpPr>
          <p:spPr>
            <a:xfrm>
              <a:off x="2178037" y="1054764"/>
              <a:ext cx="549461" cy="31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4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Users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46" name="Google Shape;3846;p81"/>
          <p:cNvGrpSpPr/>
          <p:nvPr/>
        </p:nvGrpSpPr>
        <p:grpSpPr>
          <a:xfrm>
            <a:off x="1159352" y="1418485"/>
            <a:ext cx="502920" cy="502920"/>
            <a:chOff x="433514" y="2354433"/>
            <a:chExt cx="502920" cy="502920"/>
          </a:xfrm>
        </p:grpSpPr>
        <p:sp>
          <p:nvSpPr>
            <p:cNvPr id="3847" name="Google Shape;3847;p8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848" name="Google Shape;3848;p8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49" name="Google Shape;3849;p81"/>
          <p:cNvGrpSpPr/>
          <p:nvPr/>
        </p:nvGrpSpPr>
        <p:grpSpPr>
          <a:xfrm>
            <a:off x="7236703" y="3012288"/>
            <a:ext cx="502920" cy="502920"/>
            <a:chOff x="433514" y="2354433"/>
            <a:chExt cx="502920" cy="502920"/>
          </a:xfrm>
        </p:grpSpPr>
        <p:sp>
          <p:nvSpPr>
            <p:cNvPr id="3850" name="Google Shape;3850;p8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851" name="Google Shape;3851;p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52" name="Google Shape;3852;p81"/>
          <p:cNvGrpSpPr/>
          <p:nvPr/>
        </p:nvGrpSpPr>
        <p:grpSpPr>
          <a:xfrm>
            <a:off x="7236703" y="2418924"/>
            <a:ext cx="502920" cy="502920"/>
            <a:chOff x="433514" y="2354433"/>
            <a:chExt cx="502920" cy="502920"/>
          </a:xfrm>
        </p:grpSpPr>
        <p:sp>
          <p:nvSpPr>
            <p:cNvPr id="3853" name="Google Shape;3853;p8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854" name="Google Shape;3854;p8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55" name="Google Shape;3855;p81"/>
          <p:cNvGrpSpPr/>
          <p:nvPr/>
        </p:nvGrpSpPr>
        <p:grpSpPr>
          <a:xfrm>
            <a:off x="2127113" y="2700519"/>
            <a:ext cx="1284564" cy="568678"/>
            <a:chOff x="2127113" y="2700519"/>
            <a:chExt cx="1284564" cy="568678"/>
          </a:xfrm>
        </p:grpSpPr>
        <p:sp>
          <p:nvSpPr>
            <p:cNvPr id="3856" name="Google Shape;3856;p81"/>
            <p:cNvSpPr/>
            <p:nvPr/>
          </p:nvSpPr>
          <p:spPr>
            <a:xfrm>
              <a:off x="2127113" y="2700519"/>
              <a:ext cx="128016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Cloud Image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57" name="Google Shape;3857;p81"/>
            <p:cNvSpPr txBox="1"/>
            <p:nvPr/>
          </p:nvSpPr>
          <p:spPr>
            <a:xfrm>
              <a:off x="2552705" y="3097610"/>
              <a:ext cx="622003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Build Artifact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58" name="Google Shape;3858;p81"/>
            <p:cNvCxnSpPr/>
            <p:nvPr/>
          </p:nvCxnSpPr>
          <p:spPr>
            <a:xfrm>
              <a:off x="2552141" y="3059798"/>
              <a:ext cx="859536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859" name="Google Shape;3859;p81"/>
          <p:cNvSpPr/>
          <p:nvPr/>
        </p:nvSpPr>
        <p:spPr>
          <a:xfrm>
            <a:off x="2127114" y="1360218"/>
            <a:ext cx="128016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Code Repository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DevTools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0" name="Google Shape;3860;p81"/>
          <p:cNvSpPr txBox="1"/>
          <p:nvPr/>
        </p:nvSpPr>
        <p:spPr>
          <a:xfrm>
            <a:off x="2175250" y="4370724"/>
            <a:ext cx="7374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1 Commit code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2 Detect code change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1" name="Google Shape;3861;p81"/>
          <p:cNvSpPr txBox="1"/>
          <p:nvPr/>
        </p:nvSpPr>
        <p:spPr>
          <a:xfrm>
            <a:off x="3564875" y="4370724"/>
            <a:ext cx="1184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3 Build immutable image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4 Launch test instance from image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2" name="Google Shape;3862;p81"/>
          <p:cNvSpPr txBox="1"/>
          <p:nvPr/>
        </p:nvSpPr>
        <p:spPr>
          <a:xfrm>
            <a:off x="4945200" y="4370724"/>
            <a:ext cx="11463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5 Run tests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6 Perform rolling update of image</a:t>
            </a:r>
            <a:b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to autoscaler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63" name="Google Shape;3863;p81"/>
          <p:cNvCxnSpPr>
            <a:stCxn id="3841" idx="3"/>
            <a:endCxn id="3859" idx="1"/>
          </p:cNvCxnSpPr>
          <p:nvPr/>
        </p:nvCxnSpPr>
        <p:spPr>
          <a:xfrm flipH="1" rot="10800000">
            <a:off x="1748323" y="1551325"/>
            <a:ext cx="378900" cy="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864" name="Google Shape;3864;p81"/>
          <p:cNvCxnSpPr>
            <a:stCxn id="3859" idx="2"/>
            <a:endCxn id="3865" idx="0"/>
          </p:cNvCxnSpPr>
          <p:nvPr/>
        </p:nvCxnSpPr>
        <p:spPr>
          <a:xfrm>
            <a:off x="2767194" y="1742444"/>
            <a:ext cx="0" cy="2820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866" name="Google Shape;3866;p81"/>
          <p:cNvCxnSpPr>
            <a:stCxn id="3865" idx="2"/>
            <a:endCxn id="3856" idx="0"/>
          </p:cNvCxnSpPr>
          <p:nvPr/>
        </p:nvCxnSpPr>
        <p:spPr>
          <a:xfrm>
            <a:off x="2767194" y="2406653"/>
            <a:ext cx="0" cy="2940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867" name="Google Shape;3867;p81"/>
          <p:cNvCxnSpPr>
            <a:stCxn id="3831" idx="1"/>
            <a:endCxn id="3837" idx="1"/>
          </p:cNvCxnSpPr>
          <p:nvPr/>
        </p:nvCxnSpPr>
        <p:spPr>
          <a:xfrm>
            <a:off x="4286630" y="2403480"/>
            <a:ext cx="600" cy="1193700"/>
          </a:xfrm>
          <a:prstGeom prst="bentConnector3">
            <a:avLst>
              <a:gd fmla="val -3598333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868" name="Google Shape;3868;p81"/>
          <p:cNvCxnSpPr>
            <a:stCxn id="3825" idx="1"/>
            <a:endCxn id="3856" idx="3"/>
          </p:cNvCxnSpPr>
          <p:nvPr/>
        </p:nvCxnSpPr>
        <p:spPr>
          <a:xfrm flipH="1">
            <a:off x="3407330" y="1690421"/>
            <a:ext cx="879300" cy="1294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none"/>
          </a:ln>
        </p:spPr>
      </p:cxnSp>
      <p:cxnSp>
        <p:nvCxnSpPr>
          <p:cNvPr id="3869" name="Google Shape;3869;p81"/>
          <p:cNvCxnSpPr>
            <a:stCxn id="3865" idx="3"/>
          </p:cNvCxnSpPr>
          <p:nvPr/>
        </p:nvCxnSpPr>
        <p:spPr>
          <a:xfrm flipH="1" rot="10800000">
            <a:off x="3407274" y="1594540"/>
            <a:ext cx="879300" cy="621000"/>
          </a:xfrm>
          <a:prstGeom prst="bentConnector3">
            <a:avLst>
              <a:gd fmla="val 38019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870" name="Google Shape;3870;p81"/>
          <p:cNvCxnSpPr/>
          <p:nvPr/>
        </p:nvCxnSpPr>
        <p:spPr>
          <a:xfrm>
            <a:off x="3407273" y="3123772"/>
            <a:ext cx="6630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71" name="Google Shape;3871;p81"/>
          <p:cNvCxnSpPr>
            <a:stCxn id="3872" idx="1"/>
            <a:endCxn id="3831" idx="3"/>
          </p:cNvCxnSpPr>
          <p:nvPr/>
        </p:nvCxnSpPr>
        <p:spPr>
          <a:xfrm rot="10800000">
            <a:off x="5424061" y="2403468"/>
            <a:ext cx="479100" cy="5814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873" name="Google Shape;3873;p81"/>
          <p:cNvCxnSpPr>
            <a:stCxn id="3872" idx="1"/>
            <a:endCxn id="3837" idx="3"/>
          </p:cNvCxnSpPr>
          <p:nvPr/>
        </p:nvCxnSpPr>
        <p:spPr>
          <a:xfrm flipH="1">
            <a:off x="5424061" y="2984868"/>
            <a:ext cx="479100" cy="6123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874" name="Google Shape;3874;p81"/>
          <p:cNvCxnSpPr>
            <a:stCxn id="3853" idx="1"/>
            <a:endCxn id="3875" idx="3"/>
          </p:cNvCxnSpPr>
          <p:nvPr/>
        </p:nvCxnSpPr>
        <p:spPr>
          <a:xfrm flipH="1">
            <a:off x="6837103" y="2670384"/>
            <a:ext cx="399600" cy="312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876" name="Google Shape;3876;p81"/>
          <p:cNvCxnSpPr>
            <a:stCxn id="3850" idx="1"/>
            <a:endCxn id="3875" idx="3"/>
          </p:cNvCxnSpPr>
          <p:nvPr/>
        </p:nvCxnSpPr>
        <p:spPr>
          <a:xfrm rot="10800000">
            <a:off x="6837103" y="2983548"/>
            <a:ext cx="399600" cy="280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grpSp>
        <p:nvGrpSpPr>
          <p:cNvPr id="3877" name="Google Shape;3877;p81"/>
          <p:cNvGrpSpPr/>
          <p:nvPr/>
        </p:nvGrpSpPr>
        <p:grpSpPr>
          <a:xfrm>
            <a:off x="1714550" y="1497085"/>
            <a:ext cx="254700" cy="97440"/>
            <a:chOff x="1169663" y="4149135"/>
            <a:chExt cx="254700" cy="97440"/>
          </a:xfrm>
        </p:grpSpPr>
        <p:sp>
          <p:nvSpPr>
            <p:cNvPr id="3878" name="Google Shape;3878;p81"/>
            <p:cNvSpPr/>
            <p:nvPr/>
          </p:nvSpPr>
          <p:spPr>
            <a:xfrm>
              <a:off x="1250035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79" name="Google Shape;3879;p81"/>
            <p:cNvSpPr/>
            <p:nvPr/>
          </p:nvSpPr>
          <p:spPr>
            <a:xfrm>
              <a:off x="1169663" y="4151475"/>
              <a:ext cx="2547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80" name="Google Shape;3880;p81"/>
          <p:cNvGrpSpPr/>
          <p:nvPr/>
        </p:nvGrpSpPr>
        <p:grpSpPr>
          <a:xfrm>
            <a:off x="2638025" y="1790548"/>
            <a:ext cx="259500" cy="97427"/>
            <a:chOff x="1328413" y="4149135"/>
            <a:chExt cx="259500" cy="97427"/>
          </a:xfrm>
        </p:grpSpPr>
        <p:sp>
          <p:nvSpPr>
            <p:cNvPr id="3881" name="Google Shape;3881;p81"/>
            <p:cNvSpPr/>
            <p:nvPr/>
          </p:nvSpPr>
          <p:spPr>
            <a:xfrm>
              <a:off x="1408785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82" name="Google Shape;3882;p81"/>
            <p:cNvSpPr/>
            <p:nvPr/>
          </p:nvSpPr>
          <p:spPr>
            <a:xfrm>
              <a:off x="1328413" y="4151463"/>
              <a:ext cx="2595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83" name="Google Shape;3883;p81"/>
          <p:cNvGrpSpPr/>
          <p:nvPr/>
        </p:nvGrpSpPr>
        <p:grpSpPr>
          <a:xfrm>
            <a:off x="2638000" y="2459410"/>
            <a:ext cx="257700" cy="97440"/>
            <a:chOff x="1487125" y="4149135"/>
            <a:chExt cx="257700" cy="97440"/>
          </a:xfrm>
        </p:grpSpPr>
        <p:sp>
          <p:nvSpPr>
            <p:cNvPr id="3884" name="Google Shape;3884;p81"/>
            <p:cNvSpPr/>
            <p:nvPr/>
          </p:nvSpPr>
          <p:spPr>
            <a:xfrm>
              <a:off x="1567535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85" name="Google Shape;3885;p81"/>
            <p:cNvSpPr/>
            <p:nvPr/>
          </p:nvSpPr>
          <p:spPr>
            <a:xfrm>
              <a:off x="1487125" y="4151475"/>
              <a:ext cx="2577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86" name="Google Shape;3886;p81"/>
          <p:cNvGrpSpPr/>
          <p:nvPr/>
        </p:nvGrpSpPr>
        <p:grpSpPr>
          <a:xfrm>
            <a:off x="3389400" y="2931823"/>
            <a:ext cx="251100" cy="97427"/>
            <a:chOff x="1645912" y="4149135"/>
            <a:chExt cx="251100" cy="97427"/>
          </a:xfrm>
        </p:grpSpPr>
        <p:sp>
          <p:nvSpPr>
            <p:cNvPr id="3887" name="Google Shape;3887;p81"/>
            <p:cNvSpPr/>
            <p:nvPr/>
          </p:nvSpPr>
          <p:spPr>
            <a:xfrm>
              <a:off x="1726285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88" name="Google Shape;3888;p81"/>
            <p:cNvSpPr/>
            <p:nvPr/>
          </p:nvSpPr>
          <p:spPr>
            <a:xfrm>
              <a:off x="1645912" y="4151463"/>
              <a:ext cx="2511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89" name="Google Shape;3889;p81"/>
          <p:cNvGrpSpPr/>
          <p:nvPr/>
        </p:nvGrpSpPr>
        <p:grpSpPr>
          <a:xfrm>
            <a:off x="3389400" y="2165748"/>
            <a:ext cx="254700" cy="97427"/>
            <a:chOff x="1801300" y="4149135"/>
            <a:chExt cx="254700" cy="97427"/>
          </a:xfrm>
        </p:grpSpPr>
        <p:sp>
          <p:nvSpPr>
            <p:cNvPr id="3890" name="Google Shape;3890;p81"/>
            <p:cNvSpPr/>
            <p:nvPr/>
          </p:nvSpPr>
          <p:spPr>
            <a:xfrm>
              <a:off x="1881671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91" name="Google Shape;3891;p81"/>
            <p:cNvSpPr/>
            <p:nvPr/>
          </p:nvSpPr>
          <p:spPr>
            <a:xfrm>
              <a:off x="1801300" y="4151463"/>
              <a:ext cx="2547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92" name="Google Shape;3892;p81"/>
          <p:cNvGrpSpPr/>
          <p:nvPr/>
        </p:nvGrpSpPr>
        <p:grpSpPr>
          <a:xfrm>
            <a:off x="3389388" y="3074935"/>
            <a:ext cx="251100" cy="97440"/>
            <a:chOff x="1956663" y="4149135"/>
            <a:chExt cx="251100" cy="97440"/>
          </a:xfrm>
        </p:grpSpPr>
        <p:sp>
          <p:nvSpPr>
            <p:cNvPr id="3893" name="Google Shape;3893;p81"/>
            <p:cNvSpPr/>
            <p:nvPr/>
          </p:nvSpPr>
          <p:spPr>
            <a:xfrm>
              <a:off x="2037057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94" name="Google Shape;3894;p81"/>
            <p:cNvSpPr/>
            <p:nvPr/>
          </p:nvSpPr>
          <p:spPr>
            <a:xfrm>
              <a:off x="1956663" y="4151475"/>
              <a:ext cx="2511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865" name="Google Shape;3865;p81"/>
          <p:cNvSpPr/>
          <p:nvPr/>
        </p:nvSpPr>
        <p:spPr>
          <a:xfrm>
            <a:off x="2127114" y="2024427"/>
            <a:ext cx="128016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Spinnaker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3872" name="Google Shape;3872;p81"/>
          <p:cNvSpPr/>
          <p:nvPr/>
        </p:nvSpPr>
        <p:spPr>
          <a:xfrm>
            <a:off x="5903161" y="2793768"/>
            <a:ext cx="9339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95" name="Google Shape;3895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8162" y="591157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6" name="Google Shape;3896;p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13275" y="1497074"/>
            <a:ext cx="273957" cy="1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7" name="Google Shape;3897;p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38300" y="2779340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8" name="Google Shape;3898;p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42000" y="2113228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9" name="Google Shape;3899;p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56025" y="1497065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0" name="Google Shape;3900;p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56025" y="2165740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1" name="Google Shape;3901;p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56025" y="3380665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2" name="Google Shape;3902;p8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43596" y="2874775"/>
            <a:ext cx="251100" cy="2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7" name="Shape 3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8" name="Google Shape;3908;p82"/>
          <p:cNvSpPr/>
          <p:nvPr/>
        </p:nvSpPr>
        <p:spPr>
          <a:xfrm>
            <a:off x="2317800" y="4241800"/>
            <a:ext cx="4121700" cy="622500"/>
          </a:xfrm>
          <a:prstGeom prst="rect">
            <a:avLst/>
          </a:prstGeom>
          <a:noFill/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9" name="Google Shape;3909;p82"/>
          <p:cNvSpPr/>
          <p:nvPr/>
        </p:nvSpPr>
        <p:spPr>
          <a:xfrm>
            <a:off x="2105550" y="504725"/>
            <a:ext cx="4932900" cy="35871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10" name="Google Shape;3910;p82"/>
          <p:cNvGrpSpPr/>
          <p:nvPr/>
        </p:nvGrpSpPr>
        <p:grpSpPr>
          <a:xfrm>
            <a:off x="4425793" y="1109463"/>
            <a:ext cx="1417358" cy="1316730"/>
            <a:chOff x="2178034" y="1054764"/>
            <a:chExt cx="815605" cy="592268"/>
          </a:xfrm>
        </p:grpSpPr>
        <p:sp>
          <p:nvSpPr>
            <p:cNvPr id="3911" name="Google Shape;3911;p82"/>
            <p:cNvSpPr/>
            <p:nvPr/>
          </p:nvSpPr>
          <p:spPr>
            <a:xfrm>
              <a:off x="2178034" y="1054764"/>
              <a:ext cx="815605" cy="59226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2" name="Google Shape;3912;p82"/>
            <p:cNvSpPr txBox="1"/>
            <p:nvPr/>
          </p:nvSpPr>
          <p:spPr>
            <a:xfrm>
              <a:off x="2178037" y="1054764"/>
              <a:ext cx="631514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Production Namespace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13" name="Google Shape;3913;p82"/>
          <p:cNvGrpSpPr/>
          <p:nvPr/>
        </p:nvGrpSpPr>
        <p:grpSpPr>
          <a:xfrm>
            <a:off x="2267807" y="1978144"/>
            <a:ext cx="1417358" cy="1307588"/>
            <a:chOff x="2178033" y="1054764"/>
            <a:chExt cx="815605" cy="588156"/>
          </a:xfrm>
        </p:grpSpPr>
        <p:sp>
          <p:nvSpPr>
            <p:cNvPr id="3914" name="Google Shape;3914;p82"/>
            <p:cNvSpPr/>
            <p:nvPr/>
          </p:nvSpPr>
          <p:spPr>
            <a:xfrm>
              <a:off x="2178033" y="1054764"/>
              <a:ext cx="815605" cy="588156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5" name="Google Shape;3915;p82"/>
            <p:cNvSpPr txBox="1"/>
            <p:nvPr/>
          </p:nvSpPr>
          <p:spPr>
            <a:xfrm>
              <a:off x="2178037" y="1054764"/>
              <a:ext cx="553105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Jenkins Namespace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916" name="Google Shape;3916;p82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Dev Test &gt; Jenkins on k8s</a:t>
            </a:r>
            <a:endParaRPr/>
          </a:p>
        </p:txBody>
      </p:sp>
      <p:grpSp>
        <p:nvGrpSpPr>
          <p:cNvPr id="3917" name="Google Shape;3917;p82"/>
          <p:cNvGrpSpPr/>
          <p:nvPr/>
        </p:nvGrpSpPr>
        <p:grpSpPr>
          <a:xfrm>
            <a:off x="1079298" y="1042153"/>
            <a:ext cx="668686" cy="1399018"/>
            <a:chOff x="2178037" y="1054764"/>
            <a:chExt cx="1146188" cy="253381"/>
          </a:xfrm>
        </p:grpSpPr>
        <p:sp>
          <p:nvSpPr>
            <p:cNvPr id="3918" name="Google Shape;3918;p82"/>
            <p:cNvSpPr/>
            <p:nvPr/>
          </p:nvSpPr>
          <p:spPr>
            <a:xfrm>
              <a:off x="2178037" y="1054764"/>
              <a:ext cx="1146188" cy="253381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9" name="Google Shape;3919;p82"/>
            <p:cNvSpPr txBox="1"/>
            <p:nvPr/>
          </p:nvSpPr>
          <p:spPr>
            <a:xfrm>
              <a:off x="2178037" y="1054764"/>
              <a:ext cx="933183" cy="31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4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Developers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20" name="Google Shape;3920;p82"/>
          <p:cNvGrpSpPr/>
          <p:nvPr/>
        </p:nvGrpSpPr>
        <p:grpSpPr>
          <a:xfrm>
            <a:off x="7283819" y="768323"/>
            <a:ext cx="677512" cy="1389874"/>
            <a:chOff x="2178037" y="1054764"/>
            <a:chExt cx="1146188" cy="251725"/>
          </a:xfrm>
        </p:grpSpPr>
        <p:sp>
          <p:nvSpPr>
            <p:cNvPr id="3921" name="Google Shape;3921;p82"/>
            <p:cNvSpPr/>
            <p:nvPr/>
          </p:nvSpPr>
          <p:spPr>
            <a:xfrm>
              <a:off x="2178037" y="1054764"/>
              <a:ext cx="1146188" cy="251725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2" name="Google Shape;3922;p82"/>
            <p:cNvSpPr txBox="1"/>
            <p:nvPr/>
          </p:nvSpPr>
          <p:spPr>
            <a:xfrm>
              <a:off x="2178037" y="1054764"/>
              <a:ext cx="845074" cy="31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4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End Users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23" name="Google Shape;3923;p82"/>
          <p:cNvGrpSpPr/>
          <p:nvPr/>
        </p:nvGrpSpPr>
        <p:grpSpPr>
          <a:xfrm>
            <a:off x="1159013" y="1249729"/>
            <a:ext cx="502920" cy="502920"/>
            <a:chOff x="433514" y="2354433"/>
            <a:chExt cx="502920" cy="502920"/>
          </a:xfrm>
        </p:grpSpPr>
        <p:sp>
          <p:nvSpPr>
            <p:cNvPr id="3924" name="Google Shape;3924;p8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25" name="Google Shape;3925;p8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26" name="Google Shape;3926;p82"/>
          <p:cNvGrpSpPr/>
          <p:nvPr/>
        </p:nvGrpSpPr>
        <p:grpSpPr>
          <a:xfrm>
            <a:off x="7366197" y="973101"/>
            <a:ext cx="502920" cy="502920"/>
            <a:chOff x="433514" y="2354433"/>
            <a:chExt cx="502920" cy="502920"/>
          </a:xfrm>
        </p:grpSpPr>
        <p:sp>
          <p:nvSpPr>
            <p:cNvPr id="3927" name="Google Shape;3927;p8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28" name="Google Shape;3928;p8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29" name="Google Shape;3929;p82"/>
          <p:cNvGrpSpPr/>
          <p:nvPr/>
        </p:nvGrpSpPr>
        <p:grpSpPr>
          <a:xfrm>
            <a:off x="7366197" y="1566465"/>
            <a:ext cx="502920" cy="502920"/>
            <a:chOff x="433514" y="2354433"/>
            <a:chExt cx="502920" cy="502920"/>
          </a:xfrm>
        </p:grpSpPr>
        <p:sp>
          <p:nvSpPr>
            <p:cNvPr id="3930" name="Google Shape;3930;p8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31" name="Google Shape;3931;p8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32" name="Google Shape;3932;p82"/>
          <p:cNvGrpSpPr/>
          <p:nvPr/>
        </p:nvGrpSpPr>
        <p:grpSpPr>
          <a:xfrm>
            <a:off x="1159013" y="1844089"/>
            <a:ext cx="502920" cy="502920"/>
            <a:chOff x="433514" y="2354433"/>
            <a:chExt cx="502920" cy="502920"/>
          </a:xfrm>
        </p:grpSpPr>
        <p:sp>
          <p:nvSpPr>
            <p:cNvPr id="3933" name="Google Shape;3933;p8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34" name="Google Shape;3934;p8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35" name="Google Shape;3935;p82"/>
          <p:cNvGrpSpPr/>
          <p:nvPr/>
        </p:nvGrpSpPr>
        <p:grpSpPr>
          <a:xfrm>
            <a:off x="7283840" y="2683706"/>
            <a:ext cx="668686" cy="1399018"/>
            <a:chOff x="2178037" y="1054764"/>
            <a:chExt cx="1146188" cy="253381"/>
          </a:xfrm>
        </p:grpSpPr>
        <p:sp>
          <p:nvSpPr>
            <p:cNvPr id="3936" name="Google Shape;3936;p82"/>
            <p:cNvSpPr/>
            <p:nvPr/>
          </p:nvSpPr>
          <p:spPr>
            <a:xfrm>
              <a:off x="2178037" y="1054764"/>
              <a:ext cx="1146188" cy="253381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7" name="Google Shape;3937;p82"/>
            <p:cNvSpPr txBox="1"/>
            <p:nvPr/>
          </p:nvSpPr>
          <p:spPr>
            <a:xfrm>
              <a:off x="2178037" y="1054764"/>
              <a:ext cx="1087065" cy="33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4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Ops &amp; Quality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38" name="Google Shape;3938;p82"/>
          <p:cNvGrpSpPr/>
          <p:nvPr/>
        </p:nvGrpSpPr>
        <p:grpSpPr>
          <a:xfrm>
            <a:off x="7363555" y="2891282"/>
            <a:ext cx="502920" cy="502920"/>
            <a:chOff x="433514" y="2354433"/>
            <a:chExt cx="502920" cy="502920"/>
          </a:xfrm>
        </p:grpSpPr>
        <p:sp>
          <p:nvSpPr>
            <p:cNvPr id="3939" name="Google Shape;3939;p8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40" name="Google Shape;3940;p8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41" name="Google Shape;3941;p82"/>
          <p:cNvGrpSpPr/>
          <p:nvPr/>
        </p:nvGrpSpPr>
        <p:grpSpPr>
          <a:xfrm>
            <a:off x="7363555" y="3485642"/>
            <a:ext cx="502920" cy="502920"/>
            <a:chOff x="433514" y="2354433"/>
            <a:chExt cx="502920" cy="502920"/>
          </a:xfrm>
        </p:grpSpPr>
        <p:sp>
          <p:nvSpPr>
            <p:cNvPr id="3942" name="Google Shape;3942;p8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43" name="Google Shape;3943;p8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44" name="Google Shape;3944;p82"/>
          <p:cNvSpPr/>
          <p:nvPr/>
        </p:nvSpPr>
        <p:spPr>
          <a:xfrm>
            <a:off x="2317807" y="1284018"/>
            <a:ext cx="132588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Code Repository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DevTools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5" name="Google Shape;3945;p82"/>
          <p:cNvSpPr/>
          <p:nvPr/>
        </p:nvSpPr>
        <p:spPr>
          <a:xfrm>
            <a:off x="2317806" y="2854695"/>
            <a:ext cx="132588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Jenkins Slaves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ReplicationController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6" name="Google Shape;3946;p82"/>
          <p:cNvSpPr/>
          <p:nvPr/>
        </p:nvSpPr>
        <p:spPr>
          <a:xfrm>
            <a:off x="2317806" y="3528568"/>
            <a:ext cx="132588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Docker Images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Container Registry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7" name="Google Shape;3947;p82"/>
          <p:cNvSpPr/>
          <p:nvPr/>
        </p:nvSpPr>
        <p:spPr>
          <a:xfrm>
            <a:off x="4468069" y="1997923"/>
            <a:ext cx="132588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ReplicationController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8" name="Google Shape;3948;p82"/>
          <p:cNvSpPr/>
          <p:nvPr/>
        </p:nvSpPr>
        <p:spPr>
          <a:xfrm>
            <a:off x="2317806" y="2189036"/>
            <a:ext cx="132588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Jenkins Master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Pod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9" name="Google Shape;3949;p82"/>
          <p:cNvSpPr/>
          <p:nvPr/>
        </p:nvSpPr>
        <p:spPr>
          <a:xfrm>
            <a:off x="4468069" y="1324606"/>
            <a:ext cx="132588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ReplicationController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50" name="Google Shape;3950;p82"/>
          <p:cNvCxnSpPr>
            <a:stCxn id="3949" idx="2"/>
            <a:endCxn id="3947" idx="0"/>
          </p:cNvCxnSpPr>
          <p:nvPr/>
        </p:nvCxnSpPr>
        <p:spPr>
          <a:xfrm>
            <a:off x="5131009" y="1706832"/>
            <a:ext cx="0" cy="2910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triangle"/>
            <a:tailEnd len="sm" w="sm" type="triangle"/>
          </a:ln>
        </p:spPr>
      </p:cxnSp>
      <p:grpSp>
        <p:nvGrpSpPr>
          <p:cNvPr id="3951" name="Google Shape;3951;p82"/>
          <p:cNvGrpSpPr/>
          <p:nvPr/>
        </p:nvGrpSpPr>
        <p:grpSpPr>
          <a:xfrm>
            <a:off x="4425793" y="2641591"/>
            <a:ext cx="1417358" cy="1316730"/>
            <a:chOff x="2178034" y="1054764"/>
            <a:chExt cx="815605" cy="592268"/>
          </a:xfrm>
        </p:grpSpPr>
        <p:sp>
          <p:nvSpPr>
            <p:cNvPr id="3952" name="Google Shape;3952;p82"/>
            <p:cNvSpPr/>
            <p:nvPr/>
          </p:nvSpPr>
          <p:spPr>
            <a:xfrm>
              <a:off x="2178034" y="1054764"/>
              <a:ext cx="815605" cy="59226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3" name="Google Shape;3953;p82"/>
            <p:cNvSpPr txBox="1"/>
            <p:nvPr/>
          </p:nvSpPr>
          <p:spPr>
            <a:xfrm>
              <a:off x="2178037" y="1054764"/>
              <a:ext cx="549415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Staging Namespace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954" name="Google Shape;3954;p82"/>
          <p:cNvSpPr/>
          <p:nvPr/>
        </p:nvSpPr>
        <p:spPr>
          <a:xfrm>
            <a:off x="4468069" y="3530051"/>
            <a:ext cx="132588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ReplicationController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5" name="Google Shape;3955;p82"/>
          <p:cNvSpPr/>
          <p:nvPr/>
        </p:nvSpPr>
        <p:spPr>
          <a:xfrm>
            <a:off x="4468069" y="2856734"/>
            <a:ext cx="132588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ReplicationController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56" name="Google Shape;3956;p82"/>
          <p:cNvCxnSpPr>
            <a:stCxn id="3955" idx="2"/>
            <a:endCxn id="3954" idx="0"/>
          </p:cNvCxnSpPr>
          <p:nvPr/>
        </p:nvCxnSpPr>
        <p:spPr>
          <a:xfrm>
            <a:off x="5131009" y="3238960"/>
            <a:ext cx="0" cy="2910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3957" name="Google Shape;3957;p82"/>
          <p:cNvSpPr txBox="1"/>
          <p:nvPr/>
        </p:nvSpPr>
        <p:spPr>
          <a:xfrm>
            <a:off x="2365943" y="4294527"/>
            <a:ext cx="88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1 Commit Code</a:t>
            </a:r>
            <a:endParaRPr/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2 Code Enters CD Pipeline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8" name="Google Shape;3958;p82"/>
          <p:cNvSpPr txBox="1"/>
          <p:nvPr/>
        </p:nvSpPr>
        <p:spPr>
          <a:xfrm>
            <a:off x="3755566" y="4294527"/>
            <a:ext cx="1248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3 Test/Build Job Submitted to Slave</a:t>
            </a:r>
            <a:endParaRPr/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4 Push Docker images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9" name="Google Shape;3959;p82"/>
          <p:cNvSpPr txBox="1"/>
          <p:nvPr/>
        </p:nvSpPr>
        <p:spPr>
          <a:xfrm>
            <a:off x="5135903" y="4294527"/>
            <a:ext cx="12552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5 Images Deployed to Staging</a:t>
            </a:r>
            <a:endParaRPr/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6 Operational and Functional Testing</a:t>
            </a:r>
            <a:endParaRPr/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7 Images Deployed to Production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60" name="Google Shape;3960;p82"/>
          <p:cNvCxnSpPr>
            <a:stCxn id="3948" idx="2"/>
            <a:endCxn id="3945" idx="0"/>
          </p:cNvCxnSpPr>
          <p:nvPr/>
        </p:nvCxnSpPr>
        <p:spPr>
          <a:xfrm>
            <a:off x="2980746" y="2571262"/>
            <a:ext cx="0" cy="283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961" name="Google Shape;3961;p82"/>
          <p:cNvCxnSpPr>
            <a:endCxn id="3944" idx="1"/>
          </p:cNvCxnSpPr>
          <p:nvPr/>
        </p:nvCxnSpPr>
        <p:spPr>
          <a:xfrm>
            <a:off x="1750807" y="1475131"/>
            <a:ext cx="5670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962" name="Google Shape;3962;p82"/>
          <p:cNvCxnSpPr>
            <a:stCxn id="3944" idx="2"/>
          </p:cNvCxnSpPr>
          <p:nvPr/>
        </p:nvCxnSpPr>
        <p:spPr>
          <a:xfrm>
            <a:off x="2980747" y="1666244"/>
            <a:ext cx="0" cy="3120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963" name="Google Shape;3963;p82"/>
          <p:cNvCxnSpPr>
            <a:stCxn id="3945" idx="2"/>
            <a:endCxn id="3946" idx="0"/>
          </p:cNvCxnSpPr>
          <p:nvPr/>
        </p:nvCxnSpPr>
        <p:spPr>
          <a:xfrm>
            <a:off x="2980746" y="3236921"/>
            <a:ext cx="0" cy="291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964" name="Google Shape;3964;p82"/>
          <p:cNvCxnSpPr/>
          <p:nvPr/>
        </p:nvCxnSpPr>
        <p:spPr>
          <a:xfrm>
            <a:off x="3643686" y="3783181"/>
            <a:ext cx="824400" cy="1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965" name="Google Shape;3965;p82"/>
          <p:cNvCxnSpPr>
            <a:stCxn id="3946" idx="3"/>
            <a:endCxn id="3955" idx="1"/>
          </p:cNvCxnSpPr>
          <p:nvPr/>
        </p:nvCxnSpPr>
        <p:spPr>
          <a:xfrm flipH="1" rot="10800000">
            <a:off x="3643686" y="3047981"/>
            <a:ext cx="824400" cy="671700"/>
          </a:xfrm>
          <a:prstGeom prst="bentConnector3">
            <a:avLst>
              <a:gd fmla="val 70026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966" name="Google Shape;3966;p82"/>
          <p:cNvCxnSpPr>
            <a:stCxn id="3946" idx="3"/>
            <a:endCxn id="3947" idx="1"/>
          </p:cNvCxnSpPr>
          <p:nvPr/>
        </p:nvCxnSpPr>
        <p:spPr>
          <a:xfrm flipH="1" rot="10800000">
            <a:off x="3643686" y="2189081"/>
            <a:ext cx="824400" cy="1530600"/>
          </a:xfrm>
          <a:prstGeom prst="bentConnector3">
            <a:avLst>
              <a:gd fmla="val 47688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967" name="Google Shape;3967;p82"/>
          <p:cNvCxnSpPr>
            <a:stCxn id="3946" idx="3"/>
            <a:endCxn id="3949" idx="1"/>
          </p:cNvCxnSpPr>
          <p:nvPr/>
        </p:nvCxnSpPr>
        <p:spPr>
          <a:xfrm flipH="1" rot="10800000">
            <a:off x="3643686" y="1515581"/>
            <a:ext cx="824400" cy="2204100"/>
          </a:xfrm>
          <a:prstGeom prst="bentConnector3">
            <a:avLst>
              <a:gd fmla="val 42296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968" name="Google Shape;3968;p82"/>
          <p:cNvCxnSpPr>
            <a:stCxn id="3955" idx="3"/>
            <a:endCxn id="3954" idx="3"/>
          </p:cNvCxnSpPr>
          <p:nvPr/>
        </p:nvCxnSpPr>
        <p:spPr>
          <a:xfrm>
            <a:off x="5793949" y="3047847"/>
            <a:ext cx="600" cy="673200"/>
          </a:xfrm>
          <a:prstGeom prst="bentConnector3">
            <a:avLst>
              <a:gd fmla="val 38100000" name="adj1"/>
            </a:avLst>
          </a:prstGeom>
          <a:noFill/>
          <a:ln cap="flat" cmpd="sng" w="9525">
            <a:solidFill>
              <a:srgbClr val="9575CD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969" name="Google Shape;3969;p82"/>
          <p:cNvCxnSpPr>
            <a:stCxn id="3936" idx="1"/>
          </p:cNvCxnSpPr>
          <p:nvPr/>
        </p:nvCxnSpPr>
        <p:spPr>
          <a:xfrm rot="10800000">
            <a:off x="6024440" y="3383215"/>
            <a:ext cx="1259400" cy="0"/>
          </a:xfrm>
          <a:prstGeom prst="straightConnector1">
            <a:avLst/>
          </a:prstGeom>
          <a:noFill/>
          <a:ln cap="flat" cmpd="sng" w="9525">
            <a:solidFill>
              <a:srgbClr val="9575CD"/>
            </a:solidFill>
            <a:prstDash val="solid"/>
            <a:round/>
            <a:headEnd len="sm" w="sm" type="triangle"/>
            <a:tailEnd len="sm" w="sm" type="none"/>
          </a:ln>
        </p:spPr>
      </p:cxnSp>
      <p:cxnSp>
        <p:nvCxnSpPr>
          <p:cNvPr id="3970" name="Google Shape;3970;p82"/>
          <p:cNvCxnSpPr>
            <a:stCxn id="3949" idx="3"/>
            <a:endCxn id="3971" idx="1"/>
          </p:cNvCxnSpPr>
          <p:nvPr/>
        </p:nvCxnSpPr>
        <p:spPr>
          <a:xfrm>
            <a:off x="5793949" y="1515719"/>
            <a:ext cx="257100" cy="1500"/>
          </a:xfrm>
          <a:prstGeom prst="straightConnector1">
            <a:avLst/>
          </a:prstGeom>
          <a:noFill/>
          <a:ln cap="flat" cmpd="sng" w="9525">
            <a:solidFill>
              <a:srgbClr val="9575CD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972" name="Google Shape;3972;p82"/>
          <p:cNvCxnSpPr>
            <a:stCxn id="3971" idx="3"/>
            <a:endCxn id="3927" idx="1"/>
          </p:cNvCxnSpPr>
          <p:nvPr/>
        </p:nvCxnSpPr>
        <p:spPr>
          <a:xfrm flipH="1" rot="10800000">
            <a:off x="6984836" y="1224480"/>
            <a:ext cx="381300" cy="2928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9575CD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973" name="Google Shape;3973;p82"/>
          <p:cNvCxnSpPr>
            <a:stCxn id="3971" idx="3"/>
            <a:endCxn id="3930" idx="1"/>
          </p:cNvCxnSpPr>
          <p:nvPr/>
        </p:nvCxnSpPr>
        <p:spPr>
          <a:xfrm>
            <a:off x="6984836" y="1517280"/>
            <a:ext cx="381300" cy="300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9575CD"/>
            </a:solidFill>
            <a:prstDash val="solid"/>
            <a:round/>
            <a:headEnd len="sm" w="sm" type="triangle"/>
            <a:tailEnd len="sm" w="sm" type="triangle"/>
          </a:ln>
        </p:spPr>
      </p:cxnSp>
      <p:grpSp>
        <p:nvGrpSpPr>
          <p:cNvPr id="3974" name="Google Shape;3974;p82"/>
          <p:cNvGrpSpPr/>
          <p:nvPr/>
        </p:nvGrpSpPr>
        <p:grpSpPr>
          <a:xfrm>
            <a:off x="1750804" y="1426410"/>
            <a:ext cx="257100" cy="97440"/>
            <a:chOff x="1169667" y="4149135"/>
            <a:chExt cx="257100" cy="97440"/>
          </a:xfrm>
        </p:grpSpPr>
        <p:sp>
          <p:nvSpPr>
            <p:cNvPr id="3975" name="Google Shape;3975;p82"/>
            <p:cNvSpPr/>
            <p:nvPr/>
          </p:nvSpPr>
          <p:spPr>
            <a:xfrm>
              <a:off x="1250035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76" name="Google Shape;3976;p82"/>
            <p:cNvSpPr/>
            <p:nvPr/>
          </p:nvSpPr>
          <p:spPr>
            <a:xfrm>
              <a:off x="1169667" y="4151475"/>
              <a:ext cx="2571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77" name="Google Shape;3977;p82"/>
          <p:cNvGrpSpPr/>
          <p:nvPr/>
        </p:nvGrpSpPr>
        <p:grpSpPr>
          <a:xfrm>
            <a:off x="2856000" y="1706098"/>
            <a:ext cx="257100" cy="97427"/>
            <a:chOff x="1328375" y="4149135"/>
            <a:chExt cx="257100" cy="97427"/>
          </a:xfrm>
        </p:grpSpPr>
        <p:sp>
          <p:nvSpPr>
            <p:cNvPr id="3978" name="Google Shape;3978;p82"/>
            <p:cNvSpPr/>
            <p:nvPr/>
          </p:nvSpPr>
          <p:spPr>
            <a:xfrm>
              <a:off x="1408785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79" name="Google Shape;3979;p82"/>
            <p:cNvSpPr/>
            <p:nvPr/>
          </p:nvSpPr>
          <p:spPr>
            <a:xfrm>
              <a:off x="1328375" y="4151463"/>
              <a:ext cx="2571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80" name="Google Shape;3980;p82"/>
          <p:cNvGrpSpPr/>
          <p:nvPr/>
        </p:nvGrpSpPr>
        <p:grpSpPr>
          <a:xfrm>
            <a:off x="2856000" y="2613573"/>
            <a:ext cx="257100" cy="97427"/>
            <a:chOff x="1487125" y="4149135"/>
            <a:chExt cx="257100" cy="97427"/>
          </a:xfrm>
        </p:grpSpPr>
        <p:sp>
          <p:nvSpPr>
            <p:cNvPr id="3981" name="Google Shape;3981;p82"/>
            <p:cNvSpPr/>
            <p:nvPr/>
          </p:nvSpPr>
          <p:spPr>
            <a:xfrm>
              <a:off x="1567535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82" name="Google Shape;3982;p82"/>
            <p:cNvSpPr/>
            <p:nvPr/>
          </p:nvSpPr>
          <p:spPr>
            <a:xfrm>
              <a:off x="1487125" y="4151463"/>
              <a:ext cx="2571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83" name="Google Shape;3983;p82"/>
          <p:cNvGrpSpPr/>
          <p:nvPr/>
        </p:nvGrpSpPr>
        <p:grpSpPr>
          <a:xfrm>
            <a:off x="2856000" y="3280573"/>
            <a:ext cx="252900" cy="97427"/>
            <a:chOff x="1645875" y="4149135"/>
            <a:chExt cx="252900" cy="97427"/>
          </a:xfrm>
        </p:grpSpPr>
        <p:sp>
          <p:nvSpPr>
            <p:cNvPr id="3984" name="Google Shape;3984;p82"/>
            <p:cNvSpPr/>
            <p:nvPr/>
          </p:nvSpPr>
          <p:spPr>
            <a:xfrm>
              <a:off x="1726285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85" name="Google Shape;3985;p82"/>
            <p:cNvSpPr/>
            <p:nvPr/>
          </p:nvSpPr>
          <p:spPr>
            <a:xfrm>
              <a:off x="1645875" y="4151463"/>
              <a:ext cx="2529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86" name="Google Shape;3986;p82"/>
          <p:cNvGrpSpPr/>
          <p:nvPr/>
        </p:nvGrpSpPr>
        <p:grpSpPr>
          <a:xfrm>
            <a:off x="4012050" y="3701348"/>
            <a:ext cx="253800" cy="97427"/>
            <a:chOff x="1801263" y="4149135"/>
            <a:chExt cx="253800" cy="97427"/>
          </a:xfrm>
        </p:grpSpPr>
        <p:sp>
          <p:nvSpPr>
            <p:cNvPr id="3987" name="Google Shape;3987;p82"/>
            <p:cNvSpPr/>
            <p:nvPr/>
          </p:nvSpPr>
          <p:spPr>
            <a:xfrm>
              <a:off x="1881671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88" name="Google Shape;3988;p82"/>
            <p:cNvSpPr/>
            <p:nvPr/>
          </p:nvSpPr>
          <p:spPr>
            <a:xfrm>
              <a:off x="1801263" y="4151463"/>
              <a:ext cx="2538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89" name="Google Shape;3989;p82"/>
          <p:cNvGrpSpPr/>
          <p:nvPr/>
        </p:nvGrpSpPr>
        <p:grpSpPr>
          <a:xfrm>
            <a:off x="6024450" y="3335735"/>
            <a:ext cx="255900" cy="97440"/>
            <a:chOff x="1956675" y="4149135"/>
            <a:chExt cx="255900" cy="97440"/>
          </a:xfrm>
        </p:grpSpPr>
        <p:sp>
          <p:nvSpPr>
            <p:cNvPr id="3990" name="Google Shape;3990;p82"/>
            <p:cNvSpPr/>
            <p:nvPr/>
          </p:nvSpPr>
          <p:spPr>
            <a:xfrm>
              <a:off x="2037057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91" name="Google Shape;3991;p82"/>
            <p:cNvSpPr/>
            <p:nvPr/>
          </p:nvSpPr>
          <p:spPr>
            <a:xfrm>
              <a:off x="1956675" y="4151475"/>
              <a:ext cx="2559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92" name="Google Shape;3992;p82"/>
          <p:cNvGrpSpPr/>
          <p:nvPr/>
        </p:nvGrpSpPr>
        <p:grpSpPr>
          <a:xfrm>
            <a:off x="3890688" y="2249560"/>
            <a:ext cx="252900" cy="97440"/>
            <a:chOff x="2120888" y="4149135"/>
            <a:chExt cx="252900" cy="97440"/>
          </a:xfrm>
        </p:grpSpPr>
        <p:sp>
          <p:nvSpPr>
            <p:cNvPr id="3993" name="Google Shape;3993;p82"/>
            <p:cNvSpPr/>
            <p:nvPr/>
          </p:nvSpPr>
          <p:spPr>
            <a:xfrm>
              <a:off x="2201242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94" name="Google Shape;3994;p82"/>
            <p:cNvSpPr/>
            <p:nvPr/>
          </p:nvSpPr>
          <p:spPr>
            <a:xfrm>
              <a:off x="2120888" y="4151475"/>
              <a:ext cx="2529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971" name="Google Shape;3971;p82"/>
          <p:cNvSpPr/>
          <p:nvPr/>
        </p:nvSpPr>
        <p:spPr>
          <a:xfrm>
            <a:off x="6050936" y="1326180"/>
            <a:ext cx="9339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95" name="Google Shape;3995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6675" y="1385937"/>
            <a:ext cx="273957" cy="1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6" name="Google Shape;3996;p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6687" y="552057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7" name="Google Shape;3997;p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07913" y="2897211"/>
            <a:ext cx="271475" cy="305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8" name="Google Shape;3998;p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07913" y="2233849"/>
            <a:ext cx="271475" cy="305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9" name="Google Shape;3999;p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07913" y="3569511"/>
            <a:ext cx="271475" cy="305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0" name="Google Shape;4000;p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23000" y="2943350"/>
            <a:ext cx="2286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1" name="Google Shape;4001;p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23000" y="2053775"/>
            <a:ext cx="2286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2" name="Google Shape;4002;p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23000" y="1373675"/>
            <a:ext cx="228600" cy="292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3" name="Google Shape;4003;p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22997" y="3592583"/>
            <a:ext cx="228600" cy="257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4" name="Google Shape;4004;p8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03846" y="1349600"/>
            <a:ext cx="251100" cy="2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9" name="Shape 4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0" name="Google Shape;4010;p83"/>
          <p:cNvSpPr/>
          <p:nvPr/>
        </p:nvSpPr>
        <p:spPr>
          <a:xfrm>
            <a:off x="2035225" y="3981147"/>
            <a:ext cx="2435100" cy="622800"/>
          </a:xfrm>
          <a:prstGeom prst="rect">
            <a:avLst/>
          </a:prstGeom>
          <a:noFill/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1" name="Google Shape;4011;p83"/>
          <p:cNvSpPr/>
          <p:nvPr/>
        </p:nvSpPr>
        <p:spPr>
          <a:xfrm>
            <a:off x="1886248" y="972149"/>
            <a:ext cx="5568652" cy="2872964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2" name="Google Shape;4012;p83"/>
          <p:cNvGrpSpPr/>
          <p:nvPr/>
        </p:nvGrpSpPr>
        <p:grpSpPr>
          <a:xfrm>
            <a:off x="2032116" y="1646722"/>
            <a:ext cx="2715839" cy="2055313"/>
            <a:chOff x="2178032" y="1054764"/>
            <a:chExt cx="1562803" cy="924484"/>
          </a:xfrm>
        </p:grpSpPr>
        <p:sp>
          <p:nvSpPr>
            <p:cNvPr id="4013" name="Google Shape;4013;p83"/>
            <p:cNvSpPr/>
            <p:nvPr/>
          </p:nvSpPr>
          <p:spPr>
            <a:xfrm>
              <a:off x="2178032" y="1054764"/>
              <a:ext cx="1562803" cy="924484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4" name="Google Shape;4014;p83"/>
            <p:cNvSpPr txBox="1"/>
            <p:nvPr/>
          </p:nvSpPr>
          <p:spPr>
            <a:xfrm>
              <a:off x="2178037" y="1054764"/>
              <a:ext cx="682249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Load Testing Namespace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15" name="Google Shape;4015;p83"/>
          <p:cNvGrpSpPr/>
          <p:nvPr/>
        </p:nvGrpSpPr>
        <p:grpSpPr>
          <a:xfrm>
            <a:off x="5092233" y="1646722"/>
            <a:ext cx="2203762" cy="2055313"/>
            <a:chOff x="2178032" y="1054764"/>
            <a:chExt cx="1268133" cy="924484"/>
          </a:xfrm>
        </p:grpSpPr>
        <p:sp>
          <p:nvSpPr>
            <p:cNvPr id="4016" name="Google Shape;4016;p83"/>
            <p:cNvSpPr/>
            <p:nvPr/>
          </p:nvSpPr>
          <p:spPr>
            <a:xfrm>
              <a:off x="2178032" y="1054764"/>
              <a:ext cx="1268133" cy="924484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7" name="Google Shape;4017;p83"/>
            <p:cNvSpPr txBox="1"/>
            <p:nvPr/>
          </p:nvSpPr>
          <p:spPr>
            <a:xfrm>
              <a:off x="2178037" y="1054764"/>
              <a:ext cx="924855" cy="867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Under Test Namespace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018" name="Google Shape;4018;p83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Dev Test &gt; Scale Testing with Kubernetes+Locust</a:t>
            </a:r>
            <a:endParaRPr/>
          </a:p>
        </p:txBody>
      </p:sp>
      <p:grpSp>
        <p:nvGrpSpPr>
          <p:cNvPr id="4019" name="Google Shape;4019;p83"/>
          <p:cNvGrpSpPr/>
          <p:nvPr/>
        </p:nvGrpSpPr>
        <p:grpSpPr>
          <a:xfrm>
            <a:off x="1080204" y="2169504"/>
            <a:ext cx="668686" cy="923537"/>
            <a:chOff x="2178037" y="1054764"/>
            <a:chExt cx="1146188" cy="167265"/>
          </a:xfrm>
        </p:grpSpPr>
        <p:sp>
          <p:nvSpPr>
            <p:cNvPr id="4020" name="Google Shape;4020;p83"/>
            <p:cNvSpPr/>
            <p:nvPr/>
          </p:nvSpPr>
          <p:spPr>
            <a:xfrm>
              <a:off x="2178037" y="1054764"/>
              <a:ext cx="1146188" cy="167265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1" name="Google Shape;4021;p83"/>
            <p:cNvSpPr txBox="1"/>
            <p:nvPr/>
          </p:nvSpPr>
          <p:spPr>
            <a:xfrm>
              <a:off x="2178037" y="1054764"/>
              <a:ext cx="768310" cy="564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4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Test</a:t>
              </a:r>
              <a:b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Operator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22" name="Google Shape;4022;p83"/>
          <p:cNvGrpSpPr/>
          <p:nvPr/>
        </p:nvGrpSpPr>
        <p:grpSpPr>
          <a:xfrm>
            <a:off x="1159919" y="2502253"/>
            <a:ext cx="502920" cy="502920"/>
            <a:chOff x="433514" y="2354433"/>
            <a:chExt cx="502920" cy="502920"/>
          </a:xfrm>
        </p:grpSpPr>
        <p:sp>
          <p:nvSpPr>
            <p:cNvPr id="4023" name="Google Shape;4023;p8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024" name="Google Shape;4024;p8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25" name="Google Shape;4025;p83"/>
          <p:cNvSpPr/>
          <p:nvPr/>
        </p:nvSpPr>
        <p:spPr>
          <a:xfrm>
            <a:off x="2082856" y="2553075"/>
            <a:ext cx="1159805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Locust Master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Container 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026" name="Google Shape;4026;p83"/>
          <p:cNvGrpSpPr/>
          <p:nvPr/>
        </p:nvGrpSpPr>
        <p:grpSpPr>
          <a:xfrm>
            <a:off x="3487028" y="2559425"/>
            <a:ext cx="1218208" cy="431608"/>
            <a:chOff x="3487028" y="2559425"/>
            <a:chExt cx="1218208" cy="431608"/>
          </a:xfrm>
        </p:grpSpPr>
        <p:sp>
          <p:nvSpPr>
            <p:cNvPr id="4027" name="Google Shape;4027;p83"/>
            <p:cNvSpPr/>
            <p:nvPr/>
          </p:nvSpPr>
          <p:spPr>
            <a:xfrm>
              <a:off x="3543948" y="2614279"/>
              <a:ext cx="1161288" cy="37675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28" name="Google Shape;4028;p83"/>
            <p:cNvSpPr/>
            <p:nvPr/>
          </p:nvSpPr>
          <p:spPr>
            <a:xfrm>
              <a:off x="3487028" y="2559425"/>
              <a:ext cx="1159805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rotWithShape="0" algn="ctr" dir="5400000" dist="12700">
                <a:schemeClr val="dk1">
                  <a:alpha val="44705"/>
                </a:scheme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Locust Workers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029" name="Google Shape;4029;p83"/>
          <p:cNvSpPr/>
          <p:nvPr/>
        </p:nvSpPr>
        <p:spPr>
          <a:xfrm>
            <a:off x="5569724" y="2026650"/>
            <a:ext cx="1218300" cy="3768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0" name="Google Shape;4030;p83"/>
          <p:cNvSpPr/>
          <p:nvPr/>
        </p:nvSpPr>
        <p:spPr>
          <a:xfrm>
            <a:off x="5569724" y="3084300"/>
            <a:ext cx="1218300" cy="3768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1" name="Google Shape;4031;p83"/>
          <p:cNvSpPr txBox="1"/>
          <p:nvPr/>
        </p:nvSpPr>
        <p:spPr>
          <a:xfrm>
            <a:off x="2083368" y="4033888"/>
            <a:ext cx="1260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1 Tester starts test</a:t>
            </a:r>
            <a:endParaRPr/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2 Master starts load</a:t>
            </a:r>
            <a:endParaRPr/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3 Workers send request to FE service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2" name="Google Shape;4032;p83"/>
          <p:cNvSpPr txBox="1"/>
          <p:nvPr/>
        </p:nvSpPr>
        <p:spPr>
          <a:xfrm>
            <a:off x="3466641" y="4033888"/>
            <a:ext cx="9426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4 FE pods talk to BE service</a:t>
            </a:r>
            <a:endParaRPr/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5 Worker report results</a:t>
            </a:r>
            <a:endParaRPr/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6 Tester views results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3" name="Google Shape;4033;p83"/>
          <p:cNvSpPr/>
          <p:nvPr/>
        </p:nvSpPr>
        <p:spPr>
          <a:xfrm>
            <a:off x="5136404" y="2598481"/>
            <a:ext cx="451500" cy="2817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36575" lIns="45700" spcFirstLastPara="1" rIns="45700" wrap="square" tIns="3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  <a:endParaRPr b="0" i="0" sz="7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4" name="Google Shape;4034;p83"/>
          <p:cNvSpPr/>
          <p:nvPr/>
        </p:nvSpPr>
        <p:spPr>
          <a:xfrm>
            <a:off x="6815806" y="2598481"/>
            <a:ext cx="437100" cy="2817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36575" lIns="45700" spcFirstLastPara="1" rIns="45700" wrap="square" tIns="3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  <a:endParaRPr b="0" i="0" sz="7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35" name="Google Shape;4035;p83"/>
          <p:cNvCxnSpPr/>
          <p:nvPr/>
        </p:nvCxnSpPr>
        <p:spPr>
          <a:xfrm rot="10800000">
            <a:off x="1784356" y="2692862"/>
            <a:ext cx="2985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036" name="Google Shape;4036;p83"/>
          <p:cNvCxnSpPr/>
          <p:nvPr/>
        </p:nvCxnSpPr>
        <p:spPr>
          <a:xfrm>
            <a:off x="1748751" y="2788638"/>
            <a:ext cx="2832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037" name="Google Shape;4037;p83"/>
          <p:cNvCxnSpPr/>
          <p:nvPr/>
        </p:nvCxnSpPr>
        <p:spPr>
          <a:xfrm>
            <a:off x="3242661" y="2645763"/>
            <a:ext cx="2241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038" name="Google Shape;4038;p83"/>
          <p:cNvCxnSpPr/>
          <p:nvPr/>
        </p:nvCxnSpPr>
        <p:spPr>
          <a:xfrm rot="10800000">
            <a:off x="3252728" y="2741013"/>
            <a:ext cx="2343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039" name="Google Shape;4039;p83"/>
          <p:cNvCxnSpPr/>
          <p:nvPr/>
        </p:nvCxnSpPr>
        <p:spPr>
          <a:xfrm rot="10800000">
            <a:off x="3252728" y="2834975"/>
            <a:ext cx="2343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040" name="Google Shape;4040;p83"/>
          <p:cNvCxnSpPr>
            <a:stCxn id="4028" idx="3"/>
          </p:cNvCxnSpPr>
          <p:nvPr/>
        </p:nvCxnSpPr>
        <p:spPr>
          <a:xfrm>
            <a:off x="4646833" y="2750538"/>
            <a:ext cx="4452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041" name="Google Shape;4041;p83"/>
          <p:cNvCxnSpPr/>
          <p:nvPr/>
        </p:nvCxnSpPr>
        <p:spPr>
          <a:xfrm>
            <a:off x="4646833" y="2645094"/>
            <a:ext cx="4452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042" name="Google Shape;4042;p83"/>
          <p:cNvCxnSpPr/>
          <p:nvPr/>
        </p:nvCxnSpPr>
        <p:spPr>
          <a:xfrm>
            <a:off x="4646833" y="2834306"/>
            <a:ext cx="4452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043" name="Google Shape;4043;p83"/>
          <p:cNvCxnSpPr/>
          <p:nvPr/>
        </p:nvCxnSpPr>
        <p:spPr>
          <a:xfrm flipH="1" rot="10800000">
            <a:off x="5587810" y="2428906"/>
            <a:ext cx="603600" cy="310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044" name="Google Shape;4044;p83"/>
          <p:cNvCxnSpPr/>
          <p:nvPr/>
        </p:nvCxnSpPr>
        <p:spPr>
          <a:xfrm flipH="1" rot="10800000">
            <a:off x="5587810" y="2430028"/>
            <a:ext cx="502800" cy="2103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045" name="Google Shape;4045;p83"/>
          <p:cNvCxnSpPr/>
          <p:nvPr/>
        </p:nvCxnSpPr>
        <p:spPr>
          <a:xfrm flipH="1" rot="10800000">
            <a:off x="5587810" y="2428352"/>
            <a:ext cx="704100" cy="4023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046" name="Google Shape;4046;p83"/>
          <p:cNvCxnSpPr>
            <a:stCxn id="4029" idx="3"/>
            <a:endCxn id="4034" idx="0"/>
          </p:cNvCxnSpPr>
          <p:nvPr/>
        </p:nvCxnSpPr>
        <p:spPr>
          <a:xfrm>
            <a:off x="6788024" y="2215050"/>
            <a:ext cx="246300" cy="3834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047" name="Google Shape;4047;p83"/>
          <p:cNvCxnSpPr>
            <a:stCxn id="4034" idx="2"/>
          </p:cNvCxnSpPr>
          <p:nvPr/>
        </p:nvCxnSpPr>
        <p:spPr>
          <a:xfrm rot="5400000">
            <a:off x="6735856" y="2965681"/>
            <a:ext cx="384000" cy="213000"/>
          </a:xfrm>
          <a:prstGeom prst="bentConnector3">
            <a:avLst>
              <a:gd fmla="val 99842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048" name="Google Shape;4048;p83"/>
          <p:cNvCxnSpPr/>
          <p:nvPr/>
        </p:nvCxnSpPr>
        <p:spPr>
          <a:xfrm rot="5400000">
            <a:off x="6732031" y="2967081"/>
            <a:ext cx="292500" cy="118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049" name="Google Shape;4049;p83"/>
          <p:cNvCxnSpPr/>
          <p:nvPr/>
        </p:nvCxnSpPr>
        <p:spPr>
          <a:xfrm rot="5400000">
            <a:off x="6734473" y="2967081"/>
            <a:ext cx="484500" cy="310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grpSp>
        <p:nvGrpSpPr>
          <p:cNvPr id="4050" name="Google Shape;4050;p83"/>
          <p:cNvGrpSpPr/>
          <p:nvPr/>
        </p:nvGrpSpPr>
        <p:grpSpPr>
          <a:xfrm>
            <a:off x="1748732" y="2839098"/>
            <a:ext cx="255300" cy="97427"/>
            <a:chOff x="1169632" y="4149135"/>
            <a:chExt cx="255300" cy="97427"/>
          </a:xfrm>
        </p:grpSpPr>
        <p:sp>
          <p:nvSpPr>
            <p:cNvPr id="4051" name="Google Shape;4051;p83"/>
            <p:cNvSpPr/>
            <p:nvPr/>
          </p:nvSpPr>
          <p:spPr>
            <a:xfrm>
              <a:off x="1250035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52" name="Google Shape;4052;p83"/>
            <p:cNvSpPr/>
            <p:nvPr/>
          </p:nvSpPr>
          <p:spPr>
            <a:xfrm>
              <a:off x="1169632" y="4151463"/>
              <a:ext cx="2553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53" name="Google Shape;4053;p83"/>
          <p:cNvGrpSpPr/>
          <p:nvPr/>
        </p:nvGrpSpPr>
        <p:grpSpPr>
          <a:xfrm>
            <a:off x="3192504" y="2502285"/>
            <a:ext cx="255300" cy="97440"/>
            <a:chOff x="1328417" y="4149135"/>
            <a:chExt cx="255300" cy="97440"/>
          </a:xfrm>
        </p:grpSpPr>
        <p:sp>
          <p:nvSpPr>
            <p:cNvPr id="4054" name="Google Shape;4054;p83"/>
            <p:cNvSpPr/>
            <p:nvPr/>
          </p:nvSpPr>
          <p:spPr>
            <a:xfrm>
              <a:off x="1408785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55" name="Google Shape;4055;p83"/>
            <p:cNvSpPr/>
            <p:nvPr/>
          </p:nvSpPr>
          <p:spPr>
            <a:xfrm>
              <a:off x="1328417" y="4151475"/>
              <a:ext cx="2553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56" name="Google Shape;4056;p83"/>
          <p:cNvGrpSpPr/>
          <p:nvPr/>
        </p:nvGrpSpPr>
        <p:grpSpPr>
          <a:xfrm>
            <a:off x="4787900" y="2704998"/>
            <a:ext cx="255300" cy="97427"/>
            <a:chOff x="1487125" y="4149135"/>
            <a:chExt cx="255300" cy="97427"/>
          </a:xfrm>
        </p:grpSpPr>
        <p:sp>
          <p:nvSpPr>
            <p:cNvPr id="4057" name="Google Shape;4057;p83"/>
            <p:cNvSpPr/>
            <p:nvPr/>
          </p:nvSpPr>
          <p:spPr>
            <a:xfrm>
              <a:off x="1567535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58" name="Google Shape;4058;p83"/>
            <p:cNvSpPr/>
            <p:nvPr/>
          </p:nvSpPr>
          <p:spPr>
            <a:xfrm>
              <a:off x="1487125" y="4151463"/>
              <a:ext cx="2553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59" name="Google Shape;4059;p83"/>
          <p:cNvGrpSpPr/>
          <p:nvPr/>
        </p:nvGrpSpPr>
        <p:grpSpPr>
          <a:xfrm>
            <a:off x="6908133" y="2169510"/>
            <a:ext cx="255300" cy="97440"/>
            <a:chOff x="1645883" y="4149135"/>
            <a:chExt cx="255300" cy="97440"/>
          </a:xfrm>
        </p:grpSpPr>
        <p:sp>
          <p:nvSpPr>
            <p:cNvPr id="4060" name="Google Shape;4060;p83"/>
            <p:cNvSpPr/>
            <p:nvPr/>
          </p:nvSpPr>
          <p:spPr>
            <a:xfrm>
              <a:off x="1726285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61" name="Google Shape;4061;p83"/>
            <p:cNvSpPr/>
            <p:nvPr/>
          </p:nvSpPr>
          <p:spPr>
            <a:xfrm>
              <a:off x="1645883" y="4151475"/>
              <a:ext cx="2553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62" name="Google Shape;4062;p83"/>
          <p:cNvGrpSpPr/>
          <p:nvPr/>
        </p:nvGrpSpPr>
        <p:grpSpPr>
          <a:xfrm>
            <a:off x="3277085" y="2886585"/>
            <a:ext cx="255300" cy="97440"/>
            <a:chOff x="1801272" y="4149135"/>
            <a:chExt cx="255300" cy="97440"/>
          </a:xfrm>
        </p:grpSpPr>
        <p:sp>
          <p:nvSpPr>
            <p:cNvPr id="4063" name="Google Shape;4063;p83"/>
            <p:cNvSpPr/>
            <p:nvPr/>
          </p:nvSpPr>
          <p:spPr>
            <a:xfrm>
              <a:off x="1881671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64" name="Google Shape;4064;p83"/>
            <p:cNvSpPr/>
            <p:nvPr/>
          </p:nvSpPr>
          <p:spPr>
            <a:xfrm>
              <a:off x="1801272" y="4151475"/>
              <a:ext cx="2553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65" name="Google Shape;4065;p83"/>
          <p:cNvGrpSpPr/>
          <p:nvPr/>
        </p:nvGrpSpPr>
        <p:grpSpPr>
          <a:xfrm>
            <a:off x="1828113" y="2549773"/>
            <a:ext cx="255300" cy="97427"/>
            <a:chOff x="1956663" y="4149135"/>
            <a:chExt cx="255300" cy="97427"/>
          </a:xfrm>
        </p:grpSpPr>
        <p:sp>
          <p:nvSpPr>
            <p:cNvPr id="4066" name="Google Shape;4066;p83"/>
            <p:cNvSpPr/>
            <p:nvPr/>
          </p:nvSpPr>
          <p:spPr>
            <a:xfrm>
              <a:off x="2037057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67" name="Google Shape;4067;p83"/>
            <p:cNvSpPr/>
            <p:nvPr/>
          </p:nvSpPr>
          <p:spPr>
            <a:xfrm>
              <a:off x="1956663" y="4151463"/>
              <a:ext cx="2553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4068" name="Google Shape;4068;p83"/>
          <p:cNvCxnSpPr/>
          <p:nvPr/>
        </p:nvCxnSpPr>
        <p:spPr>
          <a:xfrm flipH="1" rot="-5400000">
            <a:off x="6717025" y="2183600"/>
            <a:ext cx="487500" cy="3426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069" name="Google Shape;4069;p83"/>
          <p:cNvCxnSpPr/>
          <p:nvPr/>
        </p:nvCxnSpPr>
        <p:spPr>
          <a:xfrm flipH="1" rot="-5400000">
            <a:off x="6722850" y="2383775"/>
            <a:ext cx="284400" cy="1452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4070" name="Google Shape;4070;p83"/>
          <p:cNvSpPr/>
          <p:nvPr/>
        </p:nvSpPr>
        <p:spPr>
          <a:xfrm>
            <a:off x="927800" y="558975"/>
            <a:ext cx="66795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 Test &gt; Scale Testing with Kubernetes+Locust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1" name="Google Shape;4071;p83"/>
          <p:cNvSpPr/>
          <p:nvPr/>
        </p:nvSpPr>
        <p:spPr>
          <a:xfrm>
            <a:off x="5511325" y="1971800"/>
            <a:ext cx="12183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38100" rotWithShape="0" algn="ctr" dir="5400000" dist="1270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Kubernetes</a:t>
            </a: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2" name="Google Shape;4072;p83"/>
          <p:cNvSpPr/>
          <p:nvPr/>
        </p:nvSpPr>
        <p:spPr>
          <a:xfrm>
            <a:off x="5511325" y="3029450"/>
            <a:ext cx="12183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38100" rotWithShape="0" algn="ctr" dir="5400000" dist="1270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Kubernetes</a:t>
            </a: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73" name="Google Shape;4073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6262" y="970857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4" name="Google Shape;4074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2650" y="2646637"/>
            <a:ext cx="2286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5" name="Google Shape;4075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4038" y="2615600"/>
            <a:ext cx="2286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6" name="Google Shape;4076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7900" y="3091962"/>
            <a:ext cx="2286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7" name="Google Shape;4077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9725" y="2034312"/>
            <a:ext cx="228600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2" name="Shape 4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3" name="Google Shape;4083;p84"/>
          <p:cNvSpPr/>
          <p:nvPr/>
        </p:nvSpPr>
        <p:spPr>
          <a:xfrm>
            <a:off x="1889102" y="972149"/>
            <a:ext cx="6169346" cy="2869601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4" name="Google Shape;4084;p84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Dev Test &gt; UI Testing with Kubernetes</a:t>
            </a:r>
            <a:endParaRPr sz="1300">
              <a:solidFill>
                <a:srgbClr val="75787A"/>
              </a:solidFill>
            </a:endParaRPr>
          </a:p>
        </p:txBody>
      </p:sp>
      <p:grpSp>
        <p:nvGrpSpPr>
          <p:cNvPr id="4085" name="Google Shape;4085;p84"/>
          <p:cNvGrpSpPr/>
          <p:nvPr/>
        </p:nvGrpSpPr>
        <p:grpSpPr>
          <a:xfrm>
            <a:off x="1079891" y="2342906"/>
            <a:ext cx="668686" cy="795523"/>
            <a:chOff x="2178037" y="1054764"/>
            <a:chExt cx="1146188" cy="144080"/>
          </a:xfrm>
        </p:grpSpPr>
        <p:sp>
          <p:nvSpPr>
            <p:cNvPr id="4086" name="Google Shape;4086;p84"/>
            <p:cNvSpPr/>
            <p:nvPr/>
          </p:nvSpPr>
          <p:spPr>
            <a:xfrm>
              <a:off x="2178037" y="1054764"/>
              <a:ext cx="1146188" cy="144080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7" name="Google Shape;4087;p84"/>
            <p:cNvSpPr txBox="1"/>
            <p:nvPr/>
          </p:nvSpPr>
          <p:spPr>
            <a:xfrm>
              <a:off x="2178037" y="1054764"/>
              <a:ext cx="603436" cy="31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4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Tester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88" name="Google Shape;4088;p84"/>
          <p:cNvGrpSpPr/>
          <p:nvPr/>
        </p:nvGrpSpPr>
        <p:grpSpPr>
          <a:xfrm>
            <a:off x="1159606" y="2545842"/>
            <a:ext cx="502920" cy="502920"/>
            <a:chOff x="433514" y="2354433"/>
            <a:chExt cx="502920" cy="502920"/>
          </a:xfrm>
        </p:grpSpPr>
        <p:sp>
          <p:nvSpPr>
            <p:cNvPr id="4089" name="Google Shape;4089;p8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090" name="Google Shape;4090;p8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91" name="Google Shape;4091;p84"/>
          <p:cNvGrpSpPr/>
          <p:nvPr/>
        </p:nvGrpSpPr>
        <p:grpSpPr>
          <a:xfrm>
            <a:off x="2034996" y="1639770"/>
            <a:ext cx="3474809" cy="2075680"/>
            <a:chOff x="2178033" y="1054764"/>
            <a:chExt cx="1999545" cy="933645"/>
          </a:xfrm>
        </p:grpSpPr>
        <p:sp>
          <p:nvSpPr>
            <p:cNvPr id="4092" name="Google Shape;4092;p84"/>
            <p:cNvSpPr/>
            <p:nvPr/>
          </p:nvSpPr>
          <p:spPr>
            <a:xfrm>
              <a:off x="2178033" y="1054764"/>
              <a:ext cx="1999545" cy="933645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3" name="Google Shape;4093;p84"/>
            <p:cNvSpPr txBox="1"/>
            <p:nvPr/>
          </p:nvSpPr>
          <p:spPr>
            <a:xfrm>
              <a:off x="2178037" y="1054764"/>
              <a:ext cx="590003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Selenium Namespace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94" name="Google Shape;4094;p84"/>
          <p:cNvGrpSpPr/>
          <p:nvPr/>
        </p:nvGrpSpPr>
        <p:grpSpPr>
          <a:xfrm>
            <a:off x="5633906" y="1639771"/>
            <a:ext cx="2304347" cy="2103112"/>
            <a:chOff x="2178033" y="1054764"/>
            <a:chExt cx="1326014" cy="945984"/>
          </a:xfrm>
        </p:grpSpPr>
        <p:sp>
          <p:nvSpPr>
            <p:cNvPr id="4095" name="Google Shape;4095;p84"/>
            <p:cNvSpPr/>
            <p:nvPr/>
          </p:nvSpPr>
          <p:spPr>
            <a:xfrm>
              <a:off x="2178033" y="1054764"/>
              <a:ext cx="1326014" cy="945984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6" name="Google Shape;4096;p84"/>
            <p:cNvSpPr txBox="1"/>
            <p:nvPr/>
          </p:nvSpPr>
          <p:spPr>
            <a:xfrm>
              <a:off x="2178037" y="1054764"/>
              <a:ext cx="584469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Web App Namespace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097" name="Google Shape;4097;p84"/>
          <p:cNvSpPr/>
          <p:nvPr/>
        </p:nvSpPr>
        <p:spPr>
          <a:xfrm>
            <a:off x="3658958" y="2599766"/>
            <a:ext cx="384000" cy="2817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36575" lIns="45700" spcFirstLastPara="1" rIns="45700" wrap="square" tIns="3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Hub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  <a:endParaRPr b="0" i="0" sz="7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8" name="Google Shape;4098;p84"/>
          <p:cNvSpPr/>
          <p:nvPr/>
        </p:nvSpPr>
        <p:spPr>
          <a:xfrm>
            <a:off x="5684608" y="2599766"/>
            <a:ext cx="451500" cy="2817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36575" lIns="45700" spcFirstLastPara="1" rIns="45700" wrap="square" tIns="3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  <a:endParaRPr b="0" i="0" sz="7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9" name="Google Shape;4099;p84"/>
          <p:cNvSpPr/>
          <p:nvPr/>
        </p:nvSpPr>
        <p:spPr>
          <a:xfrm>
            <a:off x="7457494" y="2599766"/>
            <a:ext cx="437100" cy="2817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36575" lIns="45700" spcFirstLastPara="1" rIns="45700" wrap="square" tIns="3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  <a:endParaRPr b="0" i="0" sz="7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100" name="Google Shape;4100;p84"/>
          <p:cNvGrpSpPr/>
          <p:nvPr/>
        </p:nvGrpSpPr>
        <p:grpSpPr>
          <a:xfrm>
            <a:off x="2083008" y="2458212"/>
            <a:ext cx="1284564" cy="568678"/>
            <a:chOff x="2083008" y="2458212"/>
            <a:chExt cx="1284564" cy="568678"/>
          </a:xfrm>
        </p:grpSpPr>
        <p:sp>
          <p:nvSpPr>
            <p:cNvPr id="4101" name="Google Shape;4101;p84"/>
            <p:cNvSpPr/>
            <p:nvPr/>
          </p:nvSpPr>
          <p:spPr>
            <a:xfrm>
              <a:off x="2083008" y="2458212"/>
              <a:ext cx="128016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Selenium Hub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02" name="Google Shape;4102;p84"/>
            <p:cNvSpPr txBox="1"/>
            <p:nvPr/>
          </p:nvSpPr>
          <p:spPr>
            <a:xfrm>
              <a:off x="2508600" y="2855303"/>
              <a:ext cx="812450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Replication Controller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03" name="Google Shape;4103;p84"/>
            <p:cNvCxnSpPr/>
            <p:nvPr/>
          </p:nvCxnSpPr>
          <p:spPr>
            <a:xfrm>
              <a:off x="2508036" y="2817491"/>
              <a:ext cx="859536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104" name="Google Shape;4104;p84"/>
          <p:cNvGrpSpPr/>
          <p:nvPr/>
        </p:nvGrpSpPr>
        <p:grpSpPr>
          <a:xfrm>
            <a:off x="4088850" y="1859568"/>
            <a:ext cx="1328216" cy="618060"/>
            <a:chOff x="4088850" y="1859568"/>
            <a:chExt cx="1328216" cy="618060"/>
          </a:xfrm>
        </p:grpSpPr>
        <p:sp>
          <p:nvSpPr>
            <p:cNvPr id="4105" name="Google Shape;4105;p84"/>
            <p:cNvSpPr/>
            <p:nvPr/>
          </p:nvSpPr>
          <p:spPr>
            <a:xfrm>
              <a:off x="4136906" y="1910382"/>
              <a:ext cx="1280160" cy="56724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06" name="Google Shape;4106;p84"/>
            <p:cNvGrpSpPr/>
            <p:nvPr/>
          </p:nvGrpSpPr>
          <p:grpSpPr>
            <a:xfrm>
              <a:off x="4088850" y="1859568"/>
              <a:ext cx="1284565" cy="568678"/>
              <a:chOff x="4088850" y="1859568"/>
              <a:chExt cx="1284565" cy="568678"/>
            </a:xfrm>
          </p:grpSpPr>
          <p:sp>
            <p:nvSpPr>
              <p:cNvPr id="4107" name="Google Shape;4107;p84"/>
              <p:cNvSpPr/>
              <p:nvPr/>
            </p:nvSpPr>
            <p:spPr>
              <a:xfrm>
                <a:off x="4088850" y="1859568"/>
                <a:ext cx="1280160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05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Chrome Nodes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108" name="Google Shape;4108;p84"/>
              <p:cNvSpPr txBox="1"/>
              <p:nvPr/>
            </p:nvSpPr>
            <p:spPr>
              <a:xfrm>
                <a:off x="4514443" y="2256659"/>
                <a:ext cx="831805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Replication Controller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109" name="Google Shape;4109;p84"/>
              <p:cNvCxnSpPr/>
              <p:nvPr/>
            </p:nvCxnSpPr>
            <p:spPr>
              <a:xfrm>
                <a:off x="4513879" y="2218847"/>
                <a:ext cx="859536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110" name="Google Shape;4110;p84"/>
          <p:cNvGrpSpPr/>
          <p:nvPr/>
        </p:nvGrpSpPr>
        <p:grpSpPr>
          <a:xfrm>
            <a:off x="4088850" y="3005730"/>
            <a:ext cx="1328216" cy="618060"/>
            <a:chOff x="4088850" y="3005730"/>
            <a:chExt cx="1328216" cy="618060"/>
          </a:xfrm>
        </p:grpSpPr>
        <p:sp>
          <p:nvSpPr>
            <p:cNvPr id="4111" name="Google Shape;4111;p84"/>
            <p:cNvSpPr/>
            <p:nvPr/>
          </p:nvSpPr>
          <p:spPr>
            <a:xfrm>
              <a:off x="4136906" y="3056544"/>
              <a:ext cx="1280160" cy="56724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12" name="Google Shape;4112;p84"/>
            <p:cNvGrpSpPr/>
            <p:nvPr/>
          </p:nvGrpSpPr>
          <p:grpSpPr>
            <a:xfrm>
              <a:off x="4088850" y="3005730"/>
              <a:ext cx="1284565" cy="568678"/>
              <a:chOff x="4088850" y="3005730"/>
              <a:chExt cx="1284565" cy="568678"/>
            </a:xfrm>
          </p:grpSpPr>
          <p:sp>
            <p:nvSpPr>
              <p:cNvPr id="4113" name="Google Shape;4113;p84"/>
              <p:cNvSpPr/>
              <p:nvPr/>
            </p:nvSpPr>
            <p:spPr>
              <a:xfrm>
                <a:off x="4088850" y="3005730"/>
                <a:ext cx="1280160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05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Firefox Nodes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114" name="Google Shape;4114;p84"/>
              <p:cNvSpPr txBox="1"/>
              <p:nvPr/>
            </p:nvSpPr>
            <p:spPr>
              <a:xfrm>
                <a:off x="4514443" y="3402821"/>
                <a:ext cx="831805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Replication Controller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115" name="Google Shape;4115;p84"/>
              <p:cNvCxnSpPr/>
              <p:nvPr/>
            </p:nvCxnSpPr>
            <p:spPr>
              <a:xfrm>
                <a:off x="4513879" y="3365009"/>
                <a:ext cx="859536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116" name="Google Shape;4116;p84"/>
          <p:cNvGrpSpPr/>
          <p:nvPr/>
        </p:nvGrpSpPr>
        <p:grpSpPr>
          <a:xfrm>
            <a:off x="6116490" y="1878618"/>
            <a:ext cx="1328217" cy="618060"/>
            <a:chOff x="6116490" y="1878618"/>
            <a:chExt cx="1328217" cy="618060"/>
          </a:xfrm>
        </p:grpSpPr>
        <p:sp>
          <p:nvSpPr>
            <p:cNvPr id="4117" name="Google Shape;4117;p84"/>
            <p:cNvSpPr/>
            <p:nvPr/>
          </p:nvSpPr>
          <p:spPr>
            <a:xfrm>
              <a:off x="6164547" y="1929432"/>
              <a:ext cx="1280160" cy="56724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18" name="Google Shape;4118;p84"/>
            <p:cNvGrpSpPr/>
            <p:nvPr/>
          </p:nvGrpSpPr>
          <p:grpSpPr>
            <a:xfrm>
              <a:off x="6116490" y="1878618"/>
              <a:ext cx="1284566" cy="568678"/>
              <a:chOff x="6116490" y="1878618"/>
              <a:chExt cx="1284566" cy="568678"/>
            </a:xfrm>
          </p:grpSpPr>
          <p:sp>
            <p:nvSpPr>
              <p:cNvPr id="4119" name="Google Shape;4119;p84"/>
              <p:cNvSpPr/>
              <p:nvPr/>
            </p:nvSpPr>
            <p:spPr>
              <a:xfrm>
                <a:off x="6116490" y="1878618"/>
                <a:ext cx="1280160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05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UI Servers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120" name="Google Shape;4120;p84"/>
              <p:cNvSpPr txBox="1"/>
              <p:nvPr/>
            </p:nvSpPr>
            <p:spPr>
              <a:xfrm>
                <a:off x="6542084" y="2275709"/>
                <a:ext cx="831805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Replication Controller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121" name="Google Shape;4121;p84"/>
              <p:cNvCxnSpPr/>
              <p:nvPr/>
            </p:nvCxnSpPr>
            <p:spPr>
              <a:xfrm>
                <a:off x="6541520" y="2237897"/>
                <a:ext cx="859536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122" name="Google Shape;4122;p84"/>
          <p:cNvGrpSpPr/>
          <p:nvPr/>
        </p:nvGrpSpPr>
        <p:grpSpPr>
          <a:xfrm>
            <a:off x="6116490" y="3031288"/>
            <a:ext cx="1328215" cy="618060"/>
            <a:chOff x="6116490" y="3031288"/>
            <a:chExt cx="1328215" cy="618060"/>
          </a:xfrm>
        </p:grpSpPr>
        <p:sp>
          <p:nvSpPr>
            <p:cNvPr id="4123" name="Google Shape;4123;p84"/>
            <p:cNvSpPr/>
            <p:nvPr/>
          </p:nvSpPr>
          <p:spPr>
            <a:xfrm>
              <a:off x="6164545" y="3082102"/>
              <a:ext cx="1280160" cy="56724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24" name="Google Shape;4124;p84"/>
            <p:cNvGrpSpPr/>
            <p:nvPr/>
          </p:nvGrpSpPr>
          <p:grpSpPr>
            <a:xfrm>
              <a:off x="6116490" y="3031288"/>
              <a:ext cx="1284564" cy="568678"/>
              <a:chOff x="6116490" y="3031288"/>
              <a:chExt cx="1284564" cy="568678"/>
            </a:xfrm>
          </p:grpSpPr>
          <p:sp>
            <p:nvSpPr>
              <p:cNvPr id="4125" name="Google Shape;4125;p84"/>
              <p:cNvSpPr/>
              <p:nvPr/>
            </p:nvSpPr>
            <p:spPr>
              <a:xfrm>
                <a:off x="6116490" y="3031288"/>
                <a:ext cx="1280160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05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Backend Servers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126" name="Google Shape;4126;p84"/>
              <p:cNvSpPr txBox="1"/>
              <p:nvPr/>
            </p:nvSpPr>
            <p:spPr>
              <a:xfrm>
                <a:off x="6542082" y="3428379"/>
                <a:ext cx="831805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Replication Controller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127" name="Google Shape;4127;p84"/>
              <p:cNvCxnSpPr/>
              <p:nvPr/>
            </p:nvCxnSpPr>
            <p:spPr>
              <a:xfrm>
                <a:off x="6541518" y="3390567"/>
                <a:ext cx="859536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4128" name="Google Shape;4128;p84"/>
          <p:cNvCxnSpPr>
            <a:stCxn id="4086" idx="3"/>
            <a:endCxn id="4101" idx="1"/>
          </p:cNvCxnSpPr>
          <p:nvPr/>
        </p:nvCxnSpPr>
        <p:spPr>
          <a:xfrm>
            <a:off x="1748577" y="2740668"/>
            <a:ext cx="334500" cy="18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129" name="Google Shape;4129;p84"/>
          <p:cNvCxnSpPr>
            <a:stCxn id="4101" idx="3"/>
            <a:endCxn id="4097" idx="1"/>
          </p:cNvCxnSpPr>
          <p:nvPr/>
        </p:nvCxnSpPr>
        <p:spPr>
          <a:xfrm flipH="1" rot="10800000">
            <a:off x="3363168" y="2740751"/>
            <a:ext cx="295800" cy="18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130" name="Google Shape;4130;p84"/>
          <p:cNvCxnSpPr>
            <a:stCxn id="4097" idx="0"/>
            <a:endCxn id="4107" idx="1"/>
          </p:cNvCxnSpPr>
          <p:nvPr/>
        </p:nvCxnSpPr>
        <p:spPr>
          <a:xfrm rot="-5400000">
            <a:off x="3741908" y="2252816"/>
            <a:ext cx="456000" cy="2379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131" name="Google Shape;4131;p84"/>
          <p:cNvCxnSpPr>
            <a:stCxn id="4097" idx="2"/>
            <a:endCxn id="4113" idx="1"/>
          </p:cNvCxnSpPr>
          <p:nvPr/>
        </p:nvCxnSpPr>
        <p:spPr>
          <a:xfrm flipH="1" rot="-5400000">
            <a:off x="3765608" y="2966816"/>
            <a:ext cx="408600" cy="2379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132" name="Google Shape;4132;p84"/>
          <p:cNvCxnSpPr>
            <a:stCxn id="4107" idx="2"/>
            <a:endCxn id="4098" idx="1"/>
          </p:cNvCxnSpPr>
          <p:nvPr/>
        </p:nvCxnSpPr>
        <p:spPr>
          <a:xfrm flipH="1" rot="-5400000">
            <a:off x="5050680" y="2106496"/>
            <a:ext cx="312300" cy="955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133" name="Google Shape;4133;p84"/>
          <p:cNvCxnSpPr>
            <a:stCxn id="4113" idx="0"/>
            <a:endCxn id="4098" idx="1"/>
          </p:cNvCxnSpPr>
          <p:nvPr/>
        </p:nvCxnSpPr>
        <p:spPr>
          <a:xfrm rot="-5400000">
            <a:off x="5074230" y="2395230"/>
            <a:ext cx="265200" cy="955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134" name="Google Shape;4134;p84"/>
          <p:cNvCxnSpPr>
            <a:stCxn id="4098" idx="0"/>
            <a:endCxn id="4119" idx="1"/>
          </p:cNvCxnSpPr>
          <p:nvPr/>
        </p:nvCxnSpPr>
        <p:spPr>
          <a:xfrm rot="-5400000">
            <a:off x="5795008" y="2278316"/>
            <a:ext cx="436800" cy="2061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135" name="Google Shape;4135;p84"/>
          <p:cNvCxnSpPr>
            <a:stCxn id="4119" idx="3"/>
            <a:endCxn id="4099" idx="0"/>
          </p:cNvCxnSpPr>
          <p:nvPr/>
        </p:nvCxnSpPr>
        <p:spPr>
          <a:xfrm>
            <a:off x="7396650" y="2162957"/>
            <a:ext cx="279300" cy="436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136" name="Google Shape;4136;p84"/>
          <p:cNvCxnSpPr>
            <a:stCxn id="4099" idx="2"/>
            <a:endCxn id="4125" idx="3"/>
          </p:cNvCxnSpPr>
          <p:nvPr/>
        </p:nvCxnSpPr>
        <p:spPr>
          <a:xfrm rot="5400000">
            <a:off x="7319344" y="2958866"/>
            <a:ext cx="434100" cy="2793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4137" name="Google Shape;4137;p84"/>
          <p:cNvSpPr/>
          <p:nvPr/>
        </p:nvSpPr>
        <p:spPr>
          <a:xfrm>
            <a:off x="927500" y="558975"/>
            <a:ext cx="72834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 Test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UI Testing with Kubernetes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38" name="Google Shape;4138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3375" y="1905800"/>
            <a:ext cx="2286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9" name="Google Shape;4139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9125" y="2496675"/>
            <a:ext cx="2286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0" name="Google Shape;4140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6050" y="1905800"/>
            <a:ext cx="2286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1" name="Google Shape;4141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1225" y="3058400"/>
            <a:ext cx="2286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2" name="Google Shape;4142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3375" y="3058400"/>
            <a:ext cx="2286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3" name="Google Shape;4143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6262" y="970857"/>
            <a:ext cx="1051575" cy="343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8" name="Shape 4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9" name="Google Shape;4149;p85"/>
          <p:cNvSpPr/>
          <p:nvPr/>
        </p:nvSpPr>
        <p:spPr>
          <a:xfrm>
            <a:off x="2697580" y="972149"/>
            <a:ext cx="3931820" cy="3390301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0" name="Google Shape;4150;p85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Backup and Archive &gt; Disaster </a:t>
            </a:r>
            <a:r>
              <a:rPr lang="en-US" sz="1300">
                <a:solidFill>
                  <a:srgbClr val="75787A"/>
                </a:solidFill>
              </a:rPr>
              <a:t>Re</a:t>
            </a:r>
            <a:r>
              <a:rPr b="0" i="0" lang="en-US" sz="1300" u="none" cap="none" strike="noStrike">
                <a:solidFill>
                  <a:srgbClr val="75787A"/>
                </a:solidFill>
              </a:rPr>
              <a:t>covery </a:t>
            </a:r>
            <a:r>
              <a:rPr lang="en-US" sz="1300">
                <a:solidFill>
                  <a:srgbClr val="75787A"/>
                </a:solidFill>
              </a:rPr>
              <a:t>c</a:t>
            </a:r>
            <a:r>
              <a:rPr b="0" i="0" lang="en-US" sz="1300" u="none" cap="none" strike="noStrike">
                <a:solidFill>
                  <a:srgbClr val="75787A"/>
                </a:solidFill>
              </a:rPr>
              <a:t>old standby server</a:t>
            </a:r>
            <a:endParaRPr/>
          </a:p>
        </p:txBody>
      </p:sp>
      <p:grpSp>
        <p:nvGrpSpPr>
          <p:cNvPr id="4151" name="Google Shape;4151;p85"/>
          <p:cNvGrpSpPr/>
          <p:nvPr/>
        </p:nvGrpSpPr>
        <p:grpSpPr>
          <a:xfrm>
            <a:off x="3988108" y="1927080"/>
            <a:ext cx="1463078" cy="923542"/>
            <a:chOff x="2178034" y="1054764"/>
            <a:chExt cx="841914" cy="415411"/>
          </a:xfrm>
        </p:grpSpPr>
        <p:sp>
          <p:nvSpPr>
            <p:cNvPr id="4152" name="Google Shape;4152;p85"/>
            <p:cNvSpPr/>
            <p:nvPr/>
          </p:nvSpPr>
          <p:spPr>
            <a:xfrm>
              <a:off x="2178034" y="1054764"/>
              <a:ext cx="841914" cy="415411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3" name="Google Shape;4153;p85"/>
            <p:cNvSpPr txBox="1"/>
            <p:nvPr/>
          </p:nvSpPr>
          <p:spPr>
            <a:xfrm>
              <a:off x="2178037" y="1054764"/>
              <a:ext cx="428574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54" name="Google Shape;4154;p85"/>
          <p:cNvGrpSpPr/>
          <p:nvPr/>
        </p:nvGrpSpPr>
        <p:grpSpPr>
          <a:xfrm>
            <a:off x="4080522" y="2142005"/>
            <a:ext cx="1282495" cy="618060"/>
            <a:chOff x="4080522" y="2142005"/>
            <a:chExt cx="1282495" cy="618060"/>
          </a:xfrm>
        </p:grpSpPr>
        <p:sp>
          <p:nvSpPr>
            <p:cNvPr id="4155" name="Google Shape;4155;p85"/>
            <p:cNvSpPr/>
            <p:nvPr/>
          </p:nvSpPr>
          <p:spPr>
            <a:xfrm>
              <a:off x="4128577" y="2192819"/>
              <a:ext cx="1234440" cy="56724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56" name="Google Shape;4156;p85"/>
            <p:cNvGrpSpPr/>
            <p:nvPr/>
          </p:nvGrpSpPr>
          <p:grpSpPr>
            <a:xfrm>
              <a:off x="4080522" y="2142005"/>
              <a:ext cx="1234440" cy="568678"/>
              <a:chOff x="4080522" y="2142005"/>
              <a:chExt cx="1234440" cy="568678"/>
            </a:xfrm>
          </p:grpSpPr>
          <p:sp>
            <p:nvSpPr>
              <p:cNvPr id="4157" name="Google Shape;4157;p85"/>
              <p:cNvSpPr/>
              <p:nvPr/>
            </p:nvSpPr>
            <p:spPr>
              <a:xfrm>
                <a:off x="4080522" y="2142005"/>
                <a:ext cx="1234440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05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Serving Instance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158" name="Google Shape;4158;p85"/>
              <p:cNvSpPr txBox="1"/>
              <p:nvPr/>
            </p:nvSpPr>
            <p:spPr>
              <a:xfrm>
                <a:off x="4506114" y="2539096"/>
                <a:ext cx="688635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159" name="Google Shape;4159;p85"/>
              <p:cNvCxnSpPr/>
              <p:nvPr/>
            </p:nvCxnSpPr>
            <p:spPr>
              <a:xfrm>
                <a:off x="4500894" y="2501284"/>
                <a:ext cx="813816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160" name="Google Shape;4160;p85"/>
          <p:cNvGrpSpPr/>
          <p:nvPr/>
        </p:nvGrpSpPr>
        <p:grpSpPr>
          <a:xfrm>
            <a:off x="3988106" y="3170054"/>
            <a:ext cx="1463078" cy="1042412"/>
            <a:chOff x="2178033" y="1054764"/>
            <a:chExt cx="841914" cy="468879"/>
          </a:xfrm>
        </p:grpSpPr>
        <p:sp>
          <p:nvSpPr>
            <p:cNvPr id="4161" name="Google Shape;4161;p85"/>
            <p:cNvSpPr/>
            <p:nvPr/>
          </p:nvSpPr>
          <p:spPr>
            <a:xfrm>
              <a:off x="2178033" y="1054764"/>
              <a:ext cx="841914" cy="468879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2" name="Google Shape;4162;p85"/>
            <p:cNvSpPr txBox="1"/>
            <p:nvPr/>
          </p:nvSpPr>
          <p:spPr>
            <a:xfrm>
              <a:off x="2178037" y="1054764"/>
              <a:ext cx="428574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63" name="Google Shape;4163;p85"/>
          <p:cNvGrpSpPr/>
          <p:nvPr/>
        </p:nvGrpSpPr>
        <p:grpSpPr>
          <a:xfrm>
            <a:off x="4080522" y="3386227"/>
            <a:ext cx="1282495" cy="731520"/>
            <a:chOff x="4080522" y="3386227"/>
            <a:chExt cx="1282495" cy="731520"/>
          </a:xfrm>
        </p:grpSpPr>
        <p:sp>
          <p:nvSpPr>
            <p:cNvPr id="4164" name="Google Shape;4164;p85"/>
            <p:cNvSpPr/>
            <p:nvPr/>
          </p:nvSpPr>
          <p:spPr>
            <a:xfrm>
              <a:off x="4128577" y="3431947"/>
              <a:ext cx="1234440" cy="685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65" name="Google Shape;4165;p85"/>
            <p:cNvGrpSpPr/>
            <p:nvPr/>
          </p:nvGrpSpPr>
          <p:grpSpPr>
            <a:xfrm>
              <a:off x="4080522" y="3386227"/>
              <a:ext cx="1234188" cy="685211"/>
              <a:chOff x="4080522" y="3386227"/>
              <a:chExt cx="1234188" cy="685211"/>
            </a:xfrm>
          </p:grpSpPr>
          <p:sp>
            <p:nvSpPr>
              <p:cNvPr id="4166" name="Google Shape;4166;p85"/>
              <p:cNvSpPr/>
              <p:nvPr/>
            </p:nvSpPr>
            <p:spPr>
              <a:xfrm>
                <a:off x="4080522" y="3386227"/>
                <a:ext cx="1230337" cy="685211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05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Heartbeat and</a:t>
                </a:r>
                <a:b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Snapshot System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167" name="Google Shape;4167;p85"/>
              <p:cNvSpPr txBox="1"/>
              <p:nvPr/>
            </p:nvSpPr>
            <p:spPr>
              <a:xfrm>
                <a:off x="4506114" y="3891799"/>
                <a:ext cx="688635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168" name="Google Shape;4168;p85"/>
              <p:cNvCxnSpPr/>
              <p:nvPr/>
            </p:nvCxnSpPr>
            <p:spPr>
              <a:xfrm>
                <a:off x="4500894" y="3853987"/>
                <a:ext cx="813816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169" name="Google Shape;4169;p85"/>
          <p:cNvGrpSpPr/>
          <p:nvPr/>
        </p:nvGrpSpPr>
        <p:grpSpPr>
          <a:xfrm>
            <a:off x="5572727" y="2284195"/>
            <a:ext cx="913905" cy="281750"/>
            <a:chOff x="940699" y="580225"/>
            <a:chExt cx="913905" cy="281750"/>
          </a:xfrm>
        </p:grpSpPr>
        <p:sp>
          <p:nvSpPr>
            <p:cNvPr id="4170" name="Google Shape;4170;p85"/>
            <p:cNvSpPr/>
            <p:nvPr/>
          </p:nvSpPr>
          <p:spPr>
            <a:xfrm>
              <a:off x="940699" y="580225"/>
              <a:ext cx="913905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 Snapshot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171" name="Google Shape;4171;p8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172" name="Google Shape;4172;p85"/>
          <p:cNvCxnSpPr>
            <a:endCxn id="4152" idx="1"/>
          </p:cNvCxnSpPr>
          <p:nvPr/>
        </p:nvCxnSpPr>
        <p:spPr>
          <a:xfrm>
            <a:off x="3712108" y="2387050"/>
            <a:ext cx="276000" cy="18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173" name="Google Shape;4173;p85"/>
          <p:cNvCxnSpPr>
            <a:stCxn id="4157" idx="3"/>
            <a:endCxn id="4170" idx="1"/>
          </p:cNvCxnSpPr>
          <p:nvPr/>
        </p:nvCxnSpPr>
        <p:spPr>
          <a:xfrm flipH="1" rot="10800000">
            <a:off x="5314962" y="2425144"/>
            <a:ext cx="257700" cy="12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174" name="Google Shape;4174;p85"/>
          <p:cNvCxnSpPr>
            <a:stCxn id="4152" idx="2"/>
            <a:endCxn id="4161" idx="0"/>
          </p:cNvCxnSpPr>
          <p:nvPr/>
        </p:nvCxnSpPr>
        <p:spPr>
          <a:xfrm>
            <a:off x="4719647" y="2850621"/>
            <a:ext cx="0" cy="319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grpSp>
        <p:nvGrpSpPr>
          <p:cNvPr id="4175" name="Google Shape;4175;p85"/>
          <p:cNvGrpSpPr/>
          <p:nvPr/>
        </p:nvGrpSpPr>
        <p:grpSpPr>
          <a:xfrm>
            <a:off x="1035172" y="2483239"/>
            <a:ext cx="502920" cy="502920"/>
            <a:chOff x="433514" y="2354433"/>
            <a:chExt cx="502920" cy="502920"/>
          </a:xfrm>
        </p:grpSpPr>
        <p:sp>
          <p:nvSpPr>
            <p:cNvPr id="4176" name="Google Shape;4176;p8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177" name="Google Shape;4177;p8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78" name="Google Shape;4178;p85"/>
          <p:cNvGrpSpPr/>
          <p:nvPr/>
        </p:nvGrpSpPr>
        <p:grpSpPr>
          <a:xfrm>
            <a:off x="1035172" y="1774688"/>
            <a:ext cx="502920" cy="502920"/>
            <a:chOff x="433514" y="2354433"/>
            <a:chExt cx="502920" cy="502920"/>
          </a:xfrm>
        </p:grpSpPr>
        <p:sp>
          <p:nvSpPr>
            <p:cNvPr id="4179" name="Google Shape;4179;p8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180" name="Google Shape;4180;p8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181" name="Google Shape;4181;p85"/>
          <p:cNvCxnSpPr>
            <a:stCxn id="4179" idx="2"/>
            <a:endCxn id="4182" idx="1"/>
          </p:cNvCxnSpPr>
          <p:nvPr/>
        </p:nvCxnSpPr>
        <p:spPr>
          <a:xfrm flipH="1" rot="-5400000">
            <a:off x="1495132" y="2069108"/>
            <a:ext cx="109500" cy="5265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183" name="Google Shape;4183;p85"/>
          <p:cNvCxnSpPr>
            <a:stCxn id="4176" idx="0"/>
            <a:endCxn id="4182" idx="1"/>
          </p:cNvCxnSpPr>
          <p:nvPr/>
        </p:nvCxnSpPr>
        <p:spPr>
          <a:xfrm rot="-5400000">
            <a:off x="1501732" y="2171839"/>
            <a:ext cx="96300" cy="5265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184" name="Google Shape;4184;p85"/>
          <p:cNvCxnSpPr>
            <a:stCxn id="4182" idx="3"/>
            <a:endCxn id="4185" idx="1"/>
          </p:cNvCxnSpPr>
          <p:nvPr/>
        </p:nvCxnSpPr>
        <p:spPr>
          <a:xfrm>
            <a:off x="2525636" y="2386980"/>
            <a:ext cx="2796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4186" name="Google Shape;4186;p85"/>
          <p:cNvSpPr/>
          <p:nvPr/>
        </p:nvSpPr>
        <p:spPr>
          <a:xfrm>
            <a:off x="882775" y="558975"/>
            <a:ext cx="58989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Backup and Archive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Disaster Recovery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Cold standby server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5" name="Google Shape;4185;p85"/>
          <p:cNvSpPr/>
          <p:nvPr/>
        </p:nvSpPr>
        <p:spPr>
          <a:xfrm>
            <a:off x="2805086" y="2195880"/>
            <a:ext cx="9339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2" name="Google Shape;4182;p85"/>
          <p:cNvSpPr/>
          <p:nvPr/>
        </p:nvSpPr>
        <p:spPr>
          <a:xfrm>
            <a:off x="1813136" y="2195880"/>
            <a:ext cx="7125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DNS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87" name="Google Shape;4187;p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74612" y="972157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8" name="Google Shape;4188;p8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79750" y="2290765"/>
            <a:ext cx="189789" cy="1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9" name="Google Shape;4189;p8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03271" y="2263300"/>
            <a:ext cx="251100" cy="2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0" name="Google Shape;4190;p8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02100" y="3441103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1" name="Google Shape;4191;p8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02100" y="2224103"/>
            <a:ext cx="216500" cy="2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6" name="Shape 4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7" name="Google Shape;4197;p86"/>
          <p:cNvSpPr/>
          <p:nvPr/>
        </p:nvSpPr>
        <p:spPr>
          <a:xfrm>
            <a:off x="1653320" y="972149"/>
            <a:ext cx="4150580" cy="2672751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8" name="Google Shape;4198;p86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Backup and Archive &gt; </a:t>
            </a:r>
            <a:r>
              <a:rPr lang="en-US" sz="1300">
                <a:solidFill>
                  <a:srgbClr val="75787A"/>
                </a:solidFill>
              </a:rPr>
              <a:t>Disaster Recovery</a:t>
            </a:r>
            <a:r>
              <a:rPr b="0" i="0" lang="en-US" sz="1300" u="none" cap="none" strike="noStrike">
                <a:solidFill>
                  <a:srgbClr val="75787A"/>
                </a:solidFill>
              </a:rPr>
              <a:t> Warm static site</a:t>
            </a:r>
            <a:endParaRPr/>
          </a:p>
        </p:txBody>
      </p:sp>
      <p:sp>
        <p:nvSpPr>
          <p:cNvPr id="4199" name="Google Shape;4199;p86"/>
          <p:cNvSpPr/>
          <p:nvPr/>
        </p:nvSpPr>
        <p:spPr>
          <a:xfrm>
            <a:off x="2601728" y="2881500"/>
            <a:ext cx="109728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Static Storage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200" name="Google Shape;4200;p86"/>
          <p:cNvGrpSpPr/>
          <p:nvPr/>
        </p:nvGrpSpPr>
        <p:grpSpPr>
          <a:xfrm>
            <a:off x="4131252" y="1470133"/>
            <a:ext cx="1417357" cy="923542"/>
            <a:chOff x="2178034" y="1054764"/>
            <a:chExt cx="815604" cy="415411"/>
          </a:xfrm>
        </p:grpSpPr>
        <p:sp>
          <p:nvSpPr>
            <p:cNvPr id="4201" name="Google Shape;4201;p86"/>
            <p:cNvSpPr/>
            <p:nvPr/>
          </p:nvSpPr>
          <p:spPr>
            <a:xfrm>
              <a:off x="2178034" y="1054764"/>
              <a:ext cx="815604" cy="415411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2" name="Google Shape;4202;p86"/>
            <p:cNvSpPr txBox="1"/>
            <p:nvPr/>
          </p:nvSpPr>
          <p:spPr>
            <a:xfrm>
              <a:off x="2178037" y="1054764"/>
              <a:ext cx="428574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03" name="Google Shape;4203;p86"/>
          <p:cNvGrpSpPr/>
          <p:nvPr/>
        </p:nvGrpSpPr>
        <p:grpSpPr>
          <a:xfrm>
            <a:off x="4223666" y="1685058"/>
            <a:ext cx="1236775" cy="618060"/>
            <a:chOff x="4223666" y="1685058"/>
            <a:chExt cx="1236775" cy="618060"/>
          </a:xfrm>
        </p:grpSpPr>
        <p:sp>
          <p:nvSpPr>
            <p:cNvPr id="4204" name="Google Shape;4204;p86"/>
            <p:cNvSpPr/>
            <p:nvPr/>
          </p:nvSpPr>
          <p:spPr>
            <a:xfrm>
              <a:off x="4271721" y="1735872"/>
              <a:ext cx="1188720" cy="56724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205" name="Google Shape;4205;p86"/>
            <p:cNvGrpSpPr/>
            <p:nvPr/>
          </p:nvGrpSpPr>
          <p:grpSpPr>
            <a:xfrm>
              <a:off x="4223666" y="1685058"/>
              <a:ext cx="1188720" cy="568678"/>
              <a:chOff x="4223666" y="1685058"/>
              <a:chExt cx="1188720" cy="568678"/>
            </a:xfrm>
          </p:grpSpPr>
          <p:sp>
            <p:nvSpPr>
              <p:cNvPr id="4206" name="Google Shape;4206;p86"/>
              <p:cNvSpPr/>
              <p:nvPr/>
            </p:nvSpPr>
            <p:spPr>
              <a:xfrm>
                <a:off x="4223666" y="1685058"/>
                <a:ext cx="1188720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05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 Server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07" name="Google Shape;4207;p86"/>
              <p:cNvSpPr txBox="1"/>
              <p:nvPr/>
            </p:nvSpPr>
            <p:spPr>
              <a:xfrm>
                <a:off x="4649258" y="2082149"/>
                <a:ext cx="688635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208" name="Google Shape;4208;p86"/>
              <p:cNvCxnSpPr/>
              <p:nvPr/>
            </p:nvCxnSpPr>
            <p:spPr>
              <a:xfrm>
                <a:off x="4644038" y="2044337"/>
                <a:ext cx="768096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209" name="Google Shape;4209;p86"/>
          <p:cNvGrpSpPr/>
          <p:nvPr/>
        </p:nvGrpSpPr>
        <p:grpSpPr>
          <a:xfrm>
            <a:off x="1035172" y="2553089"/>
            <a:ext cx="502920" cy="502920"/>
            <a:chOff x="433514" y="2354433"/>
            <a:chExt cx="502920" cy="502920"/>
          </a:xfrm>
        </p:grpSpPr>
        <p:sp>
          <p:nvSpPr>
            <p:cNvPr id="4210" name="Google Shape;4210;p8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211" name="Google Shape;4211;p8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12" name="Google Shape;4212;p86"/>
          <p:cNvGrpSpPr/>
          <p:nvPr/>
        </p:nvGrpSpPr>
        <p:grpSpPr>
          <a:xfrm>
            <a:off x="1035172" y="1844538"/>
            <a:ext cx="502920" cy="502920"/>
            <a:chOff x="433514" y="2354433"/>
            <a:chExt cx="502920" cy="502920"/>
          </a:xfrm>
        </p:grpSpPr>
        <p:sp>
          <p:nvSpPr>
            <p:cNvPr id="4213" name="Google Shape;4213;p8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214" name="Google Shape;4214;p8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15" name="Google Shape;4215;p86"/>
          <p:cNvGrpSpPr/>
          <p:nvPr/>
        </p:nvGrpSpPr>
        <p:grpSpPr>
          <a:xfrm>
            <a:off x="4131252" y="2517459"/>
            <a:ext cx="1417357" cy="923542"/>
            <a:chOff x="2178034" y="1054764"/>
            <a:chExt cx="815604" cy="415411"/>
          </a:xfrm>
        </p:grpSpPr>
        <p:sp>
          <p:nvSpPr>
            <p:cNvPr id="4216" name="Google Shape;4216;p86"/>
            <p:cNvSpPr/>
            <p:nvPr/>
          </p:nvSpPr>
          <p:spPr>
            <a:xfrm>
              <a:off x="2178034" y="1054764"/>
              <a:ext cx="815604" cy="415411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7" name="Google Shape;4217;p86"/>
            <p:cNvSpPr txBox="1"/>
            <p:nvPr/>
          </p:nvSpPr>
          <p:spPr>
            <a:xfrm>
              <a:off x="2178037" y="1054764"/>
              <a:ext cx="428574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18" name="Google Shape;4218;p86"/>
          <p:cNvGrpSpPr/>
          <p:nvPr/>
        </p:nvGrpSpPr>
        <p:grpSpPr>
          <a:xfrm>
            <a:off x="4223666" y="2732384"/>
            <a:ext cx="1236775" cy="618060"/>
            <a:chOff x="4223666" y="2732384"/>
            <a:chExt cx="1236775" cy="618060"/>
          </a:xfrm>
        </p:grpSpPr>
        <p:sp>
          <p:nvSpPr>
            <p:cNvPr id="4219" name="Google Shape;4219;p86"/>
            <p:cNvSpPr/>
            <p:nvPr/>
          </p:nvSpPr>
          <p:spPr>
            <a:xfrm>
              <a:off x="4271721" y="2783198"/>
              <a:ext cx="1188720" cy="56724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220" name="Google Shape;4220;p86"/>
            <p:cNvGrpSpPr/>
            <p:nvPr/>
          </p:nvGrpSpPr>
          <p:grpSpPr>
            <a:xfrm>
              <a:off x="4223666" y="2732384"/>
              <a:ext cx="1188720" cy="568678"/>
              <a:chOff x="4223666" y="2732384"/>
              <a:chExt cx="1188720" cy="568678"/>
            </a:xfrm>
          </p:grpSpPr>
          <p:sp>
            <p:nvSpPr>
              <p:cNvPr id="4221" name="Google Shape;4221;p86"/>
              <p:cNvSpPr/>
              <p:nvPr/>
            </p:nvSpPr>
            <p:spPr>
              <a:xfrm>
                <a:off x="4223666" y="2732384"/>
                <a:ext cx="1188720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05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 Server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22" name="Google Shape;4222;p86"/>
              <p:cNvSpPr txBox="1"/>
              <p:nvPr/>
            </p:nvSpPr>
            <p:spPr>
              <a:xfrm>
                <a:off x="4649258" y="3129475"/>
                <a:ext cx="688635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223" name="Google Shape;4223;p86"/>
              <p:cNvCxnSpPr/>
              <p:nvPr/>
            </p:nvCxnSpPr>
            <p:spPr>
              <a:xfrm>
                <a:off x="4644038" y="3091663"/>
                <a:ext cx="768096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4224" name="Google Shape;4224;p86"/>
          <p:cNvCxnSpPr>
            <a:stCxn id="4213" idx="2"/>
            <a:endCxn id="4225" idx="1"/>
          </p:cNvCxnSpPr>
          <p:nvPr/>
        </p:nvCxnSpPr>
        <p:spPr>
          <a:xfrm flipH="1" rot="-5400000">
            <a:off x="1481782" y="2152308"/>
            <a:ext cx="109500" cy="499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226" name="Google Shape;4226;p86"/>
          <p:cNvCxnSpPr>
            <a:stCxn id="4210" idx="0"/>
            <a:endCxn id="4225" idx="1"/>
          </p:cNvCxnSpPr>
          <p:nvPr/>
        </p:nvCxnSpPr>
        <p:spPr>
          <a:xfrm rot="-5400000">
            <a:off x="1488382" y="2255039"/>
            <a:ext cx="96300" cy="499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227" name="Google Shape;4227;p86"/>
          <p:cNvCxnSpPr>
            <a:stCxn id="4225" idx="3"/>
            <a:endCxn id="4228" idx="1"/>
          </p:cNvCxnSpPr>
          <p:nvPr/>
        </p:nvCxnSpPr>
        <p:spPr>
          <a:xfrm>
            <a:off x="2498811" y="2456830"/>
            <a:ext cx="2796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229" name="Google Shape;4229;p86"/>
          <p:cNvCxnSpPr>
            <a:stCxn id="4228" idx="3"/>
            <a:endCxn id="4201" idx="1"/>
          </p:cNvCxnSpPr>
          <p:nvPr/>
        </p:nvCxnSpPr>
        <p:spPr>
          <a:xfrm flipH="1" rot="10800000">
            <a:off x="3712161" y="1931830"/>
            <a:ext cx="419100" cy="5250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230" name="Google Shape;4230;p86"/>
          <p:cNvCxnSpPr>
            <a:stCxn id="4228" idx="3"/>
            <a:endCxn id="4216" idx="1"/>
          </p:cNvCxnSpPr>
          <p:nvPr/>
        </p:nvCxnSpPr>
        <p:spPr>
          <a:xfrm>
            <a:off x="3712161" y="2456830"/>
            <a:ext cx="419100" cy="5223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4231" name="Google Shape;4231;p86"/>
          <p:cNvSpPr/>
          <p:nvPr/>
        </p:nvSpPr>
        <p:spPr>
          <a:xfrm>
            <a:off x="882775" y="558975"/>
            <a:ext cx="50736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Backup and Archive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Disaster Recovery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Warm static site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8" name="Google Shape;4228;p86"/>
          <p:cNvSpPr/>
          <p:nvPr/>
        </p:nvSpPr>
        <p:spPr>
          <a:xfrm>
            <a:off x="2778261" y="2265730"/>
            <a:ext cx="9339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5" name="Google Shape;4225;p86"/>
          <p:cNvSpPr/>
          <p:nvPr/>
        </p:nvSpPr>
        <p:spPr>
          <a:xfrm>
            <a:off x="1786311" y="2265730"/>
            <a:ext cx="7125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DNS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32" name="Google Shape;4232;p86"/>
          <p:cNvCxnSpPr>
            <a:stCxn id="4225" idx="2"/>
            <a:endCxn id="4199" idx="1"/>
          </p:cNvCxnSpPr>
          <p:nvPr/>
        </p:nvCxnSpPr>
        <p:spPr>
          <a:xfrm flipH="1" rot="-5400000">
            <a:off x="2159811" y="2630680"/>
            <a:ext cx="424800" cy="459300"/>
          </a:xfrm>
          <a:prstGeom prst="bentConnector2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pic>
        <p:nvPicPr>
          <p:cNvPr id="4233" name="Google Shape;4233;p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3337" y="972157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4" name="Google Shape;4234;p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9750" y="2360603"/>
            <a:ext cx="189789" cy="1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5" name="Google Shape;4235;p8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33284" y="2331262"/>
            <a:ext cx="251100" cy="2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6" name="Google Shape;4236;p8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04924" y="2985411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7" name="Google Shape;4237;p8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24525" y="2839503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8" name="Google Shape;4238;p8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24525" y="1757278"/>
            <a:ext cx="216500" cy="2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3" name="Shape 4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4" name="Google Shape;4244;p87"/>
          <p:cNvSpPr/>
          <p:nvPr/>
        </p:nvSpPr>
        <p:spPr>
          <a:xfrm>
            <a:off x="2746782" y="972149"/>
            <a:ext cx="4536668" cy="2311505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45" name="Google Shape;4245;p87"/>
          <p:cNvGrpSpPr/>
          <p:nvPr/>
        </p:nvGrpSpPr>
        <p:grpSpPr>
          <a:xfrm>
            <a:off x="2889601" y="1445001"/>
            <a:ext cx="1371635" cy="1106420"/>
            <a:chOff x="2178035" y="1054764"/>
            <a:chExt cx="789294" cy="497670"/>
          </a:xfrm>
        </p:grpSpPr>
        <p:sp>
          <p:nvSpPr>
            <p:cNvPr id="4246" name="Google Shape;4246;p87"/>
            <p:cNvSpPr/>
            <p:nvPr/>
          </p:nvSpPr>
          <p:spPr>
            <a:xfrm>
              <a:off x="2178035" y="1054764"/>
              <a:ext cx="789294" cy="49767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7" name="Google Shape;4247;p87"/>
            <p:cNvSpPr txBox="1"/>
            <p:nvPr/>
          </p:nvSpPr>
          <p:spPr>
            <a:xfrm>
              <a:off x="2178037" y="1054764"/>
              <a:ext cx="530044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Standby Snapshots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48" name="Google Shape;4248;p87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Backup and Archive &gt; </a:t>
            </a:r>
            <a:r>
              <a:rPr lang="en-US" sz="1300">
                <a:solidFill>
                  <a:srgbClr val="75787A"/>
                </a:solidFill>
              </a:rPr>
              <a:t>Disaster Recovery</a:t>
            </a:r>
            <a:r>
              <a:rPr b="0" i="0" lang="en-US" sz="1300" u="none" cap="none" strike="noStrike">
                <a:solidFill>
                  <a:srgbClr val="75787A"/>
                </a:solidFill>
              </a:rPr>
              <a:t> with Application Replication</a:t>
            </a:r>
            <a:endParaRPr/>
          </a:p>
        </p:txBody>
      </p:sp>
      <p:sp>
        <p:nvSpPr>
          <p:cNvPr id="4249" name="Google Shape;4249;p87"/>
          <p:cNvSpPr/>
          <p:nvPr/>
        </p:nvSpPr>
        <p:spPr>
          <a:xfrm>
            <a:off x="2937080" y="1685926"/>
            <a:ext cx="128016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Web Server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4250" name="Google Shape;4250;p87"/>
          <p:cNvSpPr/>
          <p:nvPr/>
        </p:nvSpPr>
        <p:spPr>
          <a:xfrm>
            <a:off x="2937080" y="2120609"/>
            <a:ext cx="128016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Application Server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4251" name="Google Shape;4251;p87"/>
          <p:cNvSpPr/>
          <p:nvPr/>
        </p:nvSpPr>
        <p:spPr>
          <a:xfrm>
            <a:off x="4499274" y="2027326"/>
            <a:ext cx="118385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Database Server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grpSp>
        <p:nvGrpSpPr>
          <p:cNvPr id="4252" name="Google Shape;4252;p87"/>
          <p:cNvGrpSpPr/>
          <p:nvPr/>
        </p:nvGrpSpPr>
        <p:grpSpPr>
          <a:xfrm>
            <a:off x="3047445" y="3722201"/>
            <a:ext cx="2496350" cy="585205"/>
            <a:chOff x="2178034" y="1054764"/>
            <a:chExt cx="2619465" cy="212454"/>
          </a:xfrm>
        </p:grpSpPr>
        <p:sp>
          <p:nvSpPr>
            <p:cNvPr id="4253" name="Google Shape;4253;p87"/>
            <p:cNvSpPr/>
            <p:nvPr/>
          </p:nvSpPr>
          <p:spPr>
            <a:xfrm>
              <a:off x="2178034" y="1054764"/>
              <a:ext cx="2619465" cy="212454"/>
            </a:xfrm>
            <a:prstGeom prst="roundRect">
              <a:avLst>
                <a:gd fmla="val 827" name="adj"/>
              </a:avLst>
            </a:prstGeom>
            <a:solidFill>
              <a:srgbClr val="EFE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4" name="Google Shape;4254;p87"/>
            <p:cNvSpPr txBox="1"/>
            <p:nvPr/>
          </p:nvSpPr>
          <p:spPr>
            <a:xfrm>
              <a:off x="2178037" y="1054764"/>
              <a:ext cx="1472129" cy="67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On-Premises</a:t>
              </a: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Data</a:t>
              </a:r>
              <a:r>
                <a:rPr lang="en-US" sz="75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C</a:t>
              </a: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enter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55" name="Google Shape;4255;p87"/>
          <p:cNvGrpSpPr/>
          <p:nvPr/>
        </p:nvGrpSpPr>
        <p:grpSpPr>
          <a:xfrm>
            <a:off x="4716699" y="1453010"/>
            <a:ext cx="747192" cy="281750"/>
            <a:chOff x="940699" y="580225"/>
            <a:chExt cx="747192" cy="281750"/>
          </a:xfrm>
        </p:grpSpPr>
        <p:sp>
          <p:nvSpPr>
            <p:cNvPr id="4256" name="Google Shape;4256;p87"/>
            <p:cNvSpPr/>
            <p:nvPr/>
          </p:nvSpPr>
          <p:spPr>
            <a:xfrm>
              <a:off x="940699" y="580225"/>
              <a:ext cx="747192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257" name="Google Shape;4257;p8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58" name="Google Shape;4258;p87"/>
          <p:cNvGrpSpPr/>
          <p:nvPr/>
        </p:nvGrpSpPr>
        <p:grpSpPr>
          <a:xfrm>
            <a:off x="3142234" y="3938016"/>
            <a:ext cx="594906" cy="281750"/>
            <a:chOff x="940699" y="580225"/>
            <a:chExt cx="594906" cy="281750"/>
          </a:xfrm>
        </p:grpSpPr>
        <p:sp>
          <p:nvSpPr>
            <p:cNvPr id="4259" name="Google Shape;4259;p87"/>
            <p:cNvSpPr/>
            <p:nvPr/>
          </p:nvSpPr>
          <p:spPr>
            <a:xfrm>
              <a:off x="940699" y="580225"/>
              <a:ext cx="594906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Server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260" name="Google Shape;4260;p8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61" name="Google Shape;4261;p87"/>
          <p:cNvGrpSpPr/>
          <p:nvPr/>
        </p:nvGrpSpPr>
        <p:grpSpPr>
          <a:xfrm>
            <a:off x="3846322" y="3938016"/>
            <a:ext cx="792076" cy="281750"/>
            <a:chOff x="940699" y="580225"/>
            <a:chExt cx="792076" cy="281750"/>
          </a:xfrm>
        </p:grpSpPr>
        <p:sp>
          <p:nvSpPr>
            <p:cNvPr id="4262" name="Google Shape;4262;p87"/>
            <p:cNvSpPr/>
            <p:nvPr/>
          </p:nvSpPr>
          <p:spPr>
            <a:xfrm>
              <a:off x="940699" y="580225"/>
              <a:ext cx="792076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Application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Server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263" name="Google Shape;4263;p8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64" name="Google Shape;4264;p87"/>
          <p:cNvGrpSpPr/>
          <p:nvPr/>
        </p:nvGrpSpPr>
        <p:grpSpPr>
          <a:xfrm>
            <a:off x="4733290" y="3938016"/>
            <a:ext cx="718338" cy="281750"/>
            <a:chOff x="940699" y="580225"/>
            <a:chExt cx="718338" cy="281750"/>
          </a:xfrm>
        </p:grpSpPr>
        <p:sp>
          <p:nvSpPr>
            <p:cNvPr id="4265" name="Google Shape;4265;p87"/>
            <p:cNvSpPr/>
            <p:nvPr/>
          </p:nvSpPr>
          <p:spPr>
            <a:xfrm>
              <a:off x="940699" y="580225"/>
              <a:ext cx="718338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Server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266" name="Google Shape;4266;p8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67" name="Google Shape;4267;p87"/>
          <p:cNvGrpSpPr/>
          <p:nvPr/>
        </p:nvGrpSpPr>
        <p:grpSpPr>
          <a:xfrm>
            <a:off x="961549" y="1447556"/>
            <a:ext cx="668686" cy="1508745"/>
            <a:chOff x="2178037" y="1054764"/>
            <a:chExt cx="1146188" cy="273254"/>
          </a:xfrm>
        </p:grpSpPr>
        <p:sp>
          <p:nvSpPr>
            <p:cNvPr id="4268" name="Google Shape;4268;p87"/>
            <p:cNvSpPr/>
            <p:nvPr/>
          </p:nvSpPr>
          <p:spPr>
            <a:xfrm>
              <a:off x="2178037" y="1054764"/>
              <a:ext cx="1146188" cy="273254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9" name="Google Shape;4269;p87"/>
            <p:cNvSpPr txBox="1"/>
            <p:nvPr/>
          </p:nvSpPr>
          <p:spPr>
            <a:xfrm>
              <a:off x="2178037" y="1054764"/>
              <a:ext cx="784798" cy="564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70" name="Google Shape;4270;p87"/>
          <p:cNvGrpSpPr/>
          <p:nvPr/>
        </p:nvGrpSpPr>
        <p:grpSpPr>
          <a:xfrm>
            <a:off x="1041264" y="1776868"/>
            <a:ext cx="502920" cy="502920"/>
            <a:chOff x="433514" y="2354433"/>
            <a:chExt cx="502920" cy="502920"/>
          </a:xfrm>
        </p:grpSpPr>
        <p:sp>
          <p:nvSpPr>
            <p:cNvPr id="4271" name="Google Shape;4271;p8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272" name="Google Shape;4272;p8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73" name="Google Shape;4273;p87"/>
          <p:cNvGrpSpPr/>
          <p:nvPr/>
        </p:nvGrpSpPr>
        <p:grpSpPr>
          <a:xfrm>
            <a:off x="1041264" y="2362084"/>
            <a:ext cx="502920" cy="502920"/>
            <a:chOff x="433514" y="2354433"/>
            <a:chExt cx="502920" cy="502920"/>
          </a:xfrm>
        </p:grpSpPr>
        <p:sp>
          <p:nvSpPr>
            <p:cNvPr id="4274" name="Google Shape;4274;p8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275" name="Google Shape;4275;p8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76" name="Google Shape;4276;p87"/>
          <p:cNvSpPr/>
          <p:nvPr/>
        </p:nvSpPr>
        <p:spPr>
          <a:xfrm>
            <a:off x="5959394" y="2027326"/>
            <a:ext cx="118385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Database Server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SQL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7" name="Google Shape;4277;p87"/>
          <p:cNvSpPr txBox="1"/>
          <p:nvPr/>
        </p:nvSpPr>
        <p:spPr>
          <a:xfrm>
            <a:off x="4672514" y="2619749"/>
            <a:ext cx="381600" cy="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Replication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8" name="Google Shape;4278;p87"/>
          <p:cNvSpPr txBox="1"/>
          <p:nvPr/>
        </p:nvSpPr>
        <p:spPr>
          <a:xfrm>
            <a:off x="4803930" y="3467604"/>
            <a:ext cx="152400" cy="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VPN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9" name="Google Shape;4279;p87"/>
          <p:cNvSpPr txBox="1"/>
          <p:nvPr/>
        </p:nvSpPr>
        <p:spPr>
          <a:xfrm>
            <a:off x="5235361" y="3422720"/>
            <a:ext cx="426300" cy="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Carrier</a:t>
            </a:r>
            <a:b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Interconnect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80" name="Google Shape;4280;p87"/>
          <p:cNvCxnSpPr>
            <a:stCxn id="4265" idx="0"/>
            <a:endCxn id="4281" idx="2"/>
          </p:cNvCxnSpPr>
          <p:nvPr/>
        </p:nvCxnSpPr>
        <p:spPr>
          <a:xfrm rot="10800000">
            <a:off x="5092459" y="3199416"/>
            <a:ext cx="0" cy="738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282" name="Google Shape;4282;p87"/>
          <p:cNvCxnSpPr/>
          <p:nvPr/>
        </p:nvCxnSpPr>
        <p:spPr>
          <a:xfrm>
            <a:off x="5005193" y="3199529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283" name="Google Shape;4283;p87"/>
          <p:cNvCxnSpPr/>
          <p:nvPr/>
        </p:nvCxnSpPr>
        <p:spPr>
          <a:xfrm>
            <a:off x="5190640" y="3199529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triangle"/>
            <a:tailEnd len="sm" w="sm" type="none"/>
          </a:ln>
        </p:spPr>
      </p:cxnSp>
      <p:cxnSp>
        <p:nvCxnSpPr>
          <p:cNvPr id="4284" name="Google Shape;4284;p87"/>
          <p:cNvCxnSpPr>
            <a:stCxn id="4285" idx="2"/>
            <a:endCxn id="4253" idx="1"/>
          </p:cNvCxnSpPr>
          <p:nvPr/>
        </p:nvCxnSpPr>
        <p:spPr>
          <a:xfrm flipH="1" rot="-5400000">
            <a:off x="1832336" y="2799730"/>
            <a:ext cx="1621800" cy="8085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286" name="Google Shape;4286;p87"/>
          <p:cNvCxnSpPr>
            <a:stCxn id="4287" idx="1"/>
            <a:endCxn id="4268" idx="3"/>
          </p:cNvCxnSpPr>
          <p:nvPr/>
        </p:nvCxnSpPr>
        <p:spPr>
          <a:xfrm rot="10800000">
            <a:off x="1630235" y="2201928"/>
            <a:ext cx="2523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288" name="Google Shape;4288;p87"/>
          <p:cNvCxnSpPr>
            <a:stCxn id="4281" idx="0"/>
            <a:endCxn id="4276" idx="2"/>
          </p:cNvCxnSpPr>
          <p:nvPr/>
        </p:nvCxnSpPr>
        <p:spPr>
          <a:xfrm rot="-5400000">
            <a:off x="5618063" y="1884025"/>
            <a:ext cx="407700" cy="14589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289" name="Google Shape;4289;p87"/>
          <p:cNvCxnSpPr>
            <a:stCxn id="4281" idx="0"/>
            <a:endCxn id="4251" idx="2"/>
          </p:cNvCxnSpPr>
          <p:nvPr/>
        </p:nvCxnSpPr>
        <p:spPr>
          <a:xfrm rot="10800000">
            <a:off x="5091263" y="2409625"/>
            <a:ext cx="1200" cy="4077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290" name="Google Shape;4290;p87"/>
          <p:cNvCxnSpPr>
            <a:stCxn id="4251" idx="0"/>
            <a:endCxn id="4256" idx="2"/>
          </p:cNvCxnSpPr>
          <p:nvPr/>
        </p:nvCxnSpPr>
        <p:spPr>
          <a:xfrm rot="10800000">
            <a:off x="5090299" y="1734826"/>
            <a:ext cx="900" cy="292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4291" name="Google Shape;4291;p87"/>
          <p:cNvSpPr/>
          <p:nvPr/>
        </p:nvSpPr>
        <p:spPr>
          <a:xfrm>
            <a:off x="809150" y="558975"/>
            <a:ext cx="66267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Backup and Archive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Disaster Recovery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with Application Replication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5" name="Google Shape;4285;p87"/>
          <p:cNvSpPr/>
          <p:nvPr/>
        </p:nvSpPr>
        <p:spPr>
          <a:xfrm>
            <a:off x="1882736" y="2010880"/>
            <a:ext cx="7125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DNS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1" name="Google Shape;4281;p87"/>
          <p:cNvSpPr/>
          <p:nvPr/>
        </p:nvSpPr>
        <p:spPr>
          <a:xfrm>
            <a:off x="4681463" y="2817325"/>
            <a:ext cx="8220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Network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92" name="Google Shape;4292;p8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68575" y="2105715"/>
            <a:ext cx="189789" cy="1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3" name="Google Shape;4293;p8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47450" y="1772828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4" name="Google Shape;4294;p8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47450" y="2169440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5" name="Google Shape;4295;p8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55600" y="2126415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6" name="Google Shape;4296;p8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46787" y="967095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7" name="Google Shape;4297;p8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63751" y="2071379"/>
            <a:ext cx="216500" cy="294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8" name="Google Shape;4298;p8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55075" y="2919660"/>
            <a:ext cx="216500" cy="201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3" name="Shape 4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4" name="Google Shape;4304;p88"/>
          <p:cNvSpPr/>
          <p:nvPr/>
        </p:nvSpPr>
        <p:spPr>
          <a:xfrm>
            <a:off x="1029000" y="972149"/>
            <a:ext cx="3149300" cy="2864201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5" name="Google Shape;4305;p88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Backup and Archive &gt; Hosting Filers</a:t>
            </a:r>
            <a:endParaRPr/>
          </a:p>
        </p:txBody>
      </p:sp>
      <p:sp>
        <p:nvSpPr>
          <p:cNvPr id="4306" name="Google Shape;4306;p88"/>
          <p:cNvSpPr/>
          <p:nvPr/>
        </p:nvSpPr>
        <p:spPr>
          <a:xfrm>
            <a:off x="1177242" y="1782781"/>
            <a:ext cx="121591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Filesystem Client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4307" name="Google Shape;4307;p88"/>
          <p:cNvSpPr/>
          <p:nvPr/>
        </p:nvSpPr>
        <p:spPr>
          <a:xfrm>
            <a:off x="1177242" y="2528973"/>
            <a:ext cx="121591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Filesystem Client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4308" name="Google Shape;4308;p88"/>
          <p:cNvSpPr/>
          <p:nvPr/>
        </p:nvSpPr>
        <p:spPr>
          <a:xfrm>
            <a:off x="1177242" y="3275165"/>
            <a:ext cx="121591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Filesystem Client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4309" name="Google Shape;4309;p88"/>
          <p:cNvSpPr/>
          <p:nvPr/>
        </p:nvSpPr>
        <p:spPr>
          <a:xfrm>
            <a:off x="2846255" y="1781451"/>
            <a:ext cx="114300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Burst Capacity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310" name="Google Shape;4310;p88"/>
          <p:cNvGrpSpPr/>
          <p:nvPr/>
        </p:nvGrpSpPr>
        <p:grpSpPr>
          <a:xfrm>
            <a:off x="2846255" y="2436473"/>
            <a:ext cx="1182068" cy="618060"/>
            <a:chOff x="2846255" y="2436473"/>
            <a:chExt cx="1182068" cy="618060"/>
          </a:xfrm>
        </p:grpSpPr>
        <p:sp>
          <p:nvSpPr>
            <p:cNvPr id="4311" name="Google Shape;4311;p88"/>
            <p:cNvSpPr/>
            <p:nvPr/>
          </p:nvSpPr>
          <p:spPr>
            <a:xfrm>
              <a:off x="2894309" y="2487287"/>
              <a:ext cx="1134014" cy="56724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312" name="Google Shape;4312;p88"/>
            <p:cNvGrpSpPr/>
            <p:nvPr/>
          </p:nvGrpSpPr>
          <p:grpSpPr>
            <a:xfrm>
              <a:off x="2846255" y="2436473"/>
              <a:ext cx="1140179" cy="568678"/>
              <a:chOff x="2846255" y="2436473"/>
              <a:chExt cx="1140179" cy="568678"/>
            </a:xfrm>
          </p:grpSpPr>
          <p:sp>
            <p:nvSpPr>
              <p:cNvPr id="4313" name="Google Shape;4313;p88"/>
              <p:cNvSpPr/>
              <p:nvPr/>
            </p:nvSpPr>
            <p:spPr>
              <a:xfrm>
                <a:off x="2846255" y="2436473"/>
                <a:ext cx="1137363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05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Avere vFXT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314" name="Google Shape;4314;p88"/>
              <p:cNvSpPr txBox="1"/>
              <p:nvPr/>
            </p:nvSpPr>
            <p:spPr>
              <a:xfrm>
                <a:off x="3271846" y="2833564"/>
                <a:ext cx="634827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Clustered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315" name="Google Shape;4315;p88"/>
              <p:cNvCxnSpPr/>
              <p:nvPr/>
            </p:nvCxnSpPr>
            <p:spPr>
              <a:xfrm>
                <a:off x="3266626" y="2795752"/>
                <a:ext cx="719808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316" name="Google Shape;4316;p88"/>
          <p:cNvGrpSpPr/>
          <p:nvPr/>
        </p:nvGrpSpPr>
        <p:grpSpPr>
          <a:xfrm>
            <a:off x="4518355" y="1349132"/>
            <a:ext cx="685810" cy="2487123"/>
            <a:chOff x="2178036" y="1054764"/>
            <a:chExt cx="719633" cy="902931"/>
          </a:xfrm>
        </p:grpSpPr>
        <p:sp>
          <p:nvSpPr>
            <p:cNvPr id="4317" name="Google Shape;4317;p88"/>
            <p:cNvSpPr/>
            <p:nvPr/>
          </p:nvSpPr>
          <p:spPr>
            <a:xfrm>
              <a:off x="2178036" y="1054764"/>
              <a:ext cx="719633" cy="902931"/>
            </a:xfrm>
            <a:prstGeom prst="roundRect">
              <a:avLst>
                <a:gd fmla="val 827" name="adj"/>
              </a:avLst>
            </a:prstGeom>
            <a:solidFill>
              <a:srgbClr val="EFE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8" name="Google Shape;4318;p88"/>
            <p:cNvSpPr txBox="1"/>
            <p:nvPr/>
          </p:nvSpPr>
          <p:spPr>
            <a:xfrm>
              <a:off x="2178037" y="1054764"/>
              <a:ext cx="673266" cy="1165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On-Premises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Datacenter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19" name="Google Shape;4319;p88"/>
          <p:cNvGrpSpPr/>
          <p:nvPr/>
        </p:nvGrpSpPr>
        <p:grpSpPr>
          <a:xfrm>
            <a:off x="4608250" y="1694031"/>
            <a:ext cx="502920" cy="621792"/>
            <a:chOff x="259265" y="3512557"/>
            <a:chExt cx="502920" cy="621792"/>
          </a:xfrm>
        </p:grpSpPr>
        <p:sp>
          <p:nvSpPr>
            <p:cNvPr id="4320" name="Google Shape;4320;p88"/>
            <p:cNvSpPr/>
            <p:nvPr/>
          </p:nvSpPr>
          <p:spPr>
            <a:xfrm>
              <a:off x="259265" y="351255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Server A</a:t>
              </a:r>
              <a:endParaRPr b="0" i="0" sz="6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321" name="Google Shape;4321;p8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5841" y="354913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22" name="Google Shape;4322;p88"/>
          <p:cNvGrpSpPr/>
          <p:nvPr/>
        </p:nvGrpSpPr>
        <p:grpSpPr>
          <a:xfrm>
            <a:off x="4608250" y="2407263"/>
            <a:ext cx="502920" cy="621792"/>
            <a:chOff x="259265" y="3512557"/>
            <a:chExt cx="502920" cy="621792"/>
          </a:xfrm>
        </p:grpSpPr>
        <p:sp>
          <p:nvSpPr>
            <p:cNvPr id="4323" name="Google Shape;4323;p88"/>
            <p:cNvSpPr/>
            <p:nvPr/>
          </p:nvSpPr>
          <p:spPr>
            <a:xfrm>
              <a:off x="259265" y="351255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Server B</a:t>
              </a:r>
              <a:endParaRPr b="0" i="0" sz="6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324" name="Google Shape;4324;p8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5841" y="354913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25" name="Google Shape;4325;p88"/>
          <p:cNvGrpSpPr/>
          <p:nvPr/>
        </p:nvGrpSpPr>
        <p:grpSpPr>
          <a:xfrm>
            <a:off x="4608250" y="3120495"/>
            <a:ext cx="502920" cy="621792"/>
            <a:chOff x="259265" y="3512557"/>
            <a:chExt cx="502920" cy="621792"/>
          </a:xfrm>
        </p:grpSpPr>
        <p:sp>
          <p:nvSpPr>
            <p:cNvPr id="4326" name="Google Shape;4326;p88"/>
            <p:cNvSpPr/>
            <p:nvPr/>
          </p:nvSpPr>
          <p:spPr>
            <a:xfrm>
              <a:off x="259265" y="351255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Server C</a:t>
              </a:r>
              <a:endParaRPr b="0" i="0" sz="6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327" name="Google Shape;4327;p8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5841" y="354913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328" name="Google Shape;4328;p88"/>
          <p:cNvCxnSpPr>
            <a:stCxn id="4306" idx="3"/>
            <a:endCxn id="4313" idx="1"/>
          </p:cNvCxnSpPr>
          <p:nvPr/>
        </p:nvCxnSpPr>
        <p:spPr>
          <a:xfrm>
            <a:off x="2393152" y="1973894"/>
            <a:ext cx="453000" cy="747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329" name="Google Shape;4329;p88"/>
          <p:cNvCxnSpPr>
            <a:stCxn id="4308" idx="3"/>
            <a:endCxn id="4313" idx="1"/>
          </p:cNvCxnSpPr>
          <p:nvPr/>
        </p:nvCxnSpPr>
        <p:spPr>
          <a:xfrm flipH="1" rot="10800000">
            <a:off x="2393152" y="2720778"/>
            <a:ext cx="453000" cy="745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330" name="Google Shape;4330;p88"/>
          <p:cNvCxnSpPr>
            <a:stCxn id="4307" idx="3"/>
            <a:endCxn id="4313" idx="1"/>
          </p:cNvCxnSpPr>
          <p:nvPr/>
        </p:nvCxnSpPr>
        <p:spPr>
          <a:xfrm>
            <a:off x="2393152" y="2720086"/>
            <a:ext cx="453000" cy="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331" name="Google Shape;4331;p88"/>
          <p:cNvCxnSpPr>
            <a:stCxn id="4309" idx="2"/>
            <a:endCxn id="4313" idx="0"/>
          </p:cNvCxnSpPr>
          <p:nvPr/>
        </p:nvCxnSpPr>
        <p:spPr>
          <a:xfrm flipH="1">
            <a:off x="3415055" y="2163677"/>
            <a:ext cx="2700" cy="2727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332" name="Google Shape;4332;p88"/>
          <p:cNvCxnSpPr>
            <a:stCxn id="4313" idx="3"/>
            <a:endCxn id="4323" idx="1"/>
          </p:cNvCxnSpPr>
          <p:nvPr/>
        </p:nvCxnSpPr>
        <p:spPr>
          <a:xfrm flipH="1" rot="10800000">
            <a:off x="3983618" y="2718112"/>
            <a:ext cx="624600" cy="27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333" name="Google Shape;4333;p88"/>
          <p:cNvCxnSpPr>
            <a:stCxn id="4313" idx="3"/>
            <a:endCxn id="4320" idx="1"/>
          </p:cNvCxnSpPr>
          <p:nvPr/>
        </p:nvCxnSpPr>
        <p:spPr>
          <a:xfrm flipH="1" rot="10800000">
            <a:off x="3983618" y="2005012"/>
            <a:ext cx="624600" cy="715800"/>
          </a:xfrm>
          <a:prstGeom prst="bentConnector3">
            <a:avLst>
              <a:gd fmla="val 57119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334" name="Google Shape;4334;p88"/>
          <p:cNvCxnSpPr>
            <a:stCxn id="4313" idx="3"/>
            <a:endCxn id="4326" idx="1"/>
          </p:cNvCxnSpPr>
          <p:nvPr/>
        </p:nvCxnSpPr>
        <p:spPr>
          <a:xfrm>
            <a:off x="3983618" y="2720812"/>
            <a:ext cx="624600" cy="710700"/>
          </a:xfrm>
          <a:prstGeom prst="bentConnector3">
            <a:avLst>
              <a:gd fmla="val 57119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4335" name="Google Shape;4335;p88"/>
          <p:cNvSpPr/>
          <p:nvPr/>
        </p:nvSpPr>
        <p:spPr>
          <a:xfrm>
            <a:off x="876600" y="558975"/>
            <a:ext cx="44799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Backup and Archive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Hosting Filers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36" name="Google Shape;4336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7725" y="1864303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7" name="Google Shape;4337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7725" y="2611828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8" name="Google Shape;4338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7725" y="3359365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9" name="Google Shape;4339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3037" y="2528965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0" name="Google Shape;4340;p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7987" y="1886686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1" name="Google Shape;4341;p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9012" y="985032"/>
            <a:ext cx="1051575" cy="343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"/>
          <p:cNvSpPr/>
          <p:nvPr/>
        </p:nvSpPr>
        <p:spPr>
          <a:xfrm>
            <a:off x="339850" y="3413650"/>
            <a:ext cx="8396400" cy="13767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7"/>
          <p:cNvSpPr/>
          <p:nvPr/>
        </p:nvSpPr>
        <p:spPr>
          <a:xfrm>
            <a:off x="3576313" y="3743788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7"/>
          <p:cNvSpPr/>
          <p:nvPr/>
        </p:nvSpPr>
        <p:spPr>
          <a:xfrm>
            <a:off x="4588662" y="3736813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7"/>
          <p:cNvSpPr/>
          <p:nvPr/>
        </p:nvSpPr>
        <p:spPr>
          <a:xfrm>
            <a:off x="2569640" y="3743788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7"/>
          <p:cNvSpPr/>
          <p:nvPr/>
        </p:nvSpPr>
        <p:spPr>
          <a:xfrm>
            <a:off x="1556662" y="3743788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7"/>
          <p:cNvSpPr/>
          <p:nvPr/>
        </p:nvSpPr>
        <p:spPr>
          <a:xfrm>
            <a:off x="550618" y="3743788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7"/>
          <p:cNvSpPr/>
          <p:nvPr/>
        </p:nvSpPr>
        <p:spPr>
          <a:xfrm>
            <a:off x="369450" y="765300"/>
            <a:ext cx="8396400" cy="24693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7"/>
          <p:cNvSpPr/>
          <p:nvPr/>
        </p:nvSpPr>
        <p:spPr>
          <a:xfrm>
            <a:off x="3566776" y="2146788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7"/>
          <p:cNvSpPr/>
          <p:nvPr/>
        </p:nvSpPr>
        <p:spPr>
          <a:xfrm>
            <a:off x="7607658" y="2146788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7"/>
          <p:cNvSpPr/>
          <p:nvPr/>
        </p:nvSpPr>
        <p:spPr>
          <a:xfrm>
            <a:off x="3566776" y="1089513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6598147" y="1089513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/>
          <p:nvPr/>
        </p:nvSpPr>
        <p:spPr>
          <a:xfrm>
            <a:off x="1379281" y="1089513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7"/>
          <p:cNvSpPr txBox="1"/>
          <p:nvPr/>
        </p:nvSpPr>
        <p:spPr>
          <a:xfrm>
            <a:off x="3936000" y="637850"/>
            <a:ext cx="11109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i="0" lang="en-US" sz="900" u="none" cap="none" strike="noStrike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Developer Tools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5" name="Google Shape;285;p17"/>
          <p:cNvSpPr txBox="1"/>
          <p:nvPr>
            <p:ph idx="4294967295" type="subTitle"/>
          </p:nvPr>
        </p:nvSpPr>
        <p:spPr>
          <a:xfrm>
            <a:off x="162150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B"/>
                </a:solidFill>
                <a:latin typeface="Google Sans"/>
                <a:ea typeface="Google Sans"/>
                <a:cs typeface="Google Sans"/>
                <a:sym typeface="Google Sans"/>
              </a:rPr>
              <a:t>Google Cloud Icons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6" name="Google Shape;286;p17"/>
          <p:cNvSpPr txBox="1"/>
          <p:nvPr/>
        </p:nvSpPr>
        <p:spPr>
          <a:xfrm>
            <a:off x="4113748" y="1574350"/>
            <a:ext cx="887971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SDK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17"/>
          <p:cNvSpPr txBox="1"/>
          <p:nvPr/>
        </p:nvSpPr>
        <p:spPr>
          <a:xfrm>
            <a:off x="5055600" y="1507525"/>
            <a:ext cx="888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Source Repositories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17"/>
          <p:cNvSpPr txBox="1"/>
          <p:nvPr/>
        </p:nvSpPr>
        <p:spPr>
          <a:xfrm>
            <a:off x="4148900" y="2427000"/>
            <a:ext cx="8715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Tools </a:t>
            </a:r>
            <a:endParaRPr b="1" i="0" sz="700" u="none" cap="none" strike="noStrike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for PowerShell</a:t>
            </a:r>
            <a:endParaRPr b="1" i="0" sz="700" u="none" cap="none" strike="noStrike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17"/>
          <p:cNvSpPr txBox="1"/>
          <p:nvPr/>
        </p:nvSpPr>
        <p:spPr>
          <a:xfrm>
            <a:off x="5020525" y="2379300"/>
            <a:ext cx="9378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Tools for </a:t>
            </a:r>
            <a:b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Visual Studio</a:t>
            </a:r>
            <a:endParaRPr b="1" i="0" sz="700" u="none" cap="none" strike="noStrike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17"/>
          <p:cNvSpPr txBox="1"/>
          <p:nvPr/>
        </p:nvSpPr>
        <p:spPr>
          <a:xfrm>
            <a:off x="3219100" y="2377013"/>
            <a:ext cx="9378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Maven App Engine Plugin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17"/>
          <p:cNvSpPr txBox="1"/>
          <p:nvPr/>
        </p:nvSpPr>
        <p:spPr>
          <a:xfrm>
            <a:off x="2262712" y="1520099"/>
            <a:ext cx="937809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Code </a:t>
            </a: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for IntelliJ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17"/>
          <p:cNvSpPr txBox="1"/>
          <p:nvPr/>
        </p:nvSpPr>
        <p:spPr>
          <a:xfrm>
            <a:off x="7770200" y="1520050"/>
            <a:ext cx="937909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Tools for Eclipse</a:t>
            </a:r>
            <a:endParaRPr b="1" sz="700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17"/>
          <p:cNvSpPr txBox="1"/>
          <p:nvPr/>
        </p:nvSpPr>
        <p:spPr>
          <a:xfrm>
            <a:off x="483188" y="2417213"/>
            <a:ext cx="8715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Container Registry</a:t>
            </a:r>
            <a:endParaRPr b="1" sz="700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17"/>
          <p:cNvSpPr txBox="1"/>
          <p:nvPr/>
        </p:nvSpPr>
        <p:spPr>
          <a:xfrm>
            <a:off x="450050" y="1557725"/>
            <a:ext cx="9378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Build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17"/>
          <p:cNvSpPr txBox="1"/>
          <p:nvPr/>
        </p:nvSpPr>
        <p:spPr>
          <a:xfrm>
            <a:off x="1372675" y="2418888"/>
            <a:ext cx="871484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Gradle App Engine Plugin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2262713" y="2397738"/>
            <a:ext cx="9378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IDE plugins</a:t>
            </a:r>
            <a:endParaRPr b="1" i="0" sz="700" u="none" cap="none" strike="noStrike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1291650" y="1492650"/>
            <a:ext cx="9378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Code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3202875" y="1500650"/>
            <a:ext cx="9378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Scheduler</a:t>
            </a:r>
            <a:endParaRPr b="1" sz="700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5955700" y="1514745"/>
            <a:ext cx="8880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Tasks</a:t>
            </a:r>
            <a:endParaRPr b="1" sz="700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6858525" y="1498150"/>
            <a:ext cx="9378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Test Lab</a:t>
            </a:r>
            <a:endParaRPr b="1" sz="700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3536850" y="3314375"/>
            <a:ext cx="18711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lang="en-US" sz="9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API </a:t>
            </a:r>
            <a:r>
              <a:rPr b="1" lang="en-US" sz="9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Management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466800" y="4271875"/>
            <a:ext cx="9378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API Analytics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1372675" y="4283000"/>
            <a:ext cx="8715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API Monetization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2257275" y="4272000"/>
            <a:ext cx="9378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Apigee API Platform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4134504" y="4303400"/>
            <a:ext cx="9378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Endpoints</a:t>
            </a:r>
            <a:endParaRPr b="1" i="0" sz="700" u="none" cap="none" strike="noStrike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5063296" y="4303400"/>
            <a:ext cx="8715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Developer Portal</a:t>
            </a:r>
            <a:endParaRPr b="1" i="0" sz="700" u="none" cap="none" strike="noStrike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2378" y="1032278"/>
            <a:ext cx="412675" cy="41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0754" y="2027364"/>
            <a:ext cx="530400" cy="30203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7"/>
          <p:cNvSpPr txBox="1"/>
          <p:nvPr/>
        </p:nvSpPr>
        <p:spPr>
          <a:xfrm>
            <a:off x="3192524" y="4349125"/>
            <a:ext cx="9378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Apigee Sense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0" name="Google Shape;3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4225" y="1990001"/>
            <a:ext cx="530400" cy="302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563" y="1920363"/>
            <a:ext cx="437650" cy="393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3267" y="1968489"/>
            <a:ext cx="530400" cy="302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405" y="1033920"/>
            <a:ext cx="437650" cy="49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78438" y="1082107"/>
            <a:ext cx="530400" cy="353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74149" y="1025025"/>
            <a:ext cx="451102" cy="476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49949" y="1017281"/>
            <a:ext cx="437650" cy="437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408" y="3840533"/>
            <a:ext cx="599100" cy="29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02086" y="3767175"/>
            <a:ext cx="412664" cy="4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525263" y="3806998"/>
            <a:ext cx="412675" cy="41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318600" y="3851274"/>
            <a:ext cx="530400" cy="324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294943" y="3825475"/>
            <a:ext cx="530400" cy="37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448523" y="3807003"/>
            <a:ext cx="412675" cy="41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481080" y="1907512"/>
            <a:ext cx="412675" cy="412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568405" y="1986537"/>
            <a:ext cx="412675" cy="412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492143" y="1074237"/>
            <a:ext cx="412675" cy="412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333155" y="1132737"/>
            <a:ext cx="412675" cy="412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293268" y="1132737"/>
            <a:ext cx="412675" cy="412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029605" y="1074237"/>
            <a:ext cx="412675" cy="412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6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p89"/>
          <p:cNvSpPr/>
          <p:nvPr/>
        </p:nvSpPr>
        <p:spPr>
          <a:xfrm>
            <a:off x="1650175" y="972150"/>
            <a:ext cx="2895000" cy="27744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8" name="Google Shape;4348;p89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Websites &gt; API Hosting</a:t>
            </a:r>
            <a:endParaRPr/>
          </a:p>
        </p:txBody>
      </p:sp>
      <p:grpSp>
        <p:nvGrpSpPr>
          <p:cNvPr id="4349" name="Google Shape;4349;p89"/>
          <p:cNvGrpSpPr/>
          <p:nvPr/>
        </p:nvGrpSpPr>
        <p:grpSpPr>
          <a:xfrm>
            <a:off x="3132831" y="2223454"/>
            <a:ext cx="1238844" cy="568678"/>
            <a:chOff x="3132831" y="2223454"/>
            <a:chExt cx="1238844" cy="568678"/>
          </a:xfrm>
        </p:grpSpPr>
        <p:sp>
          <p:nvSpPr>
            <p:cNvPr id="4350" name="Google Shape;4350;p89"/>
            <p:cNvSpPr/>
            <p:nvPr/>
          </p:nvSpPr>
          <p:spPr>
            <a:xfrm>
              <a:off x="3132831" y="2223454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51" name="Google Shape;4351;p89"/>
            <p:cNvSpPr txBox="1"/>
            <p:nvPr/>
          </p:nvSpPr>
          <p:spPr>
            <a:xfrm>
              <a:off x="3558423" y="2620545"/>
              <a:ext cx="670677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Virtual Machines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52" name="Google Shape;4352;p89"/>
            <p:cNvCxnSpPr/>
            <p:nvPr/>
          </p:nvCxnSpPr>
          <p:spPr>
            <a:xfrm>
              <a:off x="3557859" y="2582733"/>
              <a:ext cx="813816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353" name="Google Shape;4353;p89"/>
          <p:cNvGrpSpPr/>
          <p:nvPr/>
        </p:nvGrpSpPr>
        <p:grpSpPr>
          <a:xfrm>
            <a:off x="3132832" y="1408072"/>
            <a:ext cx="1238842" cy="568678"/>
            <a:chOff x="3132832" y="1408072"/>
            <a:chExt cx="1238842" cy="568678"/>
          </a:xfrm>
        </p:grpSpPr>
        <p:sp>
          <p:nvSpPr>
            <p:cNvPr id="4354" name="Google Shape;4354;p89"/>
            <p:cNvSpPr/>
            <p:nvPr/>
          </p:nvSpPr>
          <p:spPr>
            <a:xfrm>
              <a:off x="3132832" y="1408072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55" name="Google Shape;4355;p89"/>
            <p:cNvSpPr txBox="1"/>
            <p:nvPr/>
          </p:nvSpPr>
          <p:spPr>
            <a:xfrm>
              <a:off x="3558423" y="1805163"/>
              <a:ext cx="622004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Cloud Endpoints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56" name="Google Shape;4356;p89"/>
            <p:cNvCxnSpPr/>
            <p:nvPr/>
          </p:nvCxnSpPr>
          <p:spPr>
            <a:xfrm>
              <a:off x="3557858" y="1767351"/>
              <a:ext cx="813816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357" name="Google Shape;4357;p89"/>
          <p:cNvGrpSpPr/>
          <p:nvPr/>
        </p:nvGrpSpPr>
        <p:grpSpPr>
          <a:xfrm>
            <a:off x="3132832" y="3033307"/>
            <a:ext cx="1238843" cy="568678"/>
            <a:chOff x="3132832" y="3033307"/>
            <a:chExt cx="1238843" cy="568678"/>
          </a:xfrm>
        </p:grpSpPr>
        <p:sp>
          <p:nvSpPr>
            <p:cNvPr id="4358" name="Google Shape;4358;p89"/>
            <p:cNvSpPr/>
            <p:nvPr/>
          </p:nvSpPr>
          <p:spPr>
            <a:xfrm>
              <a:off x="3132832" y="3033307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59" name="Google Shape;4359;p89"/>
            <p:cNvSpPr txBox="1"/>
            <p:nvPr/>
          </p:nvSpPr>
          <p:spPr>
            <a:xfrm>
              <a:off x="3558423" y="3430398"/>
              <a:ext cx="786791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Kubernetes Services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60" name="Google Shape;4360;p89"/>
            <p:cNvCxnSpPr/>
            <p:nvPr/>
          </p:nvCxnSpPr>
          <p:spPr>
            <a:xfrm>
              <a:off x="3557859" y="3392586"/>
              <a:ext cx="813816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361" name="Google Shape;4361;p89"/>
          <p:cNvGrpSpPr/>
          <p:nvPr/>
        </p:nvGrpSpPr>
        <p:grpSpPr>
          <a:xfrm>
            <a:off x="814982" y="1500315"/>
            <a:ext cx="677512" cy="1645907"/>
            <a:chOff x="2178037" y="1054764"/>
            <a:chExt cx="1146188" cy="298096"/>
          </a:xfrm>
        </p:grpSpPr>
        <p:sp>
          <p:nvSpPr>
            <p:cNvPr id="4362" name="Google Shape;4362;p89"/>
            <p:cNvSpPr/>
            <p:nvPr/>
          </p:nvSpPr>
          <p:spPr>
            <a:xfrm>
              <a:off x="2178037" y="1054764"/>
              <a:ext cx="1146188" cy="298096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3" name="Google Shape;4363;p89"/>
            <p:cNvSpPr txBox="1"/>
            <p:nvPr/>
          </p:nvSpPr>
          <p:spPr>
            <a:xfrm>
              <a:off x="2178037" y="1054764"/>
              <a:ext cx="945419" cy="79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Multiple</a:t>
              </a:r>
              <a:b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Clients</a:t>
              </a:r>
              <a:b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API Requests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64" name="Google Shape;4364;p89"/>
          <p:cNvGrpSpPr/>
          <p:nvPr/>
        </p:nvGrpSpPr>
        <p:grpSpPr>
          <a:xfrm>
            <a:off x="897360" y="2554224"/>
            <a:ext cx="502920" cy="502920"/>
            <a:chOff x="433514" y="2354433"/>
            <a:chExt cx="502920" cy="502920"/>
          </a:xfrm>
        </p:grpSpPr>
        <p:sp>
          <p:nvSpPr>
            <p:cNvPr id="4365" name="Google Shape;4365;p8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366" name="Google Shape;4366;p8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67" name="Google Shape;4367;p89"/>
          <p:cNvGrpSpPr/>
          <p:nvPr/>
        </p:nvGrpSpPr>
        <p:grpSpPr>
          <a:xfrm>
            <a:off x="897360" y="1959864"/>
            <a:ext cx="502920" cy="502920"/>
            <a:chOff x="433514" y="2354433"/>
            <a:chExt cx="502920" cy="502920"/>
          </a:xfrm>
        </p:grpSpPr>
        <p:sp>
          <p:nvSpPr>
            <p:cNvPr id="4368" name="Google Shape;4368;p8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369" name="Google Shape;4369;p8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370" name="Google Shape;4370;p89"/>
          <p:cNvCxnSpPr>
            <a:stCxn id="4362" idx="3"/>
            <a:endCxn id="4354" idx="1"/>
          </p:cNvCxnSpPr>
          <p:nvPr/>
        </p:nvCxnSpPr>
        <p:spPr>
          <a:xfrm flipH="1" rot="10800000">
            <a:off x="1492493" y="1692368"/>
            <a:ext cx="1640400" cy="630900"/>
          </a:xfrm>
          <a:prstGeom prst="bentConnector3">
            <a:avLst>
              <a:gd fmla="val 86918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371" name="Google Shape;4371;p89"/>
          <p:cNvCxnSpPr>
            <a:stCxn id="4372" idx="3"/>
            <a:endCxn id="4350" idx="1"/>
          </p:cNvCxnSpPr>
          <p:nvPr/>
        </p:nvCxnSpPr>
        <p:spPr>
          <a:xfrm flipH="1" rot="10800000">
            <a:off x="2724531" y="2507793"/>
            <a:ext cx="408300" cy="402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373" name="Google Shape;4373;p89"/>
          <p:cNvCxnSpPr>
            <a:stCxn id="4372" idx="3"/>
            <a:endCxn id="4358" idx="1"/>
          </p:cNvCxnSpPr>
          <p:nvPr/>
        </p:nvCxnSpPr>
        <p:spPr>
          <a:xfrm>
            <a:off x="2724532" y="2910246"/>
            <a:ext cx="408300" cy="407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374" name="Google Shape;4374;p89"/>
          <p:cNvCxnSpPr>
            <a:endCxn id="4375" idx="1"/>
          </p:cNvCxnSpPr>
          <p:nvPr/>
        </p:nvCxnSpPr>
        <p:spPr>
          <a:xfrm>
            <a:off x="1492411" y="2910268"/>
            <a:ext cx="2982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4376" name="Google Shape;4376;p89"/>
          <p:cNvSpPr/>
          <p:nvPr/>
        </p:nvSpPr>
        <p:spPr>
          <a:xfrm>
            <a:off x="662575" y="558975"/>
            <a:ext cx="40350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Websites &gt; API Hosting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5" name="Google Shape;4375;p89"/>
          <p:cNvSpPr/>
          <p:nvPr/>
        </p:nvSpPr>
        <p:spPr>
          <a:xfrm>
            <a:off x="1790611" y="2719168"/>
            <a:ext cx="9339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77" name="Google Shape;4377;p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2721" y="2784725"/>
            <a:ext cx="251100" cy="2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8" name="Google Shape;4378;p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0187" y="1015007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9" name="Google Shape;4379;p8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00403" y="1500322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0" name="Google Shape;4380;p8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25137" y="2323265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1" name="Google Shape;4381;p8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19075" y="3101387"/>
            <a:ext cx="228600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6" name="Shape 4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7" name="Google Shape;4387;p90"/>
          <p:cNvSpPr/>
          <p:nvPr/>
        </p:nvSpPr>
        <p:spPr>
          <a:xfrm>
            <a:off x="699850" y="964625"/>
            <a:ext cx="5100939" cy="2056611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8" name="Google Shape;4388;p90"/>
          <p:cNvSpPr/>
          <p:nvPr/>
        </p:nvSpPr>
        <p:spPr>
          <a:xfrm>
            <a:off x="2461375" y="1361025"/>
            <a:ext cx="1546500" cy="615000"/>
          </a:xfrm>
          <a:prstGeom prst="roundRect">
            <a:avLst>
              <a:gd fmla="val 4180" name="adj"/>
            </a:avLst>
          </a:prstGeom>
          <a:solidFill>
            <a:srgbClr val="FFFFFF">
              <a:alpha val="0"/>
            </a:srgbClr>
          </a:solidFill>
          <a:ln cap="rnd" cmpd="sng" w="19050">
            <a:solidFill>
              <a:srgbClr val="4284F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9" name="Google Shape;4389;p90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Websites &gt; </a:t>
            </a:r>
            <a:r>
              <a:rPr lang="en-US" sz="1300">
                <a:solidFill>
                  <a:srgbClr val="75787A"/>
                </a:solidFill>
              </a:rPr>
              <a:t>Multiple Network Interfaces</a:t>
            </a:r>
            <a:endParaRPr/>
          </a:p>
        </p:txBody>
      </p:sp>
      <p:sp>
        <p:nvSpPr>
          <p:cNvPr id="4390" name="Google Shape;4390;p90"/>
          <p:cNvSpPr/>
          <p:nvPr/>
        </p:nvSpPr>
        <p:spPr>
          <a:xfrm>
            <a:off x="691375" y="558975"/>
            <a:ext cx="51009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Multiple Network Interfaces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91" name="Google Shape;4391;p90"/>
          <p:cNvCxnSpPr/>
          <p:nvPr/>
        </p:nvCxnSpPr>
        <p:spPr>
          <a:xfrm>
            <a:off x="2336985" y="1660518"/>
            <a:ext cx="2382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392" name="Google Shape;4392;p90"/>
          <p:cNvCxnSpPr/>
          <p:nvPr/>
        </p:nvCxnSpPr>
        <p:spPr>
          <a:xfrm>
            <a:off x="3233350" y="1851575"/>
            <a:ext cx="0" cy="494700"/>
          </a:xfrm>
          <a:prstGeom prst="straightConnector1">
            <a:avLst/>
          </a:prstGeom>
          <a:noFill/>
          <a:ln cap="flat" cmpd="sng" w="12700">
            <a:solidFill>
              <a:srgbClr val="EA4335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4393" name="Google Shape;4393;p90"/>
          <p:cNvSpPr/>
          <p:nvPr/>
        </p:nvSpPr>
        <p:spPr>
          <a:xfrm>
            <a:off x="984872" y="2346337"/>
            <a:ext cx="13521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Production Network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Virtual Network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4" name="Google Shape;4394;p90"/>
          <p:cNvSpPr/>
          <p:nvPr/>
        </p:nvSpPr>
        <p:spPr>
          <a:xfrm>
            <a:off x="2557297" y="2346337"/>
            <a:ext cx="13521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Test Network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Virtual Network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5" name="Google Shape;4395;p90"/>
          <p:cNvSpPr/>
          <p:nvPr/>
        </p:nvSpPr>
        <p:spPr>
          <a:xfrm>
            <a:off x="4129722" y="2346324"/>
            <a:ext cx="13521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Infra Network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Virtual Network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96" name="Google Shape;4396;p90"/>
          <p:cNvCxnSpPr/>
          <p:nvPr/>
        </p:nvCxnSpPr>
        <p:spPr>
          <a:xfrm rot="-5400000">
            <a:off x="2124422" y="1315387"/>
            <a:ext cx="494700" cy="1567200"/>
          </a:xfrm>
          <a:prstGeom prst="bentConnector3">
            <a:avLst>
              <a:gd fmla="val 50001" name="adj1"/>
            </a:avLst>
          </a:prstGeom>
          <a:noFill/>
          <a:ln cap="flat" cmpd="sng" w="12700">
            <a:solidFill>
              <a:srgbClr val="9E9E9E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397" name="Google Shape;4397;p90"/>
          <p:cNvCxnSpPr/>
          <p:nvPr/>
        </p:nvCxnSpPr>
        <p:spPr>
          <a:xfrm flipH="1" rot="5400000">
            <a:off x="3756272" y="1399674"/>
            <a:ext cx="494700" cy="13986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rgbClr val="34A853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4398" name="Google Shape;4398;p90"/>
          <p:cNvSpPr/>
          <p:nvPr/>
        </p:nvSpPr>
        <p:spPr>
          <a:xfrm>
            <a:off x="984882" y="1469437"/>
            <a:ext cx="13521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Outbound Network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Virtual Network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9" name="Google Shape;4399;p90"/>
          <p:cNvSpPr/>
          <p:nvPr/>
        </p:nvSpPr>
        <p:spPr>
          <a:xfrm>
            <a:off x="2580390" y="1469325"/>
            <a:ext cx="1305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Security Appliance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pic>
        <p:nvPicPr>
          <p:cNvPr id="4400" name="Google Shape;4400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862" y="979307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1" name="Google Shape;4401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8626" y="1534652"/>
            <a:ext cx="185925" cy="18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2" name="Google Shape;4402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8625" y="2419758"/>
            <a:ext cx="185925" cy="183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" name="Google Shape;4403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5676" y="2419757"/>
            <a:ext cx="185925" cy="183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" name="Google Shape;4404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2725" y="2445608"/>
            <a:ext cx="185925" cy="183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5" name="Google Shape;4405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5687" y="1518203"/>
            <a:ext cx="216500" cy="2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0" name="Shape 4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1" name="Google Shape;4411;p91"/>
          <p:cNvSpPr/>
          <p:nvPr/>
        </p:nvSpPr>
        <p:spPr>
          <a:xfrm>
            <a:off x="2611567" y="972149"/>
            <a:ext cx="2138233" cy="2507651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2" name="Google Shape;4412;p91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Websites &gt; Content Hosting</a:t>
            </a:r>
            <a:endParaRPr/>
          </a:p>
        </p:txBody>
      </p:sp>
      <p:grpSp>
        <p:nvGrpSpPr>
          <p:cNvPr id="4413" name="Google Shape;4413;p91"/>
          <p:cNvGrpSpPr/>
          <p:nvPr/>
        </p:nvGrpSpPr>
        <p:grpSpPr>
          <a:xfrm>
            <a:off x="2749657" y="2022873"/>
            <a:ext cx="1190776" cy="431608"/>
            <a:chOff x="2749657" y="2022873"/>
            <a:chExt cx="1190776" cy="431608"/>
          </a:xfrm>
        </p:grpSpPr>
        <p:sp>
          <p:nvSpPr>
            <p:cNvPr id="4414" name="Google Shape;4414;p91"/>
            <p:cNvSpPr/>
            <p:nvPr/>
          </p:nvSpPr>
          <p:spPr>
            <a:xfrm>
              <a:off x="2806577" y="2077727"/>
              <a:ext cx="1133856" cy="37675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15" name="Google Shape;4415;p91"/>
            <p:cNvSpPr/>
            <p:nvPr/>
          </p:nvSpPr>
          <p:spPr>
            <a:xfrm>
              <a:off x="2749657" y="2022873"/>
              <a:ext cx="1137363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rotWithShape="0" algn="ctr" dir="5400000" dist="12700">
                <a:schemeClr val="dk1">
                  <a:alpha val="44705"/>
                </a:scheme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Instances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/>
            </a:p>
          </p:txBody>
        </p:sp>
      </p:grpSp>
      <p:grpSp>
        <p:nvGrpSpPr>
          <p:cNvPr id="4416" name="Google Shape;4416;p91"/>
          <p:cNvGrpSpPr/>
          <p:nvPr/>
        </p:nvGrpSpPr>
        <p:grpSpPr>
          <a:xfrm>
            <a:off x="1742734" y="2067318"/>
            <a:ext cx="739177" cy="281750"/>
            <a:chOff x="940699" y="580225"/>
            <a:chExt cx="739177" cy="281750"/>
          </a:xfrm>
        </p:grpSpPr>
        <p:sp>
          <p:nvSpPr>
            <p:cNvPr id="4417" name="Google Shape;4417;p91"/>
            <p:cNvSpPr/>
            <p:nvPr/>
          </p:nvSpPr>
          <p:spPr>
            <a:xfrm>
              <a:off x="940699" y="580225"/>
              <a:ext cx="739177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Edge POP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418" name="Google Shape;4418;p9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19" name="Google Shape;4419;p91"/>
          <p:cNvGrpSpPr/>
          <p:nvPr/>
        </p:nvGrpSpPr>
        <p:grpSpPr>
          <a:xfrm>
            <a:off x="1030738" y="2259767"/>
            <a:ext cx="502920" cy="731520"/>
            <a:chOff x="246160" y="2734652"/>
            <a:chExt cx="502920" cy="731520"/>
          </a:xfrm>
        </p:grpSpPr>
        <p:sp>
          <p:nvSpPr>
            <p:cNvPr id="4420" name="Google Shape;4420;p91"/>
            <p:cNvSpPr/>
            <p:nvPr/>
          </p:nvSpPr>
          <p:spPr>
            <a:xfrm>
              <a:off x="246160" y="2734652"/>
              <a:ext cx="502920" cy="7315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93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Additional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Requests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421" name="Google Shape;4421;p9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2736" y="2771228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22" name="Google Shape;4422;p91"/>
          <p:cNvGrpSpPr/>
          <p:nvPr/>
        </p:nvGrpSpPr>
        <p:grpSpPr>
          <a:xfrm>
            <a:off x="1030738" y="1432902"/>
            <a:ext cx="502920" cy="731520"/>
            <a:chOff x="246160" y="2734652"/>
            <a:chExt cx="502920" cy="731520"/>
          </a:xfrm>
        </p:grpSpPr>
        <p:sp>
          <p:nvSpPr>
            <p:cNvPr id="4423" name="Google Shape;4423;p91"/>
            <p:cNvSpPr/>
            <p:nvPr/>
          </p:nvSpPr>
          <p:spPr>
            <a:xfrm>
              <a:off x="246160" y="2734652"/>
              <a:ext cx="502920" cy="7315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93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First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Request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424" name="Google Shape;4424;p9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2736" y="2771228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425" name="Google Shape;4425;p91"/>
          <p:cNvCxnSpPr>
            <a:stCxn id="4423" idx="3"/>
            <a:endCxn id="4417" idx="0"/>
          </p:cNvCxnSpPr>
          <p:nvPr/>
        </p:nvCxnSpPr>
        <p:spPr>
          <a:xfrm>
            <a:off x="1533658" y="1798662"/>
            <a:ext cx="578700" cy="268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426" name="Google Shape;4426;p91"/>
          <p:cNvCxnSpPr>
            <a:stCxn id="4420" idx="3"/>
            <a:endCxn id="4417" idx="2"/>
          </p:cNvCxnSpPr>
          <p:nvPr/>
        </p:nvCxnSpPr>
        <p:spPr>
          <a:xfrm flipH="1" rot="10800000">
            <a:off x="1533658" y="2348927"/>
            <a:ext cx="578700" cy="276600"/>
          </a:xfrm>
          <a:prstGeom prst="bentConnector2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427" name="Google Shape;4427;p91"/>
          <p:cNvCxnSpPr>
            <a:stCxn id="4417" idx="3"/>
            <a:endCxn id="4415" idx="1"/>
          </p:cNvCxnSpPr>
          <p:nvPr/>
        </p:nvCxnSpPr>
        <p:spPr>
          <a:xfrm>
            <a:off x="2481911" y="2208193"/>
            <a:ext cx="267600" cy="57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4428" name="Google Shape;4428;p91"/>
          <p:cNvSpPr/>
          <p:nvPr/>
        </p:nvSpPr>
        <p:spPr>
          <a:xfrm>
            <a:off x="878350" y="558975"/>
            <a:ext cx="40239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Websites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Content Hosting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29" name="Google Shape;4429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5612" y="2099940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0" name="Google Shape;4430;p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1587" y="972157"/>
            <a:ext cx="1051575" cy="343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5" name="Shape 4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6" name="Google Shape;4436;p92"/>
          <p:cNvSpPr/>
          <p:nvPr/>
        </p:nvSpPr>
        <p:spPr>
          <a:xfrm>
            <a:off x="796250" y="972150"/>
            <a:ext cx="5069400" cy="34410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7" name="Google Shape;4437;p92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Websites &gt; Dynamic Hosting</a:t>
            </a:r>
            <a:endParaRPr/>
          </a:p>
        </p:txBody>
      </p:sp>
      <p:grpSp>
        <p:nvGrpSpPr>
          <p:cNvPr id="4438" name="Google Shape;4438;p92"/>
          <p:cNvGrpSpPr/>
          <p:nvPr/>
        </p:nvGrpSpPr>
        <p:grpSpPr>
          <a:xfrm>
            <a:off x="2129269" y="1446487"/>
            <a:ext cx="3063321" cy="1234434"/>
            <a:chOff x="2178036" y="1054764"/>
            <a:chExt cx="1762758" cy="555251"/>
          </a:xfrm>
        </p:grpSpPr>
        <p:sp>
          <p:nvSpPr>
            <p:cNvPr id="4439" name="Google Shape;4439;p92"/>
            <p:cNvSpPr/>
            <p:nvPr/>
          </p:nvSpPr>
          <p:spPr>
            <a:xfrm>
              <a:off x="2178036" y="1054764"/>
              <a:ext cx="1762758" cy="555251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0" name="Google Shape;4440;p92"/>
            <p:cNvSpPr txBox="1"/>
            <p:nvPr/>
          </p:nvSpPr>
          <p:spPr>
            <a:xfrm>
              <a:off x="2178037" y="1054764"/>
              <a:ext cx="222866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1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41" name="Google Shape;4441;p92"/>
          <p:cNvGrpSpPr/>
          <p:nvPr/>
        </p:nvGrpSpPr>
        <p:grpSpPr>
          <a:xfrm>
            <a:off x="2171212" y="1659165"/>
            <a:ext cx="2971810" cy="978389"/>
            <a:chOff x="2178036" y="1054762"/>
            <a:chExt cx="1881369" cy="682137"/>
          </a:xfrm>
        </p:grpSpPr>
        <p:sp>
          <p:nvSpPr>
            <p:cNvPr id="4442" name="Google Shape;4442;p92"/>
            <p:cNvSpPr/>
            <p:nvPr/>
          </p:nvSpPr>
          <p:spPr>
            <a:xfrm>
              <a:off x="2178036" y="1054762"/>
              <a:ext cx="1881369" cy="682137"/>
            </a:xfrm>
            <a:prstGeom prst="roundRect">
              <a:avLst>
                <a:gd fmla="val 827" name="adj"/>
              </a:avLst>
            </a:prstGeom>
            <a:solidFill>
              <a:srgbClr val="FFF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3" name="Google Shape;4443;p92"/>
            <p:cNvSpPr txBox="1"/>
            <p:nvPr/>
          </p:nvSpPr>
          <p:spPr>
            <a:xfrm>
              <a:off x="2178037" y="1054764"/>
              <a:ext cx="432923" cy="128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us-central 1-a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44" name="Google Shape;4444;p92"/>
          <p:cNvGrpSpPr/>
          <p:nvPr/>
        </p:nvGrpSpPr>
        <p:grpSpPr>
          <a:xfrm>
            <a:off x="2281542" y="1929185"/>
            <a:ext cx="1236775" cy="618060"/>
            <a:chOff x="2281542" y="1929185"/>
            <a:chExt cx="1236775" cy="618060"/>
          </a:xfrm>
        </p:grpSpPr>
        <p:sp>
          <p:nvSpPr>
            <p:cNvPr id="4445" name="Google Shape;4445;p92"/>
            <p:cNvSpPr/>
            <p:nvPr/>
          </p:nvSpPr>
          <p:spPr>
            <a:xfrm>
              <a:off x="2329597" y="1979999"/>
              <a:ext cx="1188720" cy="56724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446" name="Google Shape;4446;p92"/>
            <p:cNvGrpSpPr/>
            <p:nvPr/>
          </p:nvGrpSpPr>
          <p:grpSpPr>
            <a:xfrm>
              <a:off x="2281542" y="1929185"/>
              <a:ext cx="1188720" cy="568678"/>
              <a:chOff x="2281542" y="1929185"/>
              <a:chExt cx="1188720" cy="568678"/>
            </a:xfrm>
          </p:grpSpPr>
          <p:sp>
            <p:nvSpPr>
              <p:cNvPr id="4447" name="Google Shape;4447;p92"/>
              <p:cNvSpPr/>
              <p:nvPr/>
            </p:nvSpPr>
            <p:spPr>
              <a:xfrm>
                <a:off x="2281542" y="1929185"/>
                <a:ext cx="1188720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05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Instance Group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448" name="Google Shape;4448;p92"/>
              <p:cNvSpPr txBox="1"/>
              <p:nvPr/>
            </p:nvSpPr>
            <p:spPr>
              <a:xfrm>
                <a:off x="2707134" y="2326276"/>
                <a:ext cx="658366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 Applications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449" name="Google Shape;4449;p92"/>
              <p:cNvCxnSpPr/>
              <p:nvPr/>
            </p:nvCxnSpPr>
            <p:spPr>
              <a:xfrm>
                <a:off x="2701914" y="2288464"/>
                <a:ext cx="768096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4450" name="Google Shape;4450;p92"/>
          <p:cNvSpPr/>
          <p:nvPr/>
        </p:nvSpPr>
        <p:spPr>
          <a:xfrm>
            <a:off x="3989592" y="2023764"/>
            <a:ext cx="105156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Master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SQL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451" name="Google Shape;4451;p92"/>
          <p:cNvGrpSpPr/>
          <p:nvPr/>
        </p:nvGrpSpPr>
        <p:grpSpPr>
          <a:xfrm>
            <a:off x="2129269" y="2932387"/>
            <a:ext cx="3063321" cy="1234434"/>
            <a:chOff x="2178036" y="1054764"/>
            <a:chExt cx="1762758" cy="555251"/>
          </a:xfrm>
        </p:grpSpPr>
        <p:sp>
          <p:nvSpPr>
            <p:cNvPr id="4452" name="Google Shape;4452;p92"/>
            <p:cNvSpPr/>
            <p:nvPr/>
          </p:nvSpPr>
          <p:spPr>
            <a:xfrm>
              <a:off x="2178036" y="1054764"/>
              <a:ext cx="1762758" cy="555251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3" name="Google Shape;4453;p92"/>
            <p:cNvSpPr txBox="1"/>
            <p:nvPr/>
          </p:nvSpPr>
          <p:spPr>
            <a:xfrm>
              <a:off x="2178037" y="1054764"/>
              <a:ext cx="222866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2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54" name="Google Shape;4454;p92"/>
          <p:cNvGrpSpPr/>
          <p:nvPr/>
        </p:nvGrpSpPr>
        <p:grpSpPr>
          <a:xfrm>
            <a:off x="2171212" y="3145065"/>
            <a:ext cx="2971810" cy="978389"/>
            <a:chOff x="2178036" y="1054762"/>
            <a:chExt cx="1881369" cy="682137"/>
          </a:xfrm>
        </p:grpSpPr>
        <p:sp>
          <p:nvSpPr>
            <p:cNvPr id="4455" name="Google Shape;4455;p92"/>
            <p:cNvSpPr/>
            <p:nvPr/>
          </p:nvSpPr>
          <p:spPr>
            <a:xfrm>
              <a:off x="2178036" y="1054762"/>
              <a:ext cx="1881369" cy="682137"/>
            </a:xfrm>
            <a:prstGeom prst="roundRect">
              <a:avLst>
                <a:gd fmla="val 827" name="adj"/>
              </a:avLst>
            </a:prstGeom>
            <a:solidFill>
              <a:srgbClr val="FFF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6" name="Google Shape;4456;p92"/>
            <p:cNvSpPr txBox="1"/>
            <p:nvPr/>
          </p:nvSpPr>
          <p:spPr>
            <a:xfrm>
              <a:off x="2178037" y="1054764"/>
              <a:ext cx="432923" cy="128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us-central 1-f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57" name="Google Shape;4457;p92"/>
          <p:cNvGrpSpPr/>
          <p:nvPr/>
        </p:nvGrpSpPr>
        <p:grpSpPr>
          <a:xfrm>
            <a:off x="2281542" y="3415085"/>
            <a:ext cx="1236775" cy="618060"/>
            <a:chOff x="2281542" y="3415085"/>
            <a:chExt cx="1236775" cy="618060"/>
          </a:xfrm>
        </p:grpSpPr>
        <p:sp>
          <p:nvSpPr>
            <p:cNvPr id="4458" name="Google Shape;4458;p92"/>
            <p:cNvSpPr/>
            <p:nvPr/>
          </p:nvSpPr>
          <p:spPr>
            <a:xfrm>
              <a:off x="2329597" y="3465899"/>
              <a:ext cx="1188720" cy="56724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459" name="Google Shape;4459;p92"/>
            <p:cNvGrpSpPr/>
            <p:nvPr/>
          </p:nvGrpSpPr>
          <p:grpSpPr>
            <a:xfrm>
              <a:off x="2281542" y="3415085"/>
              <a:ext cx="1188720" cy="568678"/>
              <a:chOff x="2281542" y="3415085"/>
              <a:chExt cx="1188720" cy="568678"/>
            </a:xfrm>
          </p:grpSpPr>
          <p:sp>
            <p:nvSpPr>
              <p:cNvPr id="4460" name="Google Shape;4460;p92"/>
              <p:cNvSpPr/>
              <p:nvPr/>
            </p:nvSpPr>
            <p:spPr>
              <a:xfrm>
                <a:off x="2281542" y="3415085"/>
                <a:ext cx="1188720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05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Instance Group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461" name="Google Shape;4461;p92"/>
              <p:cNvSpPr txBox="1"/>
              <p:nvPr/>
            </p:nvSpPr>
            <p:spPr>
              <a:xfrm>
                <a:off x="2707134" y="3812176"/>
                <a:ext cx="658366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 Applications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462" name="Google Shape;4462;p92"/>
              <p:cNvCxnSpPr/>
              <p:nvPr/>
            </p:nvCxnSpPr>
            <p:spPr>
              <a:xfrm>
                <a:off x="2701914" y="3774364"/>
                <a:ext cx="768096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4463" name="Google Shape;4463;p92"/>
          <p:cNvSpPr/>
          <p:nvPr/>
        </p:nvSpPr>
        <p:spPr>
          <a:xfrm>
            <a:off x="3989592" y="3509664"/>
            <a:ext cx="105156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Read Replica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SQL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4" name="Google Shape;4464;p92"/>
          <p:cNvSpPr txBox="1"/>
          <p:nvPr/>
        </p:nvSpPr>
        <p:spPr>
          <a:xfrm>
            <a:off x="5337738" y="2908003"/>
            <a:ext cx="381600" cy="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Replication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65" name="Google Shape;4465;p92"/>
          <p:cNvCxnSpPr>
            <a:stCxn id="4450" idx="3"/>
            <a:endCxn id="4463" idx="3"/>
          </p:cNvCxnSpPr>
          <p:nvPr/>
        </p:nvCxnSpPr>
        <p:spPr>
          <a:xfrm>
            <a:off x="5041152" y="2214877"/>
            <a:ext cx="600" cy="1485900"/>
          </a:xfrm>
          <a:prstGeom prst="bentConnector3">
            <a:avLst>
              <a:gd fmla="val 38100000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466" name="Google Shape;4466;p92"/>
          <p:cNvCxnSpPr>
            <a:stCxn id="4467" idx="3"/>
            <a:endCxn id="4447" idx="1"/>
          </p:cNvCxnSpPr>
          <p:nvPr/>
        </p:nvCxnSpPr>
        <p:spPr>
          <a:xfrm flipH="1" rot="10800000">
            <a:off x="1838361" y="2213568"/>
            <a:ext cx="443100" cy="7656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68" name="Google Shape;4468;p92"/>
          <p:cNvCxnSpPr>
            <a:stCxn id="4467" idx="3"/>
            <a:endCxn id="4460" idx="1"/>
          </p:cNvCxnSpPr>
          <p:nvPr/>
        </p:nvCxnSpPr>
        <p:spPr>
          <a:xfrm>
            <a:off x="1838361" y="2979168"/>
            <a:ext cx="443100" cy="7203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69" name="Google Shape;4469;p92"/>
          <p:cNvCxnSpPr>
            <a:stCxn id="4460" idx="3"/>
            <a:endCxn id="4447" idx="3"/>
          </p:cNvCxnSpPr>
          <p:nvPr/>
        </p:nvCxnSpPr>
        <p:spPr>
          <a:xfrm flipH="1" rot="10800000">
            <a:off x="3470262" y="2213524"/>
            <a:ext cx="600" cy="1485900"/>
          </a:xfrm>
          <a:prstGeom prst="bentConnector3">
            <a:avLst>
              <a:gd fmla="val 43391667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470" name="Google Shape;4470;p92"/>
          <p:cNvCxnSpPr>
            <a:stCxn id="4460" idx="3"/>
            <a:endCxn id="4450" idx="1"/>
          </p:cNvCxnSpPr>
          <p:nvPr/>
        </p:nvCxnSpPr>
        <p:spPr>
          <a:xfrm flipH="1" rot="10800000">
            <a:off x="3470262" y="2215024"/>
            <a:ext cx="519300" cy="1484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471" name="Google Shape;4471;p92"/>
          <p:cNvSpPr/>
          <p:nvPr/>
        </p:nvSpPr>
        <p:spPr>
          <a:xfrm>
            <a:off x="796250" y="558975"/>
            <a:ext cx="53742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Websites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Dynamic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Hosting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7" name="Google Shape;4467;p92"/>
          <p:cNvSpPr/>
          <p:nvPr/>
        </p:nvSpPr>
        <p:spPr>
          <a:xfrm>
            <a:off x="904461" y="2788068"/>
            <a:ext cx="9339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72" name="Google Shape;4472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62" y="972157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3" name="Google Shape;4473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1" y="2853625"/>
            <a:ext cx="251100" cy="2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4" name="Google Shape;4474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8812" y="2015865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5" name="Google Shape;4475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8812" y="3526003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6" name="Google Shape;4476;p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4727" y="3553725"/>
            <a:ext cx="216500" cy="294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7" name="Google Shape;4477;p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4727" y="2067825"/>
            <a:ext cx="216500" cy="294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2" name="Shape 4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3" name="Google Shape;4483;p93"/>
          <p:cNvSpPr/>
          <p:nvPr/>
        </p:nvSpPr>
        <p:spPr>
          <a:xfrm>
            <a:off x="3317351" y="1544400"/>
            <a:ext cx="2577900" cy="10905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4" name="Google Shape;4484;p93"/>
          <p:cNvSpPr/>
          <p:nvPr/>
        </p:nvSpPr>
        <p:spPr>
          <a:xfrm>
            <a:off x="3317351" y="2676800"/>
            <a:ext cx="2577900" cy="9210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5" name="Google Shape;4485;p93"/>
          <p:cNvSpPr/>
          <p:nvPr/>
        </p:nvSpPr>
        <p:spPr>
          <a:xfrm>
            <a:off x="3317350" y="3642025"/>
            <a:ext cx="2577900" cy="7608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6" name="Google Shape;4486;p93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Websites &gt; Mobile Site Hosting</a:t>
            </a:r>
            <a:endParaRPr/>
          </a:p>
        </p:txBody>
      </p:sp>
      <p:sp>
        <p:nvSpPr>
          <p:cNvPr id="4487" name="Google Shape;4487;p93"/>
          <p:cNvSpPr/>
          <p:nvPr/>
        </p:nvSpPr>
        <p:spPr>
          <a:xfrm>
            <a:off x="4601046" y="3889900"/>
            <a:ext cx="114537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Backend App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grpSp>
        <p:nvGrpSpPr>
          <p:cNvPr id="4488" name="Google Shape;4488;p93"/>
          <p:cNvGrpSpPr/>
          <p:nvPr/>
        </p:nvGrpSpPr>
        <p:grpSpPr>
          <a:xfrm>
            <a:off x="1043582" y="1762902"/>
            <a:ext cx="677512" cy="1764777"/>
            <a:chOff x="2178037" y="1054764"/>
            <a:chExt cx="1146188" cy="319625"/>
          </a:xfrm>
        </p:grpSpPr>
        <p:sp>
          <p:nvSpPr>
            <p:cNvPr id="4489" name="Google Shape;4489;p93"/>
            <p:cNvSpPr/>
            <p:nvPr/>
          </p:nvSpPr>
          <p:spPr>
            <a:xfrm>
              <a:off x="2178037" y="1054764"/>
              <a:ext cx="1146188" cy="319625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0" name="Google Shape;4490;p93"/>
            <p:cNvSpPr txBox="1"/>
            <p:nvPr/>
          </p:nvSpPr>
          <p:spPr>
            <a:xfrm>
              <a:off x="2178037" y="1054764"/>
              <a:ext cx="1015932" cy="102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Multiple</a:t>
              </a:r>
              <a:b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b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Native Apps or</a:t>
              </a:r>
              <a:b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Mobile Web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91" name="Google Shape;4491;p93"/>
          <p:cNvGrpSpPr/>
          <p:nvPr/>
        </p:nvGrpSpPr>
        <p:grpSpPr>
          <a:xfrm>
            <a:off x="1125960" y="2340951"/>
            <a:ext cx="502920" cy="502920"/>
            <a:chOff x="433514" y="2354433"/>
            <a:chExt cx="502920" cy="502920"/>
          </a:xfrm>
        </p:grpSpPr>
        <p:sp>
          <p:nvSpPr>
            <p:cNvPr id="4492" name="Google Shape;4492;p9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493" name="Google Shape;4493;p9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94" name="Google Shape;4494;p93"/>
          <p:cNvGrpSpPr/>
          <p:nvPr/>
        </p:nvGrpSpPr>
        <p:grpSpPr>
          <a:xfrm>
            <a:off x="1125960" y="2935311"/>
            <a:ext cx="502920" cy="502920"/>
            <a:chOff x="433514" y="2354433"/>
            <a:chExt cx="502920" cy="502920"/>
          </a:xfrm>
        </p:grpSpPr>
        <p:sp>
          <p:nvSpPr>
            <p:cNvPr id="4495" name="Google Shape;4495;p9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496" name="Google Shape;4496;p9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97" name="Google Shape;4497;p93"/>
          <p:cNvGrpSpPr/>
          <p:nvPr/>
        </p:nvGrpSpPr>
        <p:grpSpPr>
          <a:xfrm>
            <a:off x="2174226" y="1024930"/>
            <a:ext cx="914400" cy="386888"/>
            <a:chOff x="306962" y="3117480"/>
            <a:chExt cx="914400" cy="386888"/>
          </a:xfrm>
        </p:grpSpPr>
        <p:sp>
          <p:nvSpPr>
            <p:cNvPr id="4498" name="Google Shape;4498;p93"/>
            <p:cNvSpPr/>
            <p:nvPr/>
          </p:nvSpPr>
          <p:spPr>
            <a:xfrm>
              <a:off x="306962" y="3117480"/>
              <a:ext cx="914400" cy="38688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146300" lIns="429750" spcFirstLastPara="1" rIns="45700" wrap="square" tIns="118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Firebase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499" name="Google Shape;4499;p9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51667" y="3173762"/>
              <a:ext cx="274320" cy="2743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00" name="Google Shape;4500;p93"/>
          <p:cNvGrpSpPr/>
          <p:nvPr/>
        </p:nvGrpSpPr>
        <p:grpSpPr>
          <a:xfrm>
            <a:off x="2174226" y="1976170"/>
            <a:ext cx="914400" cy="386888"/>
            <a:chOff x="306962" y="3117480"/>
            <a:chExt cx="914400" cy="386888"/>
          </a:xfrm>
        </p:grpSpPr>
        <p:sp>
          <p:nvSpPr>
            <p:cNvPr id="4501" name="Google Shape;4501;p93"/>
            <p:cNvSpPr/>
            <p:nvPr/>
          </p:nvSpPr>
          <p:spPr>
            <a:xfrm>
              <a:off x="306962" y="3117480"/>
              <a:ext cx="914400" cy="38688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146300" lIns="429750" spcFirstLastPara="1" rIns="45700" wrap="square" tIns="118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Firebase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02" name="Google Shape;4502;p9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51667" y="3173762"/>
              <a:ext cx="274320" cy="2743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03" name="Google Shape;4503;p93"/>
          <p:cNvSpPr/>
          <p:nvPr/>
        </p:nvSpPr>
        <p:spPr>
          <a:xfrm>
            <a:off x="3469592" y="1976159"/>
            <a:ext cx="109728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Backend App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04" name="Google Shape;4504;p93"/>
          <p:cNvCxnSpPr>
            <a:stCxn id="4489" idx="3"/>
            <a:endCxn id="4498" idx="1"/>
          </p:cNvCxnSpPr>
          <p:nvPr/>
        </p:nvCxnSpPr>
        <p:spPr>
          <a:xfrm flipH="1" rot="10800000">
            <a:off x="1721093" y="1218491"/>
            <a:ext cx="453000" cy="1426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505" name="Google Shape;4505;p93"/>
          <p:cNvCxnSpPr>
            <a:stCxn id="4489" idx="3"/>
            <a:endCxn id="4501" idx="1"/>
          </p:cNvCxnSpPr>
          <p:nvPr/>
        </p:nvCxnSpPr>
        <p:spPr>
          <a:xfrm flipH="1" rot="10800000">
            <a:off x="1721093" y="2169491"/>
            <a:ext cx="453000" cy="475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506" name="Google Shape;4506;p93"/>
          <p:cNvCxnSpPr>
            <a:stCxn id="4489" idx="3"/>
            <a:endCxn id="4507" idx="1"/>
          </p:cNvCxnSpPr>
          <p:nvPr/>
        </p:nvCxnSpPr>
        <p:spPr>
          <a:xfrm>
            <a:off x="1721093" y="2645291"/>
            <a:ext cx="1748400" cy="483300"/>
          </a:xfrm>
          <a:prstGeom prst="bentConnector3">
            <a:avLst>
              <a:gd fmla="val 12958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508" name="Google Shape;4508;p93"/>
          <p:cNvCxnSpPr>
            <a:stCxn id="4489" idx="3"/>
            <a:endCxn id="4509" idx="1"/>
          </p:cNvCxnSpPr>
          <p:nvPr/>
        </p:nvCxnSpPr>
        <p:spPr>
          <a:xfrm>
            <a:off x="1721093" y="2645291"/>
            <a:ext cx="1748400" cy="1437300"/>
          </a:xfrm>
          <a:prstGeom prst="bentConnector3">
            <a:avLst>
              <a:gd fmla="val 12866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510" name="Google Shape;4510;p93"/>
          <p:cNvCxnSpPr>
            <a:stCxn id="4501" idx="3"/>
            <a:endCxn id="4503" idx="1"/>
          </p:cNvCxnSpPr>
          <p:nvPr/>
        </p:nvCxnSpPr>
        <p:spPr>
          <a:xfrm flipH="1" rot="10800000">
            <a:off x="3088626" y="2167214"/>
            <a:ext cx="381000" cy="24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511" name="Google Shape;4511;p93"/>
          <p:cNvCxnSpPr>
            <a:stCxn id="4509" idx="3"/>
            <a:endCxn id="4487" idx="1"/>
          </p:cNvCxnSpPr>
          <p:nvPr/>
        </p:nvCxnSpPr>
        <p:spPr>
          <a:xfrm flipH="1" rot="10800000">
            <a:off x="4389246" y="4081013"/>
            <a:ext cx="211800" cy="1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grpSp>
        <p:nvGrpSpPr>
          <p:cNvPr id="4512" name="Google Shape;4512;p93"/>
          <p:cNvGrpSpPr/>
          <p:nvPr/>
        </p:nvGrpSpPr>
        <p:grpSpPr>
          <a:xfrm>
            <a:off x="3469592" y="2844153"/>
            <a:ext cx="1097400" cy="568800"/>
            <a:chOff x="3469592" y="2844153"/>
            <a:chExt cx="1097400" cy="568800"/>
          </a:xfrm>
        </p:grpSpPr>
        <p:sp>
          <p:nvSpPr>
            <p:cNvPr id="4507" name="Google Shape;4507;p93"/>
            <p:cNvSpPr/>
            <p:nvPr/>
          </p:nvSpPr>
          <p:spPr>
            <a:xfrm>
              <a:off x="3469592" y="2844153"/>
              <a:ext cx="1097400" cy="568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Backend App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13" name="Google Shape;4513;p93"/>
            <p:cNvSpPr txBox="1"/>
            <p:nvPr/>
          </p:nvSpPr>
          <p:spPr>
            <a:xfrm>
              <a:off x="3895182" y="3241244"/>
              <a:ext cx="6219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Cloud Endpoints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14" name="Google Shape;4514;p93"/>
            <p:cNvCxnSpPr/>
            <p:nvPr/>
          </p:nvCxnSpPr>
          <p:spPr>
            <a:xfrm>
              <a:off x="3894618" y="3203432"/>
              <a:ext cx="6675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515" name="Google Shape;4515;p93"/>
          <p:cNvSpPr/>
          <p:nvPr/>
        </p:nvSpPr>
        <p:spPr>
          <a:xfrm>
            <a:off x="891175" y="558975"/>
            <a:ext cx="48810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Websites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Mobile Site Hosting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6" name="Google Shape;4516;p93"/>
          <p:cNvSpPr/>
          <p:nvPr/>
        </p:nvSpPr>
        <p:spPr>
          <a:xfrm>
            <a:off x="3469611" y="3889905"/>
            <a:ext cx="9339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17" name="Google Shape;4517;p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7362" y="1567245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8" name="Google Shape;4518;p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41753" y="2004497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9" name="Google Shape;4519;p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61728" y="2947197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0" name="Google Shape;4520;p9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35559" y="3956225"/>
            <a:ext cx="251100" cy="2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1" name="Google Shape;4521;p9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75912" y="3973528"/>
            <a:ext cx="216500" cy="2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6" name="Shape 4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7" name="Google Shape;4527;p94"/>
          <p:cNvSpPr/>
          <p:nvPr/>
        </p:nvSpPr>
        <p:spPr>
          <a:xfrm>
            <a:off x="2914967" y="792374"/>
            <a:ext cx="2747700" cy="22854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8" name="Google Shape;4528;p94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Websites &gt; Static Hosting</a:t>
            </a:r>
            <a:endParaRPr/>
          </a:p>
        </p:txBody>
      </p:sp>
      <p:sp>
        <p:nvSpPr>
          <p:cNvPr id="4529" name="Google Shape;4529;p94"/>
          <p:cNvSpPr/>
          <p:nvPr/>
        </p:nvSpPr>
        <p:spPr>
          <a:xfrm>
            <a:off x="3174650" y="1929487"/>
            <a:ext cx="1547731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Standard Storage Bucket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530" name="Google Shape;4530;p94"/>
          <p:cNvGrpSpPr/>
          <p:nvPr/>
        </p:nvGrpSpPr>
        <p:grpSpPr>
          <a:xfrm>
            <a:off x="1235103" y="1344461"/>
            <a:ext cx="502920" cy="502920"/>
            <a:chOff x="433514" y="2354433"/>
            <a:chExt cx="502920" cy="502920"/>
          </a:xfrm>
        </p:grpSpPr>
        <p:sp>
          <p:nvSpPr>
            <p:cNvPr id="4531" name="Google Shape;4531;p9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32" name="Google Shape;4532;p9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33" name="Google Shape;4533;p94"/>
          <p:cNvGrpSpPr/>
          <p:nvPr/>
        </p:nvGrpSpPr>
        <p:grpSpPr>
          <a:xfrm>
            <a:off x="1235103" y="2395611"/>
            <a:ext cx="502920" cy="502920"/>
            <a:chOff x="433514" y="2354433"/>
            <a:chExt cx="502920" cy="502920"/>
          </a:xfrm>
        </p:grpSpPr>
        <p:sp>
          <p:nvSpPr>
            <p:cNvPr id="4534" name="Google Shape;4534;p9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35" name="Google Shape;4535;p9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536" name="Google Shape;4536;p94"/>
          <p:cNvCxnSpPr>
            <a:stCxn id="4531" idx="3"/>
            <a:endCxn id="4537" idx="1"/>
          </p:cNvCxnSpPr>
          <p:nvPr/>
        </p:nvCxnSpPr>
        <p:spPr>
          <a:xfrm>
            <a:off x="1738023" y="1595921"/>
            <a:ext cx="414900" cy="5247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538" name="Google Shape;4538;p94"/>
          <p:cNvCxnSpPr>
            <a:stCxn id="4534" idx="3"/>
            <a:endCxn id="4537" idx="1"/>
          </p:cNvCxnSpPr>
          <p:nvPr/>
        </p:nvCxnSpPr>
        <p:spPr>
          <a:xfrm flipH="1" rot="10800000">
            <a:off x="1738023" y="2120571"/>
            <a:ext cx="414900" cy="5265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539" name="Google Shape;4539;p94"/>
          <p:cNvCxnSpPr>
            <a:stCxn id="4540" idx="3"/>
            <a:endCxn id="4529" idx="1"/>
          </p:cNvCxnSpPr>
          <p:nvPr/>
        </p:nvCxnSpPr>
        <p:spPr>
          <a:xfrm>
            <a:off x="2865650" y="2120600"/>
            <a:ext cx="3090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4541" name="Google Shape;4541;p94"/>
          <p:cNvSpPr/>
          <p:nvPr/>
        </p:nvSpPr>
        <p:spPr>
          <a:xfrm>
            <a:off x="1086450" y="558975"/>
            <a:ext cx="48687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Websites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Static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Hosting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7" name="Google Shape;4537;p94"/>
          <p:cNvSpPr/>
          <p:nvPr/>
        </p:nvSpPr>
        <p:spPr>
          <a:xfrm>
            <a:off x="2153036" y="1929505"/>
            <a:ext cx="7125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DNS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42" name="Google Shape;4542;p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4812" y="972145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3" name="Google Shape;4543;p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08275" y="2024378"/>
            <a:ext cx="189789" cy="1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4" name="Google Shape;4544;p9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68624" y="2033399"/>
            <a:ext cx="216500" cy="174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9" name="Shape 4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0" name="Google Shape;4550;p95"/>
          <p:cNvSpPr/>
          <p:nvPr/>
        </p:nvSpPr>
        <p:spPr>
          <a:xfrm>
            <a:off x="1940136" y="972149"/>
            <a:ext cx="6217800" cy="33042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1" name="Google Shape;4551;p95"/>
          <p:cNvSpPr/>
          <p:nvPr/>
        </p:nvSpPr>
        <p:spPr>
          <a:xfrm>
            <a:off x="5096112" y="1973948"/>
            <a:ext cx="913500" cy="390000"/>
          </a:xfrm>
          <a:prstGeom prst="roundRect">
            <a:avLst>
              <a:gd fmla="val 827" name="adj"/>
            </a:avLst>
          </a:prstGeom>
          <a:solidFill>
            <a:schemeClr val="lt1">
              <a:alpha val="0"/>
            </a:schemeClr>
          </a:solidFill>
          <a:ln cap="rnd" cmpd="sng" w="19050">
            <a:solidFill>
              <a:srgbClr val="4284F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2" name="Google Shape;4552;p95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Mobile &gt; Mobile Game Backend</a:t>
            </a:r>
            <a:endParaRPr/>
          </a:p>
        </p:txBody>
      </p:sp>
      <p:sp>
        <p:nvSpPr>
          <p:cNvPr id="4553" name="Google Shape;4553;p95"/>
          <p:cNvSpPr/>
          <p:nvPr/>
        </p:nvSpPr>
        <p:spPr>
          <a:xfrm>
            <a:off x="7054346" y="3123802"/>
            <a:ext cx="957600" cy="468600"/>
          </a:xfrm>
          <a:prstGeom prst="roundRect">
            <a:avLst>
              <a:gd fmla="val 827" name="adj"/>
            </a:avLst>
          </a:prstGeom>
          <a:solidFill>
            <a:schemeClr val="lt1">
              <a:alpha val="0"/>
            </a:schemeClr>
          </a:solidFill>
          <a:ln cap="rnd" cmpd="sng" w="19050">
            <a:solidFill>
              <a:srgbClr val="4284F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54" name="Google Shape;4554;p95"/>
          <p:cNvGrpSpPr/>
          <p:nvPr/>
        </p:nvGrpSpPr>
        <p:grpSpPr>
          <a:xfrm>
            <a:off x="2084929" y="3002253"/>
            <a:ext cx="1206902" cy="1078902"/>
            <a:chOff x="2178037" y="1054760"/>
            <a:chExt cx="694500" cy="1634700"/>
          </a:xfrm>
        </p:grpSpPr>
        <p:sp>
          <p:nvSpPr>
            <p:cNvPr id="4555" name="Google Shape;4555;p95"/>
            <p:cNvSpPr/>
            <p:nvPr/>
          </p:nvSpPr>
          <p:spPr>
            <a:xfrm>
              <a:off x="2178037" y="1054760"/>
              <a:ext cx="694500" cy="1634700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9050">
              <a:solidFill>
                <a:srgbClr val="4284F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6" name="Google Shape;4556;p95"/>
            <p:cNvSpPr txBox="1"/>
            <p:nvPr/>
          </p:nvSpPr>
          <p:spPr>
            <a:xfrm>
              <a:off x="2178037" y="1054764"/>
              <a:ext cx="5892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Optional Components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557" name="Google Shape;4557;p95"/>
          <p:cNvGrpSpPr/>
          <p:nvPr/>
        </p:nvGrpSpPr>
        <p:grpSpPr>
          <a:xfrm>
            <a:off x="5145873" y="2456121"/>
            <a:ext cx="777300" cy="281700"/>
            <a:chOff x="940698" y="580225"/>
            <a:chExt cx="777300" cy="281700"/>
          </a:xfrm>
        </p:grpSpPr>
        <p:sp>
          <p:nvSpPr>
            <p:cNvPr id="4558" name="Google Shape;4558;p95"/>
            <p:cNvSpPr/>
            <p:nvPr/>
          </p:nvSpPr>
          <p:spPr>
            <a:xfrm>
              <a:off x="940698" y="580225"/>
              <a:ext cx="777300" cy="2817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59" name="Google Shape;4559;p9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9190" y="619499"/>
              <a:ext cx="203100" cy="203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60" name="Google Shape;4560;p95"/>
          <p:cNvGrpSpPr/>
          <p:nvPr/>
        </p:nvGrpSpPr>
        <p:grpSpPr>
          <a:xfrm>
            <a:off x="3329685" y="3174166"/>
            <a:ext cx="785700" cy="280800"/>
            <a:chOff x="940699" y="580744"/>
            <a:chExt cx="785700" cy="280800"/>
          </a:xfrm>
        </p:grpSpPr>
        <p:sp>
          <p:nvSpPr>
            <p:cNvPr id="4561" name="Google Shape;4561;p95"/>
            <p:cNvSpPr/>
            <p:nvPr/>
          </p:nvSpPr>
          <p:spPr>
            <a:xfrm>
              <a:off x="940699" y="580744"/>
              <a:ext cx="785700" cy="280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91425" lIns="292600" spcFirstLastPara="1" rIns="45700" wrap="square" tIns="82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Memcache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62" name="Google Shape;4562;p9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89190" y="619499"/>
              <a:ext cx="203100" cy="203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63" name="Google Shape;4563;p95"/>
          <p:cNvGrpSpPr/>
          <p:nvPr/>
        </p:nvGrpSpPr>
        <p:grpSpPr>
          <a:xfrm>
            <a:off x="5145874" y="2022453"/>
            <a:ext cx="777300" cy="280800"/>
            <a:chOff x="940699" y="580744"/>
            <a:chExt cx="777300" cy="280800"/>
          </a:xfrm>
        </p:grpSpPr>
        <p:sp>
          <p:nvSpPr>
            <p:cNvPr id="4564" name="Google Shape;4564;p95"/>
            <p:cNvSpPr/>
            <p:nvPr/>
          </p:nvSpPr>
          <p:spPr>
            <a:xfrm>
              <a:off x="940699" y="580744"/>
              <a:ext cx="777300" cy="280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91425" lIns="292600" spcFirstLastPara="1" rIns="45700" wrap="square" tIns="82275">
              <a:noAutofit/>
            </a:bodyPr>
            <a:lstStyle/>
            <a:p>
              <a:pPr indent="0" lvl="0" marL="0" marR="0" rtl="0" algn="l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Logs API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65" name="Google Shape;4565;p9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89190" y="619499"/>
              <a:ext cx="203100" cy="203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66" name="Google Shape;4566;p95"/>
          <p:cNvGrpSpPr/>
          <p:nvPr/>
        </p:nvGrpSpPr>
        <p:grpSpPr>
          <a:xfrm>
            <a:off x="5128454" y="3174166"/>
            <a:ext cx="679800" cy="281700"/>
            <a:chOff x="940699" y="580225"/>
            <a:chExt cx="679800" cy="281700"/>
          </a:xfrm>
        </p:grpSpPr>
        <p:sp>
          <p:nvSpPr>
            <p:cNvPr id="4567" name="Google Shape;4567;p95"/>
            <p:cNvSpPr/>
            <p:nvPr/>
          </p:nvSpPr>
          <p:spPr>
            <a:xfrm>
              <a:off x="940699" y="580225"/>
              <a:ext cx="679800" cy="2817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Image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68" name="Google Shape;4568;p9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89190" y="619499"/>
              <a:ext cx="203100" cy="203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69" name="Google Shape;4569;p95"/>
          <p:cNvGrpSpPr/>
          <p:nvPr/>
        </p:nvGrpSpPr>
        <p:grpSpPr>
          <a:xfrm>
            <a:off x="5145873" y="1591107"/>
            <a:ext cx="777300" cy="281700"/>
            <a:chOff x="940698" y="580225"/>
            <a:chExt cx="777300" cy="281700"/>
          </a:xfrm>
        </p:grpSpPr>
        <p:sp>
          <p:nvSpPr>
            <p:cNvPr id="4570" name="Google Shape;4570;p95"/>
            <p:cNvSpPr/>
            <p:nvPr/>
          </p:nvSpPr>
          <p:spPr>
            <a:xfrm>
              <a:off x="940698" y="580225"/>
              <a:ext cx="777300" cy="2817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Scheduled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71" name="Google Shape;4571;p9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89190" y="619499"/>
              <a:ext cx="203100" cy="203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72" name="Google Shape;4572;p95"/>
          <p:cNvGrpSpPr/>
          <p:nvPr/>
        </p:nvGrpSpPr>
        <p:grpSpPr>
          <a:xfrm>
            <a:off x="835872" y="1350254"/>
            <a:ext cx="808200" cy="385200"/>
            <a:chOff x="940699" y="528433"/>
            <a:chExt cx="808200" cy="385200"/>
          </a:xfrm>
        </p:grpSpPr>
        <p:sp>
          <p:nvSpPr>
            <p:cNvPr id="4573" name="Google Shape;4573;p95"/>
            <p:cNvSpPr/>
            <p:nvPr/>
          </p:nvSpPr>
          <p:spPr>
            <a:xfrm>
              <a:off x="940699" y="528433"/>
              <a:ext cx="808200" cy="385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Apple Push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74" name="Google Shape;4574;p9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89190" y="619499"/>
              <a:ext cx="203100" cy="203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75" name="Google Shape;4575;p95"/>
          <p:cNvSpPr/>
          <p:nvPr/>
        </p:nvSpPr>
        <p:spPr>
          <a:xfrm>
            <a:off x="4176425" y="3173073"/>
            <a:ext cx="8697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Datastore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6" name="Google Shape;4576;p95"/>
          <p:cNvSpPr/>
          <p:nvPr/>
        </p:nvSpPr>
        <p:spPr>
          <a:xfrm>
            <a:off x="6009693" y="3173073"/>
            <a:ext cx="8688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7" name="Google Shape;4577;p95"/>
          <p:cNvSpPr/>
          <p:nvPr/>
        </p:nvSpPr>
        <p:spPr>
          <a:xfrm>
            <a:off x="7103873" y="3173073"/>
            <a:ext cx="868800" cy="3870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8" name="Google Shape;4578;p95"/>
          <p:cNvSpPr/>
          <p:nvPr/>
        </p:nvSpPr>
        <p:spPr>
          <a:xfrm>
            <a:off x="2084156" y="2409693"/>
            <a:ext cx="8808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Endpoints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579" name="Google Shape;4579;p95"/>
          <p:cNvGrpSpPr/>
          <p:nvPr/>
        </p:nvGrpSpPr>
        <p:grpSpPr>
          <a:xfrm>
            <a:off x="3326250" y="2313012"/>
            <a:ext cx="1511155" cy="618114"/>
            <a:chOff x="3326250" y="2313012"/>
            <a:chExt cx="1511155" cy="618114"/>
          </a:xfrm>
        </p:grpSpPr>
        <p:sp>
          <p:nvSpPr>
            <p:cNvPr id="4580" name="Google Shape;4580;p95"/>
            <p:cNvSpPr/>
            <p:nvPr/>
          </p:nvSpPr>
          <p:spPr>
            <a:xfrm>
              <a:off x="3374305" y="2363826"/>
              <a:ext cx="1463100" cy="5673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581" name="Google Shape;4581;p95"/>
            <p:cNvGrpSpPr/>
            <p:nvPr/>
          </p:nvGrpSpPr>
          <p:grpSpPr>
            <a:xfrm>
              <a:off x="3326250" y="2313012"/>
              <a:ext cx="1463100" cy="568800"/>
              <a:chOff x="3326250" y="2313012"/>
              <a:chExt cx="1463100" cy="568800"/>
            </a:xfrm>
          </p:grpSpPr>
          <p:sp>
            <p:nvSpPr>
              <p:cNvPr id="4582" name="Google Shape;4582;p95"/>
              <p:cNvSpPr/>
              <p:nvPr/>
            </p:nvSpPr>
            <p:spPr>
              <a:xfrm>
                <a:off x="3326250" y="2313012"/>
                <a:ext cx="1463100" cy="568800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10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Mobile Game Backend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583" name="Google Shape;4583;p95"/>
              <p:cNvSpPr txBox="1"/>
              <p:nvPr/>
            </p:nvSpPr>
            <p:spPr>
              <a:xfrm>
                <a:off x="3751842" y="2710103"/>
                <a:ext cx="746100" cy="9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584" name="Google Shape;4584;p95"/>
              <p:cNvCxnSpPr/>
              <p:nvPr/>
            </p:nvCxnSpPr>
            <p:spPr>
              <a:xfrm>
                <a:off x="3750938" y="2672291"/>
                <a:ext cx="1033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4585" name="Google Shape;4585;p95"/>
          <p:cNvSpPr txBox="1"/>
          <p:nvPr/>
        </p:nvSpPr>
        <p:spPr>
          <a:xfrm>
            <a:off x="2863176" y="1423906"/>
            <a:ext cx="410400" cy="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Sockets API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6" name="Google Shape;4586;p95"/>
          <p:cNvSpPr txBox="1"/>
          <p:nvPr/>
        </p:nvSpPr>
        <p:spPr>
          <a:xfrm>
            <a:off x="1523722" y="2544893"/>
            <a:ext cx="3015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Endpoint</a:t>
            </a:r>
            <a:b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Clients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7" name="Google Shape;4587;p95"/>
          <p:cNvSpPr/>
          <p:nvPr/>
        </p:nvSpPr>
        <p:spPr>
          <a:xfrm>
            <a:off x="6235736" y="2111952"/>
            <a:ext cx="1536600" cy="819000"/>
          </a:xfrm>
          <a:prstGeom prst="roundRect">
            <a:avLst>
              <a:gd fmla="val 827" name="adj"/>
            </a:avLst>
          </a:prstGeom>
          <a:solidFill>
            <a:schemeClr val="lt1">
              <a:alpha val="0"/>
            </a:schemeClr>
          </a:solidFill>
          <a:ln cap="rnd" cmpd="sng" w="19050">
            <a:solidFill>
              <a:srgbClr val="4284F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88" name="Google Shape;4588;p95"/>
          <p:cNvGrpSpPr/>
          <p:nvPr/>
        </p:nvGrpSpPr>
        <p:grpSpPr>
          <a:xfrm>
            <a:off x="2129913" y="3653025"/>
            <a:ext cx="1121400" cy="382200"/>
            <a:chOff x="7574784" y="1649106"/>
            <a:chExt cx="1121400" cy="382200"/>
          </a:xfrm>
        </p:grpSpPr>
        <p:sp>
          <p:nvSpPr>
            <p:cNvPr id="4589" name="Google Shape;4589;p95"/>
            <p:cNvSpPr/>
            <p:nvPr/>
          </p:nvSpPr>
          <p:spPr>
            <a:xfrm>
              <a:off x="7574784" y="1649106"/>
              <a:ext cx="11214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 Play</a:t>
              </a:r>
              <a:b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Game Services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90" name="Google Shape;4590;p9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619489" y="1745922"/>
              <a:ext cx="274200" cy="188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91" name="Google Shape;4591;p95"/>
          <p:cNvGrpSpPr/>
          <p:nvPr/>
        </p:nvGrpSpPr>
        <p:grpSpPr>
          <a:xfrm>
            <a:off x="2129912" y="3212921"/>
            <a:ext cx="1124700" cy="387000"/>
            <a:chOff x="4920419" y="1108349"/>
            <a:chExt cx="1124700" cy="387000"/>
          </a:xfrm>
        </p:grpSpPr>
        <p:sp>
          <p:nvSpPr>
            <p:cNvPr id="4592" name="Google Shape;4592;p95"/>
            <p:cNvSpPr/>
            <p:nvPr/>
          </p:nvSpPr>
          <p:spPr>
            <a:xfrm>
              <a:off x="4920419" y="1108349"/>
              <a:ext cx="1124700" cy="3870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146300" lIns="429750" spcFirstLastPara="1" rIns="45700" wrap="square" tIns="1188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AdMob</a:t>
              </a:r>
              <a:endParaRPr b="0" i="0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93" name="Google Shape;4593;p9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979054" y="1174110"/>
              <a:ext cx="2466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94" name="Google Shape;4594;p95"/>
          <p:cNvGrpSpPr/>
          <p:nvPr/>
        </p:nvGrpSpPr>
        <p:grpSpPr>
          <a:xfrm>
            <a:off x="2901429" y="1688546"/>
            <a:ext cx="1057200" cy="382200"/>
            <a:chOff x="7574784" y="1649106"/>
            <a:chExt cx="1057200" cy="382200"/>
          </a:xfrm>
        </p:grpSpPr>
        <p:sp>
          <p:nvSpPr>
            <p:cNvPr id="4595" name="Google Shape;4595;p95"/>
            <p:cNvSpPr/>
            <p:nvPr/>
          </p:nvSpPr>
          <p:spPr>
            <a:xfrm>
              <a:off x="7574784" y="1649106"/>
              <a:ext cx="10572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 Cloud</a:t>
              </a:r>
              <a:b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96" name="Google Shape;4596;p9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619489" y="1746874"/>
              <a:ext cx="274200" cy="18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597" name="Google Shape;4597;p95"/>
          <p:cNvCxnSpPr>
            <a:stCxn id="4577" idx="1"/>
            <a:endCxn id="4576" idx="3"/>
          </p:cNvCxnSpPr>
          <p:nvPr/>
        </p:nvCxnSpPr>
        <p:spPr>
          <a:xfrm rot="10800000">
            <a:off x="6878573" y="3364173"/>
            <a:ext cx="225300" cy="24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598" name="Google Shape;4598;p95"/>
          <p:cNvCxnSpPr>
            <a:stCxn id="4582" idx="0"/>
            <a:endCxn id="4573" idx="3"/>
          </p:cNvCxnSpPr>
          <p:nvPr/>
        </p:nvCxnSpPr>
        <p:spPr>
          <a:xfrm flipH="1" rot="5400000">
            <a:off x="2465850" y="721062"/>
            <a:ext cx="770100" cy="2413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599" name="Google Shape;4599;p95"/>
          <p:cNvCxnSpPr>
            <a:stCxn id="4595" idx="2"/>
          </p:cNvCxnSpPr>
          <p:nvPr/>
        </p:nvCxnSpPr>
        <p:spPr>
          <a:xfrm>
            <a:off x="3430029" y="2070746"/>
            <a:ext cx="0" cy="237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none"/>
          </a:ln>
        </p:spPr>
      </p:cxnSp>
      <p:cxnSp>
        <p:nvCxnSpPr>
          <p:cNvPr id="4600" name="Google Shape;4600;p95"/>
          <p:cNvCxnSpPr/>
          <p:nvPr/>
        </p:nvCxnSpPr>
        <p:spPr>
          <a:xfrm>
            <a:off x="1146062" y="1735588"/>
            <a:ext cx="3600" cy="226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601" name="Google Shape;4601;p95"/>
          <p:cNvCxnSpPr/>
          <p:nvPr/>
        </p:nvCxnSpPr>
        <p:spPr>
          <a:xfrm>
            <a:off x="1494894" y="2273053"/>
            <a:ext cx="1098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602" name="Google Shape;4602;p95"/>
          <p:cNvCxnSpPr/>
          <p:nvPr/>
        </p:nvCxnSpPr>
        <p:spPr>
          <a:xfrm>
            <a:off x="1494894" y="3076717"/>
            <a:ext cx="1098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603" name="Google Shape;4603;p95"/>
          <p:cNvCxnSpPr>
            <a:stCxn id="4582" idx="1"/>
          </p:cNvCxnSpPr>
          <p:nvPr/>
        </p:nvCxnSpPr>
        <p:spPr>
          <a:xfrm rot="10800000">
            <a:off x="3220350" y="2597112"/>
            <a:ext cx="105900" cy="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604" name="Google Shape;4604;p95"/>
          <p:cNvCxnSpPr/>
          <p:nvPr/>
        </p:nvCxnSpPr>
        <p:spPr>
          <a:xfrm rot="10800000">
            <a:off x="3220350" y="2520137"/>
            <a:ext cx="105900" cy="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605" name="Google Shape;4605;p95"/>
          <p:cNvCxnSpPr/>
          <p:nvPr/>
        </p:nvCxnSpPr>
        <p:spPr>
          <a:xfrm rot="10800000">
            <a:off x="3220350" y="2670761"/>
            <a:ext cx="105900" cy="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606" name="Google Shape;4606;p95"/>
          <p:cNvCxnSpPr/>
          <p:nvPr/>
        </p:nvCxnSpPr>
        <p:spPr>
          <a:xfrm flipH="1" rot="10800000">
            <a:off x="2965038" y="2596906"/>
            <a:ext cx="201300" cy="39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607" name="Google Shape;4607;p95"/>
          <p:cNvCxnSpPr>
            <a:stCxn id="4582" idx="3"/>
            <a:endCxn id="4558" idx="1"/>
          </p:cNvCxnSpPr>
          <p:nvPr/>
        </p:nvCxnSpPr>
        <p:spPr>
          <a:xfrm flipH="1" rot="10800000">
            <a:off x="4789350" y="2597112"/>
            <a:ext cx="356400" cy="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608" name="Google Shape;4608;p95"/>
          <p:cNvCxnSpPr>
            <a:stCxn id="4570" idx="1"/>
          </p:cNvCxnSpPr>
          <p:nvPr/>
        </p:nvCxnSpPr>
        <p:spPr>
          <a:xfrm flipH="1">
            <a:off x="4206873" y="1731957"/>
            <a:ext cx="939000" cy="581100"/>
          </a:xfrm>
          <a:prstGeom prst="bentConnector3">
            <a:avLst>
              <a:gd fmla="val 100231" name="adj1"/>
            </a:avLst>
          </a:prstGeom>
          <a:noFill/>
          <a:ln cap="flat" cmpd="sng" w="9525">
            <a:solidFill>
              <a:srgbClr val="3A7DF0"/>
            </a:solidFill>
            <a:prstDash val="dot"/>
            <a:round/>
            <a:headEnd len="sm" w="sm" type="none"/>
            <a:tailEnd len="sm" w="sm" type="triangle"/>
          </a:ln>
        </p:spPr>
      </p:cxnSp>
      <p:cxnSp>
        <p:nvCxnSpPr>
          <p:cNvPr id="4609" name="Google Shape;4609;p95"/>
          <p:cNvCxnSpPr>
            <a:stCxn id="4551" idx="1"/>
          </p:cNvCxnSpPr>
          <p:nvPr/>
        </p:nvCxnSpPr>
        <p:spPr>
          <a:xfrm flipH="1">
            <a:off x="4448412" y="2168948"/>
            <a:ext cx="647700" cy="144000"/>
          </a:xfrm>
          <a:prstGeom prst="bentConnector3">
            <a:avLst>
              <a:gd fmla="val 99820" name="adj1"/>
            </a:avLst>
          </a:prstGeom>
          <a:noFill/>
          <a:ln cap="flat" cmpd="sng" w="9525">
            <a:solidFill>
              <a:srgbClr val="3A7DF0"/>
            </a:solidFill>
            <a:prstDash val="dot"/>
            <a:round/>
            <a:headEnd len="sm" w="sm" type="triangle"/>
            <a:tailEnd len="sm" w="sm" type="none"/>
          </a:ln>
        </p:spPr>
      </p:cxnSp>
      <p:cxnSp>
        <p:nvCxnSpPr>
          <p:cNvPr id="4610" name="Google Shape;4610;p95"/>
          <p:cNvCxnSpPr>
            <a:stCxn id="4576" idx="1"/>
          </p:cNvCxnSpPr>
          <p:nvPr/>
        </p:nvCxnSpPr>
        <p:spPr>
          <a:xfrm rot="10800000">
            <a:off x="4789293" y="2795973"/>
            <a:ext cx="1220400" cy="568200"/>
          </a:xfrm>
          <a:prstGeom prst="bentConnector3">
            <a:avLst>
              <a:gd fmla="val 12036" name="adj1"/>
            </a:avLst>
          </a:prstGeom>
          <a:noFill/>
          <a:ln cap="flat" cmpd="sng" w="9525">
            <a:solidFill>
              <a:srgbClr val="3A7DF0"/>
            </a:solidFill>
            <a:prstDash val="dot"/>
            <a:round/>
            <a:headEnd len="sm" w="sm" type="triangle"/>
            <a:tailEnd len="sm" w="sm" type="none"/>
          </a:ln>
        </p:spPr>
      </p:cxnSp>
      <p:cxnSp>
        <p:nvCxnSpPr>
          <p:cNvPr id="4611" name="Google Shape;4611;p95"/>
          <p:cNvCxnSpPr/>
          <p:nvPr/>
        </p:nvCxnSpPr>
        <p:spPr>
          <a:xfrm>
            <a:off x="3722637" y="2881690"/>
            <a:ext cx="0" cy="291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612" name="Google Shape;4612;p95"/>
          <p:cNvCxnSpPr/>
          <p:nvPr/>
        </p:nvCxnSpPr>
        <p:spPr>
          <a:xfrm>
            <a:off x="4611256" y="2881690"/>
            <a:ext cx="0" cy="291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613" name="Google Shape;4613;p95"/>
          <p:cNvCxnSpPr>
            <a:stCxn id="4555" idx="1"/>
          </p:cNvCxnSpPr>
          <p:nvPr/>
        </p:nvCxnSpPr>
        <p:spPr>
          <a:xfrm rot="10800000">
            <a:off x="1170529" y="2583804"/>
            <a:ext cx="914400" cy="957900"/>
          </a:xfrm>
          <a:prstGeom prst="bentConnector2">
            <a:avLst/>
          </a:prstGeom>
          <a:noFill/>
          <a:ln cap="flat" cmpd="sng" w="9525">
            <a:solidFill>
              <a:srgbClr val="9575CD"/>
            </a:solidFill>
            <a:prstDash val="solid"/>
            <a:round/>
            <a:headEnd len="sm" w="sm" type="triangle"/>
            <a:tailEnd len="sm" w="sm" type="none"/>
          </a:ln>
        </p:spPr>
      </p:cxnSp>
      <p:cxnSp>
        <p:nvCxnSpPr>
          <p:cNvPr id="4614" name="Google Shape;4614;p95"/>
          <p:cNvCxnSpPr>
            <a:stCxn id="4576" idx="2"/>
          </p:cNvCxnSpPr>
          <p:nvPr/>
        </p:nvCxnSpPr>
        <p:spPr>
          <a:xfrm flipH="1" rot="5400000">
            <a:off x="3283743" y="394923"/>
            <a:ext cx="971400" cy="5349300"/>
          </a:xfrm>
          <a:prstGeom prst="bentConnector4">
            <a:avLst>
              <a:gd fmla="val -64382" name="adj1"/>
              <a:gd fmla="val 100063" name="adj2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triangle"/>
            <a:tailEnd len="sm" w="sm" type="none"/>
          </a:ln>
        </p:spPr>
      </p:cxnSp>
      <p:grpSp>
        <p:nvGrpSpPr>
          <p:cNvPr id="4615" name="Google Shape;4615;p95"/>
          <p:cNvGrpSpPr/>
          <p:nvPr/>
        </p:nvGrpSpPr>
        <p:grpSpPr>
          <a:xfrm>
            <a:off x="991808" y="2772418"/>
            <a:ext cx="502800" cy="621900"/>
            <a:chOff x="4720612" y="2306547"/>
            <a:chExt cx="502800" cy="621900"/>
          </a:xfrm>
        </p:grpSpPr>
        <p:sp>
          <p:nvSpPr>
            <p:cNvPr id="4616" name="Google Shape;4616;p95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617" name="Google Shape;4617;p9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757188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618" name="Google Shape;4618;p95"/>
          <p:cNvCxnSpPr/>
          <p:nvPr/>
        </p:nvCxnSpPr>
        <p:spPr>
          <a:xfrm>
            <a:off x="5923113" y="2597556"/>
            <a:ext cx="3126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619" name="Google Shape;4619;p95"/>
          <p:cNvCxnSpPr>
            <a:stCxn id="4567" idx="0"/>
          </p:cNvCxnSpPr>
          <p:nvPr/>
        </p:nvCxnSpPr>
        <p:spPr>
          <a:xfrm rot="10800000">
            <a:off x="5468354" y="2815666"/>
            <a:ext cx="0" cy="358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dot"/>
            <a:round/>
            <a:headEnd len="sm" w="sm" type="triangle"/>
            <a:tailEnd len="sm" w="sm" type="none"/>
          </a:ln>
        </p:spPr>
      </p:cxnSp>
      <p:cxnSp>
        <p:nvCxnSpPr>
          <p:cNvPr id="4620" name="Google Shape;4620;p95"/>
          <p:cNvCxnSpPr/>
          <p:nvPr/>
        </p:nvCxnSpPr>
        <p:spPr>
          <a:xfrm rot="10800000">
            <a:off x="1873256" y="2596994"/>
            <a:ext cx="2109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21" name="Google Shape;4621;p95"/>
          <p:cNvCxnSpPr>
            <a:stCxn id="4576" idx="0"/>
          </p:cNvCxnSpPr>
          <p:nvPr/>
        </p:nvCxnSpPr>
        <p:spPr>
          <a:xfrm rot="10800000">
            <a:off x="6444093" y="2930973"/>
            <a:ext cx="0" cy="2421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622" name="Google Shape;4622;p95"/>
          <p:cNvCxnSpPr>
            <a:stCxn id="4567" idx="2"/>
          </p:cNvCxnSpPr>
          <p:nvPr/>
        </p:nvCxnSpPr>
        <p:spPr>
          <a:xfrm>
            <a:off x="5468354" y="3455866"/>
            <a:ext cx="0" cy="7224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dot"/>
            <a:round/>
            <a:headEnd len="sm" w="sm" type="triangle"/>
            <a:tailEnd len="sm" w="sm" type="none"/>
          </a:ln>
        </p:spPr>
      </p:cxnSp>
      <p:cxnSp>
        <p:nvCxnSpPr>
          <p:cNvPr id="4623" name="Google Shape;4623;p95"/>
          <p:cNvCxnSpPr>
            <a:stCxn id="4595" idx="1"/>
            <a:endCxn id="4616" idx="0"/>
          </p:cNvCxnSpPr>
          <p:nvPr/>
        </p:nvCxnSpPr>
        <p:spPr>
          <a:xfrm flipH="1">
            <a:off x="1243329" y="1879646"/>
            <a:ext cx="1658100" cy="892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grpSp>
        <p:nvGrpSpPr>
          <p:cNvPr id="4624" name="Google Shape;4624;p95"/>
          <p:cNvGrpSpPr/>
          <p:nvPr/>
        </p:nvGrpSpPr>
        <p:grpSpPr>
          <a:xfrm>
            <a:off x="991974" y="1962157"/>
            <a:ext cx="502800" cy="621900"/>
            <a:chOff x="4720612" y="2306547"/>
            <a:chExt cx="502800" cy="621900"/>
          </a:xfrm>
        </p:grpSpPr>
        <p:sp>
          <p:nvSpPr>
            <p:cNvPr id="4625" name="Google Shape;4625;p95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626" name="Google Shape;4626;p9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757188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627" name="Google Shape;4627;p95"/>
          <p:cNvCxnSpPr/>
          <p:nvPr/>
        </p:nvCxnSpPr>
        <p:spPr>
          <a:xfrm>
            <a:off x="1633149" y="2272207"/>
            <a:ext cx="600" cy="8103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4628" name="Google Shape;4628;p95"/>
          <p:cNvSpPr/>
          <p:nvPr/>
        </p:nvSpPr>
        <p:spPr>
          <a:xfrm>
            <a:off x="683475" y="558975"/>
            <a:ext cx="76269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Mobile &gt; Mobile Game Backend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629" name="Google Shape;4629;p95"/>
          <p:cNvGrpSpPr/>
          <p:nvPr/>
        </p:nvGrpSpPr>
        <p:grpSpPr>
          <a:xfrm>
            <a:off x="6343137" y="2217762"/>
            <a:ext cx="1328154" cy="618114"/>
            <a:chOff x="6343137" y="2217762"/>
            <a:chExt cx="1328154" cy="618114"/>
          </a:xfrm>
        </p:grpSpPr>
        <p:sp>
          <p:nvSpPr>
            <p:cNvPr id="4630" name="Google Shape;4630;p95"/>
            <p:cNvSpPr/>
            <p:nvPr/>
          </p:nvSpPr>
          <p:spPr>
            <a:xfrm>
              <a:off x="6391191" y="2268576"/>
              <a:ext cx="1280100" cy="5673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631" name="Google Shape;4631;p95"/>
            <p:cNvGrpSpPr/>
            <p:nvPr/>
          </p:nvGrpSpPr>
          <p:grpSpPr>
            <a:xfrm>
              <a:off x="6343137" y="2217762"/>
              <a:ext cx="1280100" cy="568800"/>
              <a:chOff x="6343137" y="2217762"/>
              <a:chExt cx="1280100" cy="568800"/>
            </a:xfrm>
          </p:grpSpPr>
          <p:sp>
            <p:nvSpPr>
              <p:cNvPr id="4632" name="Google Shape;4632;p95"/>
              <p:cNvSpPr/>
              <p:nvPr/>
            </p:nvSpPr>
            <p:spPr>
              <a:xfrm>
                <a:off x="6343137" y="2217762"/>
                <a:ext cx="1280100" cy="568800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10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Batch Processing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633" name="Google Shape;4633;p95"/>
              <p:cNvSpPr txBox="1"/>
              <p:nvPr/>
            </p:nvSpPr>
            <p:spPr>
              <a:xfrm>
                <a:off x="6768728" y="2614853"/>
                <a:ext cx="724200" cy="9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634" name="Google Shape;4634;p95"/>
              <p:cNvCxnSpPr/>
              <p:nvPr/>
            </p:nvCxnSpPr>
            <p:spPr>
              <a:xfrm>
                <a:off x="6763508" y="2577041"/>
                <a:ext cx="859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pic>
        <p:nvPicPr>
          <p:cNvPr id="4635" name="Google Shape;4635;p9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238500" y="2498988"/>
            <a:ext cx="238125" cy="1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6" name="Google Shape;4636;p9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389216" y="2424122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7" name="Google Shape;4637;p9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940137" y="956532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8" name="Google Shape;4638;p9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260800" y="3297854"/>
            <a:ext cx="238725" cy="16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9" name="Google Shape;4639;p9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153099" y="3295074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0" name="Google Shape;4640;p9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191225" y="3256325"/>
            <a:ext cx="220500" cy="22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1" name="Google Shape;4641;p9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449150" y="2273053"/>
            <a:ext cx="216500" cy="2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6" name="Shape 4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7" name="Google Shape;4647;p96"/>
          <p:cNvSpPr/>
          <p:nvPr/>
        </p:nvSpPr>
        <p:spPr>
          <a:xfrm>
            <a:off x="2271400" y="972150"/>
            <a:ext cx="5535000" cy="38499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48" name="Google Shape;4648;p96"/>
          <p:cNvGrpSpPr/>
          <p:nvPr/>
        </p:nvGrpSpPr>
        <p:grpSpPr>
          <a:xfrm>
            <a:off x="3435193" y="2289038"/>
            <a:ext cx="2505567" cy="731667"/>
            <a:chOff x="2178037" y="1054764"/>
            <a:chExt cx="1441804" cy="329105"/>
          </a:xfrm>
        </p:grpSpPr>
        <p:sp>
          <p:nvSpPr>
            <p:cNvPr id="4649" name="Google Shape;4649;p96"/>
            <p:cNvSpPr/>
            <p:nvPr/>
          </p:nvSpPr>
          <p:spPr>
            <a:xfrm>
              <a:off x="2178041" y="1054769"/>
              <a:ext cx="1441800" cy="32910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0" name="Google Shape;4650;p96"/>
            <p:cNvSpPr txBox="1"/>
            <p:nvPr/>
          </p:nvSpPr>
          <p:spPr>
            <a:xfrm>
              <a:off x="2178037" y="1054764"/>
              <a:ext cx="207184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51" name="Google Shape;4651;p96"/>
          <p:cNvGrpSpPr/>
          <p:nvPr/>
        </p:nvGrpSpPr>
        <p:grpSpPr>
          <a:xfrm>
            <a:off x="4578191" y="3294916"/>
            <a:ext cx="1362491" cy="923562"/>
            <a:chOff x="2178035" y="1054763"/>
            <a:chExt cx="784032" cy="637511"/>
          </a:xfrm>
        </p:grpSpPr>
        <p:sp>
          <p:nvSpPr>
            <p:cNvPr id="4652" name="Google Shape;4652;p96"/>
            <p:cNvSpPr/>
            <p:nvPr/>
          </p:nvSpPr>
          <p:spPr>
            <a:xfrm>
              <a:off x="2178035" y="1054763"/>
              <a:ext cx="784032" cy="637511"/>
            </a:xfrm>
            <a:prstGeom prst="roundRect">
              <a:avLst>
                <a:gd fmla="val 827" name="adj"/>
              </a:avLst>
            </a:prstGeom>
            <a:solidFill>
              <a:srgbClr val="FCE4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3" name="Google Shape;4653;p96"/>
            <p:cNvSpPr txBox="1"/>
            <p:nvPr/>
          </p:nvSpPr>
          <p:spPr>
            <a:xfrm>
              <a:off x="2178037" y="1054764"/>
              <a:ext cx="407357" cy="1276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Elastic Cluster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54" name="Google Shape;4654;p96"/>
          <p:cNvGrpSpPr/>
          <p:nvPr/>
        </p:nvGrpSpPr>
        <p:grpSpPr>
          <a:xfrm>
            <a:off x="6388704" y="2097016"/>
            <a:ext cx="1280194" cy="1499611"/>
            <a:chOff x="2178036" y="1054764"/>
            <a:chExt cx="736675" cy="674528"/>
          </a:xfrm>
        </p:grpSpPr>
        <p:sp>
          <p:nvSpPr>
            <p:cNvPr id="4655" name="Google Shape;4655;p96"/>
            <p:cNvSpPr/>
            <p:nvPr/>
          </p:nvSpPr>
          <p:spPr>
            <a:xfrm>
              <a:off x="2178036" y="1054764"/>
              <a:ext cx="736675" cy="67452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6" name="Google Shape;4656;p96"/>
            <p:cNvSpPr txBox="1"/>
            <p:nvPr/>
          </p:nvSpPr>
          <p:spPr>
            <a:xfrm>
              <a:off x="2178037" y="1054764"/>
              <a:ext cx="245927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57" name="Google Shape;4657;p96"/>
          <p:cNvGrpSpPr/>
          <p:nvPr/>
        </p:nvGrpSpPr>
        <p:grpSpPr>
          <a:xfrm>
            <a:off x="6388706" y="3986601"/>
            <a:ext cx="1280194" cy="667509"/>
            <a:chOff x="2178037" y="1054764"/>
            <a:chExt cx="736675" cy="300247"/>
          </a:xfrm>
        </p:grpSpPr>
        <p:sp>
          <p:nvSpPr>
            <p:cNvPr id="4658" name="Google Shape;4658;p96"/>
            <p:cNvSpPr/>
            <p:nvPr/>
          </p:nvSpPr>
          <p:spPr>
            <a:xfrm>
              <a:off x="2178037" y="1054764"/>
              <a:ext cx="736675" cy="300247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9" name="Google Shape;4659;p96"/>
            <p:cNvSpPr txBox="1"/>
            <p:nvPr/>
          </p:nvSpPr>
          <p:spPr>
            <a:xfrm>
              <a:off x="2178037" y="1054764"/>
              <a:ext cx="280058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660" name="Google Shape;4660;p96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LifeSciences &gt; Genomics, Secondary Analysis</a:t>
            </a:r>
            <a:endParaRPr/>
          </a:p>
        </p:txBody>
      </p:sp>
      <p:sp>
        <p:nvSpPr>
          <p:cNvPr id="4661" name="Google Shape;4661;p96"/>
          <p:cNvSpPr txBox="1"/>
          <p:nvPr/>
        </p:nvSpPr>
        <p:spPr>
          <a:xfrm>
            <a:off x="1788088" y="1447371"/>
            <a:ext cx="426300" cy="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Carrier</a:t>
            </a:r>
            <a:b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Interconnect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662" name="Google Shape;4662;p96"/>
          <p:cNvGrpSpPr/>
          <p:nvPr/>
        </p:nvGrpSpPr>
        <p:grpSpPr>
          <a:xfrm>
            <a:off x="1043582" y="973966"/>
            <a:ext cx="677512" cy="2962634"/>
            <a:chOff x="2178037" y="1054764"/>
            <a:chExt cx="1146188" cy="536573"/>
          </a:xfrm>
        </p:grpSpPr>
        <p:sp>
          <p:nvSpPr>
            <p:cNvPr id="4663" name="Google Shape;4663;p96"/>
            <p:cNvSpPr/>
            <p:nvPr/>
          </p:nvSpPr>
          <p:spPr>
            <a:xfrm>
              <a:off x="2178037" y="1054764"/>
              <a:ext cx="1146188" cy="536573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4" name="Google Shape;4664;p96"/>
            <p:cNvSpPr txBox="1"/>
            <p:nvPr/>
          </p:nvSpPr>
          <p:spPr>
            <a:xfrm>
              <a:off x="2178037" y="1054764"/>
              <a:ext cx="950843" cy="102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High</a:t>
              </a:r>
              <a:b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Throughput</a:t>
              </a:r>
              <a:b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Genome</a:t>
              </a:r>
              <a:b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Sequencers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65" name="Google Shape;4665;p96"/>
          <p:cNvGrpSpPr/>
          <p:nvPr/>
        </p:nvGrpSpPr>
        <p:grpSpPr>
          <a:xfrm>
            <a:off x="1125960" y="1552015"/>
            <a:ext cx="502920" cy="502920"/>
            <a:chOff x="433514" y="2354433"/>
            <a:chExt cx="502920" cy="502920"/>
          </a:xfrm>
        </p:grpSpPr>
        <p:sp>
          <p:nvSpPr>
            <p:cNvPr id="4666" name="Google Shape;4666;p9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667" name="Google Shape;4667;p9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68" name="Google Shape;4668;p96"/>
          <p:cNvGrpSpPr/>
          <p:nvPr/>
        </p:nvGrpSpPr>
        <p:grpSpPr>
          <a:xfrm>
            <a:off x="1125960" y="2146375"/>
            <a:ext cx="502920" cy="502920"/>
            <a:chOff x="433514" y="2354433"/>
            <a:chExt cx="502920" cy="502920"/>
          </a:xfrm>
        </p:grpSpPr>
        <p:sp>
          <p:nvSpPr>
            <p:cNvPr id="4669" name="Google Shape;4669;p9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670" name="Google Shape;4670;p9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71" name="Google Shape;4671;p96"/>
          <p:cNvGrpSpPr/>
          <p:nvPr/>
        </p:nvGrpSpPr>
        <p:grpSpPr>
          <a:xfrm>
            <a:off x="1125960" y="2743609"/>
            <a:ext cx="502920" cy="502920"/>
            <a:chOff x="433514" y="2354433"/>
            <a:chExt cx="502920" cy="502920"/>
          </a:xfrm>
        </p:grpSpPr>
        <p:sp>
          <p:nvSpPr>
            <p:cNvPr id="4672" name="Google Shape;4672;p9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673" name="Google Shape;4673;p9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74" name="Google Shape;4674;p96"/>
          <p:cNvGrpSpPr/>
          <p:nvPr/>
        </p:nvGrpSpPr>
        <p:grpSpPr>
          <a:xfrm>
            <a:off x="1125960" y="3342701"/>
            <a:ext cx="502920" cy="502920"/>
            <a:chOff x="433514" y="2354433"/>
            <a:chExt cx="502920" cy="502920"/>
          </a:xfrm>
        </p:grpSpPr>
        <p:sp>
          <p:nvSpPr>
            <p:cNvPr id="4675" name="Google Shape;4675;p9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676" name="Google Shape;4676;p9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77" name="Google Shape;4677;p96"/>
          <p:cNvGrpSpPr/>
          <p:nvPr/>
        </p:nvGrpSpPr>
        <p:grpSpPr>
          <a:xfrm>
            <a:off x="1043582" y="4026366"/>
            <a:ext cx="677512" cy="795523"/>
            <a:chOff x="2178037" y="1054764"/>
            <a:chExt cx="1146188" cy="144080"/>
          </a:xfrm>
        </p:grpSpPr>
        <p:sp>
          <p:nvSpPr>
            <p:cNvPr id="4678" name="Google Shape;4678;p96"/>
            <p:cNvSpPr/>
            <p:nvPr/>
          </p:nvSpPr>
          <p:spPr>
            <a:xfrm>
              <a:off x="2178037" y="1054764"/>
              <a:ext cx="1146188" cy="144080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9" name="Google Shape;4679;p96"/>
            <p:cNvSpPr txBox="1"/>
            <p:nvPr/>
          </p:nvSpPr>
          <p:spPr>
            <a:xfrm>
              <a:off x="2178037" y="1054764"/>
              <a:ext cx="750152" cy="31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4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Scientist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680" name="Google Shape;4680;p96"/>
          <p:cNvSpPr/>
          <p:nvPr/>
        </p:nvSpPr>
        <p:spPr>
          <a:xfrm>
            <a:off x="6436337" y="2738802"/>
            <a:ext cx="118872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Raw Datafiles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1" name="Google Shape;4681;p96"/>
          <p:cNvSpPr/>
          <p:nvPr/>
        </p:nvSpPr>
        <p:spPr>
          <a:xfrm>
            <a:off x="6436337" y="3171823"/>
            <a:ext cx="118872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Processed Data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2" name="Google Shape;4682;p96"/>
          <p:cNvSpPr/>
          <p:nvPr/>
        </p:nvSpPr>
        <p:spPr>
          <a:xfrm>
            <a:off x="6436338" y="2311483"/>
            <a:ext cx="118872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Metadata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SQL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3" name="Google Shape;4683;p96"/>
          <p:cNvSpPr/>
          <p:nvPr/>
        </p:nvSpPr>
        <p:spPr>
          <a:xfrm>
            <a:off x="2414764" y="4230627"/>
            <a:ext cx="118872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Lab notebooks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Datalab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684" name="Google Shape;4684;p96"/>
          <p:cNvGrpSpPr/>
          <p:nvPr/>
        </p:nvGrpSpPr>
        <p:grpSpPr>
          <a:xfrm>
            <a:off x="4668979" y="3506365"/>
            <a:ext cx="1189435" cy="618060"/>
            <a:chOff x="4668979" y="3506365"/>
            <a:chExt cx="1189435" cy="618060"/>
          </a:xfrm>
        </p:grpSpPr>
        <p:sp>
          <p:nvSpPr>
            <p:cNvPr id="4685" name="Google Shape;4685;p96"/>
            <p:cNvSpPr/>
            <p:nvPr/>
          </p:nvSpPr>
          <p:spPr>
            <a:xfrm>
              <a:off x="4724400" y="3557179"/>
              <a:ext cx="1134014" cy="56724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686" name="Google Shape;4686;p96"/>
            <p:cNvGrpSpPr/>
            <p:nvPr/>
          </p:nvGrpSpPr>
          <p:grpSpPr>
            <a:xfrm>
              <a:off x="4668979" y="3506365"/>
              <a:ext cx="1140179" cy="568678"/>
              <a:chOff x="4668979" y="3506365"/>
              <a:chExt cx="1140179" cy="568678"/>
            </a:xfrm>
          </p:grpSpPr>
          <p:sp>
            <p:nvSpPr>
              <p:cNvPr id="4687" name="Google Shape;4687;p96"/>
              <p:cNvSpPr/>
              <p:nvPr/>
            </p:nvSpPr>
            <p:spPr>
              <a:xfrm>
                <a:off x="4668979" y="3506365"/>
                <a:ext cx="1137363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05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HPC Cluster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688" name="Google Shape;4688;p96"/>
              <p:cNvSpPr txBox="1"/>
              <p:nvPr/>
            </p:nvSpPr>
            <p:spPr>
              <a:xfrm>
                <a:off x="5094570" y="3903456"/>
                <a:ext cx="634827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10 Nodes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689" name="Google Shape;4689;p96"/>
              <p:cNvCxnSpPr/>
              <p:nvPr/>
            </p:nvCxnSpPr>
            <p:spPr>
              <a:xfrm>
                <a:off x="5089350" y="3865644"/>
                <a:ext cx="719808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690" name="Google Shape;4690;p96"/>
          <p:cNvGrpSpPr/>
          <p:nvPr/>
        </p:nvGrpSpPr>
        <p:grpSpPr>
          <a:xfrm>
            <a:off x="4668979" y="2501131"/>
            <a:ext cx="1190920" cy="431654"/>
            <a:chOff x="4668979" y="2501131"/>
            <a:chExt cx="1190920" cy="431654"/>
          </a:xfrm>
        </p:grpSpPr>
        <p:sp>
          <p:nvSpPr>
            <p:cNvPr id="4691" name="Google Shape;4691;p96"/>
            <p:cNvSpPr/>
            <p:nvPr/>
          </p:nvSpPr>
          <p:spPr>
            <a:xfrm>
              <a:off x="4725899" y="2555985"/>
              <a:ext cx="1134000" cy="376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92" name="Google Shape;4692;p96"/>
            <p:cNvSpPr/>
            <p:nvPr/>
          </p:nvSpPr>
          <p:spPr>
            <a:xfrm>
              <a:off x="4668979" y="2501131"/>
              <a:ext cx="1137363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rotWithShape="0" algn="ctr" dir="5400000" dist="12700">
                <a:schemeClr val="dk1">
                  <a:alpha val="44705"/>
                </a:scheme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Ingest Server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/>
            </a:p>
          </p:txBody>
        </p:sp>
      </p:grpSp>
      <p:sp>
        <p:nvSpPr>
          <p:cNvPr id="4693" name="Google Shape;4693;p96"/>
          <p:cNvSpPr/>
          <p:nvPr/>
        </p:nvSpPr>
        <p:spPr>
          <a:xfrm>
            <a:off x="6436337" y="4227717"/>
            <a:ext cx="118872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Online Analytics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94" name="Google Shape;4694;p96"/>
          <p:cNvCxnSpPr>
            <a:stCxn id="4678" idx="3"/>
            <a:endCxn id="4683" idx="1"/>
          </p:cNvCxnSpPr>
          <p:nvPr/>
        </p:nvCxnSpPr>
        <p:spPr>
          <a:xfrm flipH="1" rot="10800000">
            <a:off x="1721093" y="4421728"/>
            <a:ext cx="693600" cy="24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695" name="Google Shape;4695;p96"/>
          <p:cNvCxnSpPr>
            <a:stCxn id="4683" idx="3"/>
          </p:cNvCxnSpPr>
          <p:nvPr/>
        </p:nvCxnSpPr>
        <p:spPr>
          <a:xfrm>
            <a:off x="3603484" y="4421740"/>
            <a:ext cx="2785200" cy="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696" name="Google Shape;4696;p96"/>
          <p:cNvCxnSpPr>
            <a:stCxn id="4655" idx="2"/>
            <a:endCxn id="4658" idx="0"/>
          </p:cNvCxnSpPr>
          <p:nvPr/>
        </p:nvCxnSpPr>
        <p:spPr>
          <a:xfrm>
            <a:off x="7028801" y="3596626"/>
            <a:ext cx="0" cy="3900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697" name="Google Shape;4697;p96"/>
          <p:cNvCxnSpPr>
            <a:stCxn id="4680" idx="1"/>
            <a:endCxn id="4652" idx="3"/>
          </p:cNvCxnSpPr>
          <p:nvPr/>
        </p:nvCxnSpPr>
        <p:spPr>
          <a:xfrm flipH="1">
            <a:off x="5940737" y="2929915"/>
            <a:ext cx="495600" cy="826800"/>
          </a:xfrm>
          <a:prstGeom prst="bentConnector3">
            <a:avLst>
              <a:gd fmla="val 46147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698" name="Google Shape;4698;p96"/>
          <p:cNvCxnSpPr>
            <a:stCxn id="4681" idx="1"/>
            <a:endCxn id="4652" idx="3"/>
          </p:cNvCxnSpPr>
          <p:nvPr/>
        </p:nvCxnSpPr>
        <p:spPr>
          <a:xfrm flipH="1">
            <a:off x="5940737" y="3362936"/>
            <a:ext cx="495600" cy="393900"/>
          </a:xfrm>
          <a:prstGeom prst="bentConnector3">
            <a:avLst>
              <a:gd fmla="val 46147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699" name="Google Shape;4699;p96"/>
          <p:cNvCxnSpPr>
            <a:stCxn id="4682" idx="1"/>
            <a:endCxn id="4680" idx="1"/>
          </p:cNvCxnSpPr>
          <p:nvPr/>
        </p:nvCxnSpPr>
        <p:spPr>
          <a:xfrm>
            <a:off x="6436338" y="2502596"/>
            <a:ext cx="600" cy="427200"/>
          </a:xfrm>
          <a:prstGeom prst="bentConnector3">
            <a:avLst>
              <a:gd fmla="val -3810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700" name="Google Shape;4700;p96"/>
          <p:cNvCxnSpPr>
            <a:stCxn id="4692" idx="2"/>
          </p:cNvCxnSpPr>
          <p:nvPr/>
        </p:nvCxnSpPr>
        <p:spPr>
          <a:xfrm flipH="1">
            <a:off x="5232261" y="2883357"/>
            <a:ext cx="5400" cy="411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701" name="Google Shape;4701;p96"/>
          <p:cNvCxnSpPr>
            <a:stCxn id="4702" idx="3"/>
            <a:endCxn id="4692" idx="1"/>
          </p:cNvCxnSpPr>
          <p:nvPr/>
        </p:nvCxnSpPr>
        <p:spPr>
          <a:xfrm flipH="1" rot="10800000">
            <a:off x="4401979" y="2692244"/>
            <a:ext cx="267000" cy="1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703" name="Google Shape;4703;p96"/>
          <p:cNvCxnSpPr>
            <a:stCxn id="4704" idx="3"/>
            <a:endCxn id="4705" idx="1"/>
          </p:cNvCxnSpPr>
          <p:nvPr/>
        </p:nvCxnSpPr>
        <p:spPr>
          <a:xfrm>
            <a:off x="3236775" y="2690525"/>
            <a:ext cx="245400" cy="3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706" name="Google Shape;4706;p96"/>
          <p:cNvCxnSpPr>
            <a:stCxn id="4666" idx="3"/>
            <a:endCxn id="4704" idx="1"/>
          </p:cNvCxnSpPr>
          <p:nvPr/>
        </p:nvCxnSpPr>
        <p:spPr>
          <a:xfrm>
            <a:off x="1628880" y="1803475"/>
            <a:ext cx="786000" cy="8871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707" name="Google Shape;4707;p96"/>
          <p:cNvCxnSpPr>
            <a:stCxn id="4669" idx="3"/>
            <a:endCxn id="4704" idx="1"/>
          </p:cNvCxnSpPr>
          <p:nvPr/>
        </p:nvCxnSpPr>
        <p:spPr>
          <a:xfrm>
            <a:off x="1628880" y="2397835"/>
            <a:ext cx="786000" cy="2928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708" name="Google Shape;4708;p96"/>
          <p:cNvCxnSpPr>
            <a:stCxn id="4672" idx="3"/>
            <a:endCxn id="4704" idx="1"/>
          </p:cNvCxnSpPr>
          <p:nvPr/>
        </p:nvCxnSpPr>
        <p:spPr>
          <a:xfrm flipH="1" rot="10800000">
            <a:off x="1628880" y="2690569"/>
            <a:ext cx="786000" cy="3045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709" name="Google Shape;4709;p96"/>
          <p:cNvCxnSpPr>
            <a:stCxn id="4675" idx="3"/>
            <a:endCxn id="4704" idx="1"/>
          </p:cNvCxnSpPr>
          <p:nvPr/>
        </p:nvCxnSpPr>
        <p:spPr>
          <a:xfrm flipH="1" rot="10800000">
            <a:off x="1628880" y="2690561"/>
            <a:ext cx="786000" cy="903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710" name="Google Shape;4710;p96"/>
          <p:cNvCxnSpPr/>
          <p:nvPr/>
        </p:nvCxnSpPr>
        <p:spPr>
          <a:xfrm>
            <a:off x="1711328" y="1693094"/>
            <a:ext cx="546900" cy="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711" name="Google Shape;4711;p96"/>
          <p:cNvCxnSpPr>
            <a:stCxn id="4663" idx="2"/>
            <a:endCxn id="4678" idx="0"/>
          </p:cNvCxnSpPr>
          <p:nvPr/>
        </p:nvCxnSpPr>
        <p:spPr>
          <a:xfrm>
            <a:off x="1382338" y="3936600"/>
            <a:ext cx="0" cy="897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12" name="Google Shape;4712;p96"/>
          <p:cNvCxnSpPr>
            <a:stCxn id="4692" idx="3"/>
          </p:cNvCxnSpPr>
          <p:nvPr/>
        </p:nvCxnSpPr>
        <p:spPr>
          <a:xfrm>
            <a:off x="5806342" y="2692244"/>
            <a:ext cx="4023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713" name="Google Shape;4713;p96"/>
          <p:cNvGrpSpPr/>
          <p:nvPr/>
        </p:nvGrpSpPr>
        <p:grpSpPr>
          <a:xfrm>
            <a:off x="1125960" y="4227576"/>
            <a:ext cx="502920" cy="502920"/>
            <a:chOff x="433514" y="2354433"/>
            <a:chExt cx="502920" cy="502920"/>
          </a:xfrm>
        </p:grpSpPr>
        <p:sp>
          <p:nvSpPr>
            <p:cNvPr id="4714" name="Google Shape;4714;p9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715" name="Google Shape;4715;p9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16" name="Google Shape;4716;p96"/>
          <p:cNvSpPr/>
          <p:nvPr/>
        </p:nvSpPr>
        <p:spPr>
          <a:xfrm>
            <a:off x="891175" y="558975"/>
            <a:ext cx="70677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LifeSciences &gt; Genomics, Secondary Analysis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5" name="Google Shape;4705;p96"/>
          <p:cNvSpPr/>
          <p:nvPr/>
        </p:nvSpPr>
        <p:spPr>
          <a:xfrm>
            <a:off x="3482299" y="2502705"/>
            <a:ext cx="9339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4" name="Google Shape;4704;p96"/>
          <p:cNvSpPr/>
          <p:nvPr/>
        </p:nvSpPr>
        <p:spPr>
          <a:xfrm>
            <a:off x="2414775" y="2499425"/>
            <a:ext cx="8220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Network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17" name="Google Shape;4717;p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9987" y="995382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8" name="Google Shape;4718;p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87100" y="2548233"/>
            <a:ext cx="229200" cy="213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9" name="Google Shape;4719;p9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69938" y="2571100"/>
            <a:ext cx="245400" cy="2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0" name="Google Shape;4720;p9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27200" y="2585553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1" name="Google Shape;4721;p9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68387" y="3612978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2" name="Google Shape;4722;p9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31652" y="2355525"/>
            <a:ext cx="216500" cy="294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3" name="Google Shape;4723;p9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31662" y="2845561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4" name="Google Shape;4724;p9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31662" y="3275736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5" name="Google Shape;4725;p9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529650" y="4308587"/>
            <a:ext cx="220500" cy="22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6" name="Google Shape;4726;p9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549244" y="4249399"/>
            <a:ext cx="175181" cy="2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1" name="Shape 4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2" name="Google Shape;4732;p97"/>
          <p:cNvSpPr/>
          <p:nvPr/>
        </p:nvSpPr>
        <p:spPr>
          <a:xfrm>
            <a:off x="1935305" y="972149"/>
            <a:ext cx="2933364" cy="3558384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33" name="Google Shape;4733;p97"/>
          <p:cNvGrpSpPr/>
          <p:nvPr/>
        </p:nvGrpSpPr>
        <p:grpSpPr>
          <a:xfrm>
            <a:off x="1020238" y="970957"/>
            <a:ext cx="677512" cy="2534179"/>
            <a:chOff x="2178037" y="1054764"/>
            <a:chExt cx="1146188" cy="458974"/>
          </a:xfrm>
        </p:grpSpPr>
        <p:sp>
          <p:nvSpPr>
            <p:cNvPr id="4734" name="Google Shape;4734;p97"/>
            <p:cNvSpPr/>
            <p:nvPr/>
          </p:nvSpPr>
          <p:spPr>
            <a:xfrm>
              <a:off x="2178037" y="1054764"/>
              <a:ext cx="1146188" cy="458974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5" name="Google Shape;4735;p97"/>
            <p:cNvSpPr txBox="1"/>
            <p:nvPr/>
          </p:nvSpPr>
          <p:spPr>
            <a:xfrm>
              <a:off x="2178037" y="1054764"/>
              <a:ext cx="641671" cy="31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4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Patient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736" name="Google Shape;4736;p97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LifeSciences &gt; Patient Monitoring</a:t>
            </a:r>
            <a:endParaRPr/>
          </a:p>
        </p:txBody>
      </p:sp>
      <p:grpSp>
        <p:nvGrpSpPr>
          <p:cNvPr id="4737" name="Google Shape;4737;p97"/>
          <p:cNvGrpSpPr/>
          <p:nvPr/>
        </p:nvGrpSpPr>
        <p:grpSpPr>
          <a:xfrm>
            <a:off x="3525597" y="3605774"/>
            <a:ext cx="1188753" cy="667509"/>
            <a:chOff x="2178035" y="1054764"/>
            <a:chExt cx="684056" cy="300247"/>
          </a:xfrm>
        </p:grpSpPr>
        <p:sp>
          <p:nvSpPr>
            <p:cNvPr id="4738" name="Google Shape;4738;p97"/>
            <p:cNvSpPr/>
            <p:nvPr/>
          </p:nvSpPr>
          <p:spPr>
            <a:xfrm>
              <a:off x="2178035" y="1054764"/>
              <a:ext cx="684056" cy="300247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9" name="Google Shape;4739;p97"/>
            <p:cNvSpPr txBox="1"/>
            <p:nvPr/>
          </p:nvSpPr>
          <p:spPr>
            <a:xfrm>
              <a:off x="2178037" y="1054764"/>
              <a:ext cx="280058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740" name="Google Shape;4740;p97"/>
          <p:cNvSpPr/>
          <p:nvPr/>
        </p:nvSpPr>
        <p:spPr>
          <a:xfrm>
            <a:off x="3575304" y="3815957"/>
            <a:ext cx="109728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Process Data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Prediction API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1" name="Google Shape;4741;p97"/>
          <p:cNvSpPr/>
          <p:nvPr/>
        </p:nvSpPr>
        <p:spPr>
          <a:xfrm>
            <a:off x="2082249" y="2917210"/>
            <a:ext cx="118872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Ingest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Pub/Sub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2" name="Google Shape;4742;p97"/>
          <p:cNvSpPr/>
          <p:nvPr/>
        </p:nvSpPr>
        <p:spPr>
          <a:xfrm>
            <a:off x="3525500" y="2917210"/>
            <a:ext cx="118872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Storage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Bigtable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743" name="Google Shape;4743;p97"/>
          <p:cNvGrpSpPr/>
          <p:nvPr/>
        </p:nvGrpSpPr>
        <p:grpSpPr>
          <a:xfrm>
            <a:off x="2078594" y="3605774"/>
            <a:ext cx="1188753" cy="667509"/>
            <a:chOff x="2178035" y="1054764"/>
            <a:chExt cx="684056" cy="300247"/>
          </a:xfrm>
        </p:grpSpPr>
        <p:sp>
          <p:nvSpPr>
            <p:cNvPr id="4744" name="Google Shape;4744;p97"/>
            <p:cNvSpPr/>
            <p:nvPr/>
          </p:nvSpPr>
          <p:spPr>
            <a:xfrm>
              <a:off x="2178035" y="1054764"/>
              <a:ext cx="684056" cy="300247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5" name="Google Shape;4745;p97"/>
            <p:cNvSpPr txBox="1"/>
            <p:nvPr/>
          </p:nvSpPr>
          <p:spPr>
            <a:xfrm>
              <a:off x="2178037" y="1054764"/>
              <a:ext cx="199804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Alerts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746" name="Google Shape;4746;p97"/>
          <p:cNvSpPr/>
          <p:nvPr/>
        </p:nvSpPr>
        <p:spPr>
          <a:xfrm>
            <a:off x="2121407" y="3815957"/>
            <a:ext cx="109728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Pub/Sub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747" name="Google Shape;4747;p97"/>
          <p:cNvGrpSpPr/>
          <p:nvPr/>
        </p:nvGrpSpPr>
        <p:grpSpPr>
          <a:xfrm>
            <a:off x="1020238" y="3606937"/>
            <a:ext cx="677512" cy="923537"/>
            <a:chOff x="2178037" y="1054764"/>
            <a:chExt cx="1146188" cy="167265"/>
          </a:xfrm>
        </p:grpSpPr>
        <p:sp>
          <p:nvSpPr>
            <p:cNvPr id="4748" name="Google Shape;4748;p97"/>
            <p:cNvSpPr/>
            <p:nvPr/>
          </p:nvSpPr>
          <p:spPr>
            <a:xfrm>
              <a:off x="2178037" y="1054764"/>
              <a:ext cx="1146188" cy="167265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9" name="Google Shape;4749;p97"/>
            <p:cNvSpPr txBox="1"/>
            <p:nvPr/>
          </p:nvSpPr>
          <p:spPr>
            <a:xfrm>
              <a:off x="2178037" y="1054764"/>
              <a:ext cx="1015932" cy="564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4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Health Care</a:t>
              </a:r>
              <a:b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Professional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50" name="Google Shape;4750;p97"/>
          <p:cNvGrpSpPr/>
          <p:nvPr/>
        </p:nvGrpSpPr>
        <p:grpSpPr>
          <a:xfrm>
            <a:off x="1108966" y="3936972"/>
            <a:ext cx="502920" cy="502920"/>
            <a:chOff x="433514" y="2354433"/>
            <a:chExt cx="502920" cy="502920"/>
          </a:xfrm>
        </p:grpSpPr>
        <p:sp>
          <p:nvSpPr>
            <p:cNvPr id="4751" name="Google Shape;4751;p9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752" name="Google Shape;4752;p9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53" name="Google Shape;4753;p97"/>
          <p:cNvGrpSpPr/>
          <p:nvPr/>
        </p:nvGrpSpPr>
        <p:grpSpPr>
          <a:xfrm>
            <a:off x="1067496" y="1168006"/>
            <a:ext cx="585214" cy="1554444"/>
            <a:chOff x="2178037" y="1054764"/>
            <a:chExt cx="710039" cy="1651380"/>
          </a:xfrm>
        </p:grpSpPr>
        <p:sp>
          <p:nvSpPr>
            <p:cNvPr id="4754" name="Google Shape;4754;p97"/>
            <p:cNvSpPr/>
            <p:nvPr/>
          </p:nvSpPr>
          <p:spPr>
            <a:xfrm>
              <a:off x="2178037" y="1054764"/>
              <a:ext cx="710039" cy="1651380"/>
            </a:xfrm>
            <a:prstGeom prst="roundRect">
              <a:avLst>
                <a:gd fmla="val 827" name="adj"/>
              </a:avLst>
            </a:prstGeom>
            <a:solidFill>
              <a:srgbClr val="FFF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5" name="Google Shape;4755;p97"/>
            <p:cNvSpPr txBox="1"/>
            <p:nvPr/>
          </p:nvSpPr>
          <p:spPr>
            <a:xfrm>
              <a:off x="2178037" y="1054764"/>
              <a:ext cx="695891" cy="395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45700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5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Patient Monitors</a:t>
              </a:r>
              <a:br>
                <a:rPr b="0" i="0" lang="en-US" sz="5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5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(pulse, blood</a:t>
              </a:r>
              <a:br>
                <a:rPr b="0" i="0" lang="en-US" sz="5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5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sugar, exercise)</a:t>
              </a:r>
              <a:endParaRPr b="0" i="0" sz="55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56" name="Google Shape;4756;p97"/>
          <p:cNvGrpSpPr/>
          <p:nvPr/>
        </p:nvGrpSpPr>
        <p:grpSpPr>
          <a:xfrm>
            <a:off x="1102616" y="1579509"/>
            <a:ext cx="502920" cy="502920"/>
            <a:chOff x="433514" y="2354433"/>
            <a:chExt cx="502920" cy="502920"/>
          </a:xfrm>
        </p:grpSpPr>
        <p:sp>
          <p:nvSpPr>
            <p:cNvPr id="4757" name="Google Shape;4757;p9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758" name="Google Shape;4758;p9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59" name="Google Shape;4759;p97"/>
          <p:cNvGrpSpPr/>
          <p:nvPr/>
        </p:nvGrpSpPr>
        <p:grpSpPr>
          <a:xfrm>
            <a:off x="1102616" y="2173869"/>
            <a:ext cx="502920" cy="502920"/>
            <a:chOff x="433514" y="2354433"/>
            <a:chExt cx="502920" cy="502920"/>
          </a:xfrm>
        </p:grpSpPr>
        <p:sp>
          <p:nvSpPr>
            <p:cNvPr id="4760" name="Google Shape;4760;p9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761" name="Google Shape;4761;p9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62" name="Google Shape;4762;p97"/>
          <p:cNvGrpSpPr/>
          <p:nvPr/>
        </p:nvGrpSpPr>
        <p:grpSpPr>
          <a:xfrm>
            <a:off x="1108966" y="2956560"/>
            <a:ext cx="502920" cy="502920"/>
            <a:chOff x="433514" y="2354433"/>
            <a:chExt cx="502920" cy="502920"/>
          </a:xfrm>
        </p:grpSpPr>
        <p:sp>
          <p:nvSpPr>
            <p:cNvPr id="4763" name="Google Shape;4763;p9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764" name="Google Shape;4764;p9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765" name="Google Shape;4765;p97"/>
          <p:cNvCxnSpPr>
            <a:stCxn id="4763" idx="3"/>
            <a:endCxn id="4751" idx="3"/>
          </p:cNvCxnSpPr>
          <p:nvPr/>
        </p:nvCxnSpPr>
        <p:spPr>
          <a:xfrm>
            <a:off x="1611886" y="3208020"/>
            <a:ext cx="600" cy="980400"/>
          </a:xfrm>
          <a:prstGeom prst="bentConnector3">
            <a:avLst>
              <a:gd fmla="val 38100000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766" name="Google Shape;4766;p97"/>
          <p:cNvCxnSpPr>
            <a:stCxn id="4754" idx="2"/>
            <a:endCxn id="4763" idx="0"/>
          </p:cNvCxnSpPr>
          <p:nvPr/>
        </p:nvCxnSpPr>
        <p:spPr>
          <a:xfrm>
            <a:off x="1360103" y="2722450"/>
            <a:ext cx="300" cy="2340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767" name="Google Shape;4767;p97"/>
          <p:cNvCxnSpPr/>
          <p:nvPr/>
        </p:nvCxnSpPr>
        <p:spPr>
          <a:xfrm>
            <a:off x="1611886" y="3119120"/>
            <a:ext cx="470400" cy="18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768" name="Google Shape;4768;p97"/>
          <p:cNvCxnSpPr>
            <a:stCxn id="4741" idx="3"/>
            <a:endCxn id="4742" idx="1"/>
          </p:cNvCxnSpPr>
          <p:nvPr/>
        </p:nvCxnSpPr>
        <p:spPr>
          <a:xfrm>
            <a:off x="3270969" y="3108323"/>
            <a:ext cx="254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769" name="Google Shape;4769;p97"/>
          <p:cNvCxnSpPr>
            <a:stCxn id="4742" idx="2"/>
            <a:endCxn id="4738" idx="0"/>
          </p:cNvCxnSpPr>
          <p:nvPr/>
        </p:nvCxnSpPr>
        <p:spPr>
          <a:xfrm>
            <a:off x="4119860" y="3299436"/>
            <a:ext cx="0" cy="306300"/>
          </a:xfrm>
          <a:prstGeom prst="straightConnector1">
            <a:avLst/>
          </a:prstGeom>
          <a:noFill/>
          <a:ln cap="flat" cmpd="sng" w="9525">
            <a:solidFill>
              <a:srgbClr val="9575CD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770" name="Google Shape;4770;p97"/>
          <p:cNvCxnSpPr>
            <a:stCxn id="4738" idx="1"/>
            <a:endCxn id="4744" idx="3"/>
          </p:cNvCxnSpPr>
          <p:nvPr/>
        </p:nvCxnSpPr>
        <p:spPr>
          <a:xfrm rot="10800000">
            <a:off x="3267297" y="3939528"/>
            <a:ext cx="258300" cy="0"/>
          </a:xfrm>
          <a:prstGeom prst="straightConnector1">
            <a:avLst/>
          </a:prstGeom>
          <a:noFill/>
          <a:ln cap="flat" cmpd="sng" w="9525">
            <a:solidFill>
              <a:srgbClr val="9575CD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771" name="Google Shape;4771;p97"/>
          <p:cNvCxnSpPr>
            <a:stCxn id="4744" idx="1"/>
          </p:cNvCxnSpPr>
          <p:nvPr/>
        </p:nvCxnSpPr>
        <p:spPr>
          <a:xfrm rot="10800000">
            <a:off x="1841594" y="3939528"/>
            <a:ext cx="237000" cy="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72" name="Google Shape;4772;p97"/>
          <p:cNvSpPr/>
          <p:nvPr/>
        </p:nvSpPr>
        <p:spPr>
          <a:xfrm>
            <a:off x="867850" y="558975"/>
            <a:ext cx="41532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LifeSciences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Patient Monitoring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73" name="Google Shape;4773;p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5312" y="972145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4" name="Google Shape;4774;p9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86537" y="2969530"/>
            <a:ext cx="258300" cy="277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5" name="Google Shape;4775;p9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2462" y="3868280"/>
            <a:ext cx="258300" cy="277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6" name="Google Shape;4776;p9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55486" y="3008529"/>
            <a:ext cx="201300" cy="222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7" name="Google Shape;4777;p9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55475" y="3906413"/>
            <a:ext cx="201300" cy="2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2" name="Shape 4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3" name="Google Shape;4783;p98"/>
          <p:cNvSpPr/>
          <p:nvPr/>
        </p:nvSpPr>
        <p:spPr>
          <a:xfrm>
            <a:off x="2091404" y="972148"/>
            <a:ext cx="5344446" cy="3720501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84" name="Google Shape;4784;p98"/>
          <p:cNvGrpSpPr/>
          <p:nvPr/>
        </p:nvGrpSpPr>
        <p:grpSpPr>
          <a:xfrm>
            <a:off x="3469481" y="1499601"/>
            <a:ext cx="1152174" cy="1527045"/>
            <a:chOff x="2178033" y="1054764"/>
            <a:chExt cx="663007" cy="686868"/>
          </a:xfrm>
        </p:grpSpPr>
        <p:sp>
          <p:nvSpPr>
            <p:cNvPr id="4785" name="Google Shape;4785;p98"/>
            <p:cNvSpPr/>
            <p:nvPr/>
          </p:nvSpPr>
          <p:spPr>
            <a:xfrm>
              <a:off x="2178033" y="1054764"/>
              <a:ext cx="663007" cy="68686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6" name="Google Shape;4786;p98"/>
            <p:cNvSpPr txBox="1"/>
            <p:nvPr/>
          </p:nvSpPr>
          <p:spPr>
            <a:xfrm>
              <a:off x="2178037" y="1054764"/>
              <a:ext cx="459015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Private Datasets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87" name="Google Shape;4787;p98"/>
          <p:cNvGrpSpPr/>
          <p:nvPr/>
        </p:nvGrpSpPr>
        <p:grpSpPr>
          <a:xfrm>
            <a:off x="4663755" y="1499601"/>
            <a:ext cx="2624398" cy="1527045"/>
            <a:chOff x="2178032" y="1054764"/>
            <a:chExt cx="1510184" cy="686868"/>
          </a:xfrm>
        </p:grpSpPr>
        <p:sp>
          <p:nvSpPr>
            <p:cNvPr id="4788" name="Google Shape;4788;p98"/>
            <p:cNvSpPr/>
            <p:nvPr/>
          </p:nvSpPr>
          <p:spPr>
            <a:xfrm>
              <a:off x="2178032" y="1054764"/>
              <a:ext cx="1510184" cy="68686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9" name="Google Shape;4789;p98"/>
            <p:cNvSpPr txBox="1"/>
            <p:nvPr/>
          </p:nvSpPr>
          <p:spPr>
            <a:xfrm>
              <a:off x="2178037" y="1054764"/>
              <a:ext cx="438720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Public Datasets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790" name="Google Shape;4790;p98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LifeSciences &gt; Variant Analysis</a:t>
            </a:r>
            <a:endParaRPr/>
          </a:p>
        </p:txBody>
      </p:sp>
      <p:sp>
        <p:nvSpPr>
          <p:cNvPr id="4791" name="Google Shape;4791;p98"/>
          <p:cNvSpPr/>
          <p:nvPr/>
        </p:nvSpPr>
        <p:spPr>
          <a:xfrm>
            <a:off x="6008025" y="1730556"/>
            <a:ext cx="123444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MSSNG Autism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792" name="Google Shape;4792;p98"/>
          <p:cNvGrpSpPr/>
          <p:nvPr/>
        </p:nvGrpSpPr>
        <p:grpSpPr>
          <a:xfrm>
            <a:off x="1068574" y="3460157"/>
            <a:ext cx="685839" cy="795523"/>
            <a:chOff x="2178037" y="1054764"/>
            <a:chExt cx="1160275" cy="144080"/>
          </a:xfrm>
        </p:grpSpPr>
        <p:sp>
          <p:nvSpPr>
            <p:cNvPr id="4793" name="Google Shape;4793;p98"/>
            <p:cNvSpPr/>
            <p:nvPr/>
          </p:nvSpPr>
          <p:spPr>
            <a:xfrm>
              <a:off x="2178039" y="1054764"/>
              <a:ext cx="1160273" cy="144080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4" name="Google Shape;4794;p98"/>
            <p:cNvSpPr txBox="1"/>
            <p:nvPr/>
          </p:nvSpPr>
          <p:spPr>
            <a:xfrm>
              <a:off x="2178037" y="1054764"/>
              <a:ext cx="750152" cy="31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4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Scientist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95" name="Google Shape;4795;p98"/>
          <p:cNvGrpSpPr/>
          <p:nvPr/>
        </p:nvGrpSpPr>
        <p:grpSpPr>
          <a:xfrm>
            <a:off x="1157303" y="3664712"/>
            <a:ext cx="502920" cy="502920"/>
            <a:chOff x="433514" y="2354433"/>
            <a:chExt cx="502920" cy="502920"/>
          </a:xfrm>
        </p:grpSpPr>
        <p:sp>
          <p:nvSpPr>
            <p:cNvPr id="4796" name="Google Shape;4796;p9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797" name="Google Shape;4797;p9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98" name="Google Shape;4798;p98"/>
          <p:cNvGrpSpPr/>
          <p:nvPr/>
        </p:nvGrpSpPr>
        <p:grpSpPr>
          <a:xfrm>
            <a:off x="1068442" y="1064559"/>
            <a:ext cx="712052" cy="1197840"/>
            <a:chOff x="2178037" y="1054761"/>
            <a:chExt cx="725695" cy="835139"/>
          </a:xfrm>
        </p:grpSpPr>
        <p:sp>
          <p:nvSpPr>
            <p:cNvPr id="4799" name="Google Shape;4799;p98"/>
            <p:cNvSpPr/>
            <p:nvPr/>
          </p:nvSpPr>
          <p:spPr>
            <a:xfrm>
              <a:off x="2178037" y="1054761"/>
              <a:ext cx="698919" cy="835139"/>
            </a:xfrm>
            <a:prstGeom prst="roundRect">
              <a:avLst>
                <a:gd fmla="val 827" name="adj"/>
              </a:avLst>
            </a:prstGeom>
            <a:solidFill>
              <a:srgbClr val="EFE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0" name="Google Shape;4800;p98"/>
            <p:cNvSpPr txBox="1"/>
            <p:nvPr/>
          </p:nvSpPr>
          <p:spPr>
            <a:xfrm>
              <a:off x="2178037" y="1054764"/>
              <a:ext cx="725695" cy="4026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High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Throughput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Genome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Sequencers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01" name="Google Shape;4801;p98"/>
          <p:cNvGrpSpPr/>
          <p:nvPr/>
        </p:nvGrpSpPr>
        <p:grpSpPr>
          <a:xfrm>
            <a:off x="1157303" y="1670209"/>
            <a:ext cx="502920" cy="502920"/>
            <a:chOff x="433514" y="2354433"/>
            <a:chExt cx="502920" cy="502920"/>
          </a:xfrm>
        </p:grpSpPr>
        <p:sp>
          <p:nvSpPr>
            <p:cNvPr id="4802" name="Google Shape;4802;p9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03" name="Google Shape;4803;p9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04" name="Google Shape;4804;p98"/>
          <p:cNvSpPr/>
          <p:nvPr/>
        </p:nvSpPr>
        <p:spPr>
          <a:xfrm>
            <a:off x="4718974" y="1730556"/>
            <a:ext cx="123444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1000 Genomes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5" name="Google Shape;4805;p98"/>
          <p:cNvSpPr/>
          <p:nvPr/>
        </p:nvSpPr>
        <p:spPr>
          <a:xfrm>
            <a:off x="3520465" y="1730556"/>
            <a:ext cx="105156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Patient Data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6" name="Google Shape;4806;p98"/>
          <p:cNvSpPr/>
          <p:nvPr/>
        </p:nvSpPr>
        <p:spPr>
          <a:xfrm>
            <a:off x="4718973" y="2164221"/>
            <a:ext cx="123444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Illumina Platform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7" name="Google Shape;4807;p98"/>
          <p:cNvSpPr/>
          <p:nvPr/>
        </p:nvSpPr>
        <p:spPr>
          <a:xfrm>
            <a:off x="4718973" y="2597886"/>
            <a:ext cx="123444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Ref Genomes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8" name="Google Shape;4808;p98"/>
          <p:cNvSpPr/>
          <p:nvPr/>
        </p:nvSpPr>
        <p:spPr>
          <a:xfrm>
            <a:off x="6008025" y="2166779"/>
            <a:ext cx="123444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TCGA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809" name="Google Shape;4809;p98"/>
          <p:cNvGrpSpPr/>
          <p:nvPr/>
        </p:nvGrpSpPr>
        <p:grpSpPr>
          <a:xfrm>
            <a:off x="4676455" y="3454595"/>
            <a:ext cx="1325915" cy="1069844"/>
            <a:chOff x="2178033" y="1054764"/>
            <a:chExt cx="762985" cy="481218"/>
          </a:xfrm>
        </p:grpSpPr>
        <p:sp>
          <p:nvSpPr>
            <p:cNvPr id="4810" name="Google Shape;4810;p98"/>
            <p:cNvSpPr/>
            <p:nvPr/>
          </p:nvSpPr>
          <p:spPr>
            <a:xfrm>
              <a:off x="2178033" y="1054764"/>
              <a:ext cx="762985" cy="48121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1" name="Google Shape;4811;p98"/>
            <p:cNvSpPr txBox="1"/>
            <p:nvPr/>
          </p:nvSpPr>
          <p:spPr>
            <a:xfrm>
              <a:off x="2178037" y="1054764"/>
              <a:ext cx="280058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812" name="Google Shape;4812;p98"/>
          <p:cNvSpPr/>
          <p:nvPr/>
        </p:nvSpPr>
        <p:spPr>
          <a:xfrm>
            <a:off x="4718304" y="4099560"/>
            <a:ext cx="123444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Online Analytics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3" name="Google Shape;4813;p98"/>
          <p:cNvSpPr/>
          <p:nvPr/>
        </p:nvSpPr>
        <p:spPr>
          <a:xfrm>
            <a:off x="4718304" y="3669792"/>
            <a:ext cx="123444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Batch Analytics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4" name="Google Shape;4814;p98"/>
          <p:cNvSpPr/>
          <p:nvPr/>
        </p:nvSpPr>
        <p:spPr>
          <a:xfrm>
            <a:off x="2231471" y="4099548"/>
            <a:ext cx="123791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Lab Notebooks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Datalab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5" name="Google Shape;4815;p98"/>
          <p:cNvSpPr/>
          <p:nvPr/>
        </p:nvSpPr>
        <p:spPr>
          <a:xfrm>
            <a:off x="2226483" y="1730556"/>
            <a:ext cx="100584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Data Ingest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Genomics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6" name="Google Shape;4816;p98"/>
          <p:cNvSpPr txBox="1"/>
          <p:nvPr/>
        </p:nvSpPr>
        <p:spPr>
          <a:xfrm>
            <a:off x="1786352" y="1670194"/>
            <a:ext cx="237300" cy="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BAM</a:t>
            </a:r>
            <a:b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FASTQ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17" name="Google Shape;4817;p98"/>
          <p:cNvCxnSpPr>
            <a:stCxn id="4802" idx="3"/>
            <a:endCxn id="4815" idx="1"/>
          </p:cNvCxnSpPr>
          <p:nvPr/>
        </p:nvCxnSpPr>
        <p:spPr>
          <a:xfrm>
            <a:off x="1660223" y="1921669"/>
            <a:ext cx="566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818" name="Google Shape;4818;p98"/>
          <p:cNvCxnSpPr>
            <a:stCxn id="4793" idx="3"/>
            <a:endCxn id="4814" idx="1"/>
          </p:cNvCxnSpPr>
          <p:nvPr/>
        </p:nvCxnSpPr>
        <p:spPr>
          <a:xfrm>
            <a:off x="1754413" y="3857918"/>
            <a:ext cx="477000" cy="432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819" name="Google Shape;4819;p98"/>
          <p:cNvCxnSpPr>
            <a:stCxn id="4793" idx="3"/>
            <a:endCxn id="4813" idx="1"/>
          </p:cNvCxnSpPr>
          <p:nvPr/>
        </p:nvCxnSpPr>
        <p:spPr>
          <a:xfrm>
            <a:off x="1754413" y="3857918"/>
            <a:ext cx="2964000" cy="30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820" name="Google Shape;4820;p98"/>
          <p:cNvCxnSpPr>
            <a:stCxn id="4814" idx="3"/>
            <a:endCxn id="4812" idx="1"/>
          </p:cNvCxnSpPr>
          <p:nvPr/>
        </p:nvCxnSpPr>
        <p:spPr>
          <a:xfrm>
            <a:off x="3469381" y="4290661"/>
            <a:ext cx="1248900" cy="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821" name="Google Shape;4821;p98"/>
          <p:cNvCxnSpPr>
            <a:stCxn id="4815" idx="3"/>
            <a:endCxn id="4805" idx="1"/>
          </p:cNvCxnSpPr>
          <p:nvPr/>
        </p:nvCxnSpPr>
        <p:spPr>
          <a:xfrm>
            <a:off x="3232323" y="1921669"/>
            <a:ext cx="2880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822" name="Google Shape;4822;p98"/>
          <p:cNvCxnSpPr>
            <a:stCxn id="4785" idx="2"/>
            <a:endCxn id="4788" idx="2"/>
          </p:cNvCxnSpPr>
          <p:nvPr/>
        </p:nvCxnSpPr>
        <p:spPr>
          <a:xfrm flipH="1" rot="-5400000">
            <a:off x="5010518" y="2061696"/>
            <a:ext cx="600" cy="1930500"/>
          </a:xfrm>
          <a:prstGeom prst="bentConnector3">
            <a:avLst>
              <a:gd fmla="val 31749578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23" name="Google Shape;4823;p98"/>
          <p:cNvCxnSpPr>
            <a:endCxn id="4810" idx="0"/>
          </p:cNvCxnSpPr>
          <p:nvPr/>
        </p:nvCxnSpPr>
        <p:spPr>
          <a:xfrm>
            <a:off x="5339413" y="3219395"/>
            <a:ext cx="0" cy="2352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4824" name="Google Shape;4824;p98"/>
          <p:cNvSpPr/>
          <p:nvPr/>
        </p:nvSpPr>
        <p:spPr>
          <a:xfrm>
            <a:off x="916050" y="558975"/>
            <a:ext cx="66723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LifeSciences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Variant Analysis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25" name="Google Shape;4825;p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1412" y="972145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6" name="Google Shape;4826;p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02272" y="1787667"/>
            <a:ext cx="288000" cy="268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7" name="Google Shape;4827;p9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93237" y="1834474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8" name="Google Shape;4828;p9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12699" y="1842711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9" name="Google Shape;4829;p9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12699" y="2268124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0" name="Google Shape;4830;p9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12699" y="2699349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1" name="Google Shape;4831;p9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00374" y="1842711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2" name="Google Shape;4832;p9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00374" y="2268124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3" name="Google Shape;4833;p9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12628" y="3724187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4" name="Google Shape;4834;p9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58682" y="4153561"/>
            <a:ext cx="175181" cy="2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5" name="Google Shape;4835;p9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10700" y="4179387"/>
            <a:ext cx="220500" cy="22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8"/>
          <p:cNvSpPr/>
          <p:nvPr/>
        </p:nvSpPr>
        <p:spPr>
          <a:xfrm>
            <a:off x="293250" y="2331750"/>
            <a:ext cx="8479500" cy="2084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8"/>
          <p:cNvSpPr/>
          <p:nvPr/>
        </p:nvSpPr>
        <p:spPr>
          <a:xfrm>
            <a:off x="3571551" y="2710325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8"/>
          <p:cNvSpPr/>
          <p:nvPr/>
        </p:nvSpPr>
        <p:spPr>
          <a:xfrm>
            <a:off x="4583900" y="2703350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8"/>
          <p:cNvSpPr/>
          <p:nvPr/>
        </p:nvSpPr>
        <p:spPr>
          <a:xfrm>
            <a:off x="2564878" y="2710325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8"/>
          <p:cNvSpPr/>
          <p:nvPr/>
        </p:nvSpPr>
        <p:spPr>
          <a:xfrm>
            <a:off x="1551900" y="2710325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8"/>
          <p:cNvSpPr/>
          <p:nvPr/>
        </p:nvSpPr>
        <p:spPr>
          <a:xfrm>
            <a:off x="545856" y="2710325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8"/>
          <p:cNvSpPr/>
          <p:nvPr/>
        </p:nvSpPr>
        <p:spPr>
          <a:xfrm>
            <a:off x="541081" y="1089513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8"/>
          <p:cNvSpPr/>
          <p:nvPr/>
        </p:nvSpPr>
        <p:spPr>
          <a:xfrm>
            <a:off x="293250" y="775225"/>
            <a:ext cx="8479500" cy="13335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8"/>
          <p:cNvSpPr txBox="1"/>
          <p:nvPr>
            <p:ph idx="4294967295" type="subTitle"/>
          </p:nvPr>
        </p:nvSpPr>
        <p:spPr>
          <a:xfrm>
            <a:off x="162150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B"/>
                </a:solidFill>
                <a:latin typeface="Google Sans"/>
                <a:ea typeface="Google Sans"/>
                <a:cs typeface="Google Sans"/>
                <a:sym typeface="Google Sans"/>
              </a:rPr>
              <a:t>Google Cloud Icons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3" name="Google Shape;343;p18"/>
          <p:cNvSpPr txBox="1"/>
          <p:nvPr/>
        </p:nvSpPr>
        <p:spPr>
          <a:xfrm>
            <a:off x="3815725" y="646925"/>
            <a:ext cx="12240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lang="en-US" sz="9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Internet of Things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4" name="Google Shape;344;p18"/>
          <p:cNvSpPr txBox="1"/>
          <p:nvPr/>
        </p:nvSpPr>
        <p:spPr>
          <a:xfrm>
            <a:off x="457200" y="1502650"/>
            <a:ext cx="9189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IoT Core</a:t>
            </a:r>
            <a:endParaRPr/>
          </a:p>
        </p:txBody>
      </p:sp>
      <p:sp>
        <p:nvSpPr>
          <p:cNvPr id="345" name="Google Shape;345;p18"/>
          <p:cNvSpPr txBox="1"/>
          <p:nvPr/>
        </p:nvSpPr>
        <p:spPr>
          <a:xfrm>
            <a:off x="3735025" y="2241200"/>
            <a:ext cx="13854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i="0" lang="en-US" sz="900" u="none" cap="none" strike="noStrike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 Databases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6" name="Google Shape;346;p18"/>
          <p:cNvSpPr txBox="1"/>
          <p:nvPr/>
        </p:nvSpPr>
        <p:spPr>
          <a:xfrm>
            <a:off x="3204600" y="3354628"/>
            <a:ext cx="9189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Datastore</a:t>
            </a:r>
            <a:endParaRPr/>
          </a:p>
        </p:txBody>
      </p:sp>
      <p:sp>
        <p:nvSpPr>
          <p:cNvPr id="347" name="Google Shape;347;p18"/>
          <p:cNvSpPr txBox="1"/>
          <p:nvPr/>
        </p:nvSpPr>
        <p:spPr>
          <a:xfrm>
            <a:off x="457200" y="3353450"/>
            <a:ext cx="8763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Bigtable</a:t>
            </a:r>
            <a:endParaRPr/>
          </a:p>
        </p:txBody>
      </p:sp>
      <p:sp>
        <p:nvSpPr>
          <p:cNvPr id="348" name="Google Shape;348;p18"/>
          <p:cNvSpPr txBox="1"/>
          <p:nvPr/>
        </p:nvSpPr>
        <p:spPr>
          <a:xfrm>
            <a:off x="2257425" y="3392150"/>
            <a:ext cx="9762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SQL</a:t>
            </a:r>
            <a:endParaRPr/>
          </a:p>
        </p:txBody>
      </p:sp>
      <p:sp>
        <p:nvSpPr>
          <p:cNvPr id="349" name="Google Shape;349;p18"/>
          <p:cNvSpPr txBox="1"/>
          <p:nvPr/>
        </p:nvSpPr>
        <p:spPr>
          <a:xfrm>
            <a:off x="1379938" y="3408550"/>
            <a:ext cx="8763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Spanner</a:t>
            </a:r>
            <a:endParaRPr b="1" i="0" sz="700" u="none" cap="none" strike="noStrike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0" name="Google Shape;350;p18"/>
          <p:cNvSpPr txBox="1"/>
          <p:nvPr/>
        </p:nvSpPr>
        <p:spPr>
          <a:xfrm>
            <a:off x="5034650" y="3367625"/>
            <a:ext cx="9189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Memorystore</a:t>
            </a:r>
            <a:endParaRPr/>
          </a:p>
        </p:txBody>
      </p:sp>
      <p:sp>
        <p:nvSpPr>
          <p:cNvPr id="351" name="Google Shape;351;p18"/>
          <p:cNvSpPr txBox="1"/>
          <p:nvPr/>
        </p:nvSpPr>
        <p:spPr>
          <a:xfrm>
            <a:off x="4157550" y="3386175"/>
            <a:ext cx="8763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Firestore</a:t>
            </a:r>
            <a:endParaRPr b="1" i="0" sz="700" u="none" cap="none" strike="noStrike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2" name="Google Shape;35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725" y="1029676"/>
            <a:ext cx="415850" cy="42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451" y="2782401"/>
            <a:ext cx="415850" cy="460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0175" y="2833875"/>
            <a:ext cx="436066" cy="288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6175" y="2783215"/>
            <a:ext cx="415850" cy="41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83773" y="2833876"/>
            <a:ext cx="339062" cy="46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42612" y="2869701"/>
            <a:ext cx="453731" cy="42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20637" y="2869700"/>
            <a:ext cx="396571" cy="460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0" name="Shape 4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1" name="Google Shape;4841;p99"/>
          <p:cNvGrpSpPr/>
          <p:nvPr/>
        </p:nvGrpSpPr>
        <p:grpSpPr>
          <a:xfrm>
            <a:off x="2269881" y="972149"/>
            <a:ext cx="4797669" cy="3542701"/>
            <a:chOff x="5192873" y="667349"/>
            <a:chExt cx="4797669" cy="3542701"/>
          </a:xfrm>
        </p:grpSpPr>
        <p:sp>
          <p:nvSpPr>
            <p:cNvPr id="4842" name="Google Shape;4842;p99"/>
            <p:cNvSpPr/>
            <p:nvPr/>
          </p:nvSpPr>
          <p:spPr>
            <a:xfrm>
              <a:off x="5192873" y="667349"/>
              <a:ext cx="4797669" cy="3542701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43" name="Google Shape;4843;p9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44" name="Google Shape;4844;p99"/>
          <p:cNvGrpSpPr/>
          <p:nvPr/>
        </p:nvGrpSpPr>
        <p:grpSpPr>
          <a:xfrm>
            <a:off x="2384083" y="972149"/>
            <a:ext cx="4727917" cy="3542701"/>
            <a:chOff x="5192873" y="667349"/>
            <a:chExt cx="4727917" cy="3542701"/>
          </a:xfrm>
        </p:grpSpPr>
        <p:sp>
          <p:nvSpPr>
            <p:cNvPr id="4845" name="Google Shape;4845;p99"/>
            <p:cNvSpPr/>
            <p:nvPr/>
          </p:nvSpPr>
          <p:spPr>
            <a:xfrm>
              <a:off x="5192873" y="667349"/>
              <a:ext cx="4727917" cy="3542701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46" name="Google Shape;4846;p9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47" name="Google Shape;4847;p99"/>
          <p:cNvSpPr/>
          <p:nvPr/>
        </p:nvSpPr>
        <p:spPr>
          <a:xfrm>
            <a:off x="2382878" y="972149"/>
            <a:ext cx="4729122" cy="3542701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8" name="Google Shape;4848;p99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Retail &gt; Beacons and Targeted Marketing</a:t>
            </a:r>
            <a:endParaRPr/>
          </a:p>
        </p:txBody>
      </p:sp>
      <p:grpSp>
        <p:nvGrpSpPr>
          <p:cNvPr id="4849" name="Google Shape;4849;p99"/>
          <p:cNvGrpSpPr/>
          <p:nvPr/>
        </p:nvGrpSpPr>
        <p:grpSpPr>
          <a:xfrm>
            <a:off x="5618909" y="1835458"/>
            <a:ext cx="1234440" cy="568678"/>
            <a:chOff x="5618909" y="1835458"/>
            <a:chExt cx="1234440" cy="568678"/>
          </a:xfrm>
        </p:grpSpPr>
        <p:sp>
          <p:nvSpPr>
            <p:cNvPr id="4850" name="Google Shape;4850;p99"/>
            <p:cNvSpPr/>
            <p:nvPr/>
          </p:nvSpPr>
          <p:spPr>
            <a:xfrm>
              <a:off x="5618909" y="1835458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Events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51" name="Google Shape;4851;p99"/>
            <p:cNvSpPr txBox="1"/>
            <p:nvPr/>
          </p:nvSpPr>
          <p:spPr>
            <a:xfrm>
              <a:off x="6044499" y="2232549"/>
              <a:ext cx="750267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Proximity Events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52" name="Google Shape;4852;p99"/>
            <p:cNvCxnSpPr/>
            <p:nvPr/>
          </p:nvCxnSpPr>
          <p:spPr>
            <a:xfrm>
              <a:off x="6043935" y="2194737"/>
              <a:ext cx="80467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853" name="Google Shape;4853;p99"/>
          <p:cNvGrpSpPr/>
          <p:nvPr/>
        </p:nvGrpSpPr>
        <p:grpSpPr>
          <a:xfrm>
            <a:off x="5618909" y="2641583"/>
            <a:ext cx="1234440" cy="568678"/>
            <a:chOff x="5618909" y="2641583"/>
            <a:chExt cx="1234440" cy="568678"/>
          </a:xfrm>
        </p:grpSpPr>
        <p:sp>
          <p:nvSpPr>
            <p:cNvPr id="4854" name="Google Shape;4854;p99"/>
            <p:cNvSpPr/>
            <p:nvPr/>
          </p:nvSpPr>
          <p:spPr>
            <a:xfrm>
              <a:off x="5618909" y="2641583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55" name="Google Shape;4855;p99"/>
            <p:cNvSpPr txBox="1"/>
            <p:nvPr/>
          </p:nvSpPr>
          <p:spPr>
            <a:xfrm>
              <a:off x="6044500" y="3038674"/>
              <a:ext cx="628382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Warehouse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56" name="Google Shape;4856;p99"/>
            <p:cNvCxnSpPr/>
            <p:nvPr/>
          </p:nvCxnSpPr>
          <p:spPr>
            <a:xfrm>
              <a:off x="6043936" y="3000862"/>
              <a:ext cx="80467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857" name="Google Shape;4857;p99"/>
          <p:cNvGrpSpPr/>
          <p:nvPr/>
        </p:nvGrpSpPr>
        <p:grpSpPr>
          <a:xfrm>
            <a:off x="2416378" y="1833730"/>
            <a:ext cx="1280160" cy="568678"/>
            <a:chOff x="2416378" y="1833730"/>
            <a:chExt cx="1280160" cy="568678"/>
          </a:xfrm>
        </p:grpSpPr>
        <p:sp>
          <p:nvSpPr>
            <p:cNvPr id="4858" name="Google Shape;4858;p99"/>
            <p:cNvSpPr/>
            <p:nvPr/>
          </p:nvSpPr>
          <p:spPr>
            <a:xfrm>
              <a:off x="2416378" y="1833730"/>
              <a:ext cx="128016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59" name="Google Shape;4859;p99"/>
            <p:cNvSpPr txBox="1"/>
            <p:nvPr/>
          </p:nvSpPr>
          <p:spPr>
            <a:xfrm>
              <a:off x="2841970" y="2230821"/>
              <a:ext cx="737509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Proximity Streams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60" name="Google Shape;4860;p99"/>
            <p:cNvCxnSpPr/>
            <p:nvPr/>
          </p:nvCxnSpPr>
          <p:spPr>
            <a:xfrm>
              <a:off x="2841406" y="2193009"/>
              <a:ext cx="85039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861" name="Google Shape;4861;p99"/>
          <p:cNvGrpSpPr/>
          <p:nvPr/>
        </p:nvGrpSpPr>
        <p:grpSpPr>
          <a:xfrm>
            <a:off x="3944031" y="1834859"/>
            <a:ext cx="1280160" cy="568678"/>
            <a:chOff x="3944031" y="1834859"/>
            <a:chExt cx="1280160" cy="568678"/>
          </a:xfrm>
        </p:grpSpPr>
        <p:sp>
          <p:nvSpPr>
            <p:cNvPr id="4862" name="Google Shape;4862;p99"/>
            <p:cNvSpPr/>
            <p:nvPr/>
          </p:nvSpPr>
          <p:spPr>
            <a:xfrm>
              <a:off x="3944031" y="1834859"/>
              <a:ext cx="128016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63" name="Google Shape;4863;p99"/>
            <p:cNvSpPr txBox="1"/>
            <p:nvPr/>
          </p:nvSpPr>
          <p:spPr>
            <a:xfrm>
              <a:off x="4369622" y="2231950"/>
              <a:ext cx="718382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 Processing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64" name="Google Shape;4864;p99"/>
            <p:cNvCxnSpPr/>
            <p:nvPr/>
          </p:nvCxnSpPr>
          <p:spPr>
            <a:xfrm>
              <a:off x="4369058" y="2194138"/>
              <a:ext cx="85039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865" name="Google Shape;4865;p99"/>
          <p:cNvGrpSpPr/>
          <p:nvPr/>
        </p:nvGrpSpPr>
        <p:grpSpPr>
          <a:xfrm>
            <a:off x="3944025" y="3464483"/>
            <a:ext cx="1280138" cy="568678"/>
            <a:chOff x="3944025" y="3464483"/>
            <a:chExt cx="1280138" cy="568678"/>
          </a:xfrm>
        </p:grpSpPr>
        <p:sp>
          <p:nvSpPr>
            <p:cNvPr id="4866" name="Google Shape;4866;p99"/>
            <p:cNvSpPr/>
            <p:nvPr/>
          </p:nvSpPr>
          <p:spPr>
            <a:xfrm>
              <a:off x="3944025" y="3464483"/>
              <a:ext cx="1280137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Notifications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67" name="Google Shape;4867;p99"/>
            <p:cNvSpPr txBox="1"/>
            <p:nvPr/>
          </p:nvSpPr>
          <p:spPr>
            <a:xfrm>
              <a:off x="4371191" y="3861574"/>
              <a:ext cx="608216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Push to Devices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68" name="Google Shape;4868;p99"/>
            <p:cNvCxnSpPr/>
            <p:nvPr/>
          </p:nvCxnSpPr>
          <p:spPr>
            <a:xfrm>
              <a:off x="4370625" y="3823762"/>
              <a:ext cx="853538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869" name="Google Shape;4869;p99"/>
          <p:cNvGrpSpPr/>
          <p:nvPr/>
        </p:nvGrpSpPr>
        <p:grpSpPr>
          <a:xfrm>
            <a:off x="802007" y="3660797"/>
            <a:ext cx="1280180" cy="923586"/>
            <a:chOff x="2178037" y="1054762"/>
            <a:chExt cx="1343316" cy="975585"/>
          </a:xfrm>
        </p:grpSpPr>
        <p:sp>
          <p:nvSpPr>
            <p:cNvPr id="4870" name="Google Shape;4870;p99"/>
            <p:cNvSpPr/>
            <p:nvPr/>
          </p:nvSpPr>
          <p:spPr>
            <a:xfrm>
              <a:off x="2178037" y="1054762"/>
              <a:ext cx="1343316" cy="975585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1" name="Google Shape;4871;p99"/>
            <p:cNvSpPr txBox="1"/>
            <p:nvPr/>
          </p:nvSpPr>
          <p:spPr>
            <a:xfrm>
              <a:off x="2178037" y="1054764"/>
              <a:ext cx="917257" cy="3392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Mobile Devices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Push Notifications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72" name="Google Shape;4872;p99"/>
          <p:cNvGrpSpPr/>
          <p:nvPr/>
        </p:nvGrpSpPr>
        <p:grpSpPr>
          <a:xfrm>
            <a:off x="802006" y="2649235"/>
            <a:ext cx="1280180" cy="941810"/>
            <a:chOff x="2178037" y="1054764"/>
            <a:chExt cx="1343316" cy="1000542"/>
          </a:xfrm>
        </p:grpSpPr>
        <p:sp>
          <p:nvSpPr>
            <p:cNvPr id="4873" name="Google Shape;4873;p99"/>
            <p:cNvSpPr/>
            <p:nvPr/>
          </p:nvSpPr>
          <p:spPr>
            <a:xfrm>
              <a:off x="2178037" y="1054764"/>
              <a:ext cx="1343316" cy="1000542"/>
            </a:xfrm>
            <a:prstGeom prst="roundRect">
              <a:avLst>
                <a:gd fmla="val 827" name="adj"/>
              </a:avLst>
            </a:prstGeom>
            <a:solidFill>
              <a:srgbClr val="FFF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4" name="Google Shape;4874;p99"/>
            <p:cNvSpPr txBox="1"/>
            <p:nvPr/>
          </p:nvSpPr>
          <p:spPr>
            <a:xfrm>
              <a:off x="2178037" y="1054764"/>
              <a:ext cx="761313" cy="3411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Backoffice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Business Systems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75" name="Google Shape;4875;p99"/>
          <p:cNvGrpSpPr/>
          <p:nvPr/>
        </p:nvGrpSpPr>
        <p:grpSpPr>
          <a:xfrm>
            <a:off x="802007" y="1650646"/>
            <a:ext cx="1280180" cy="941830"/>
            <a:chOff x="2178037" y="1054764"/>
            <a:chExt cx="1343316" cy="735288"/>
          </a:xfrm>
        </p:grpSpPr>
        <p:sp>
          <p:nvSpPr>
            <p:cNvPr id="4876" name="Google Shape;4876;p99"/>
            <p:cNvSpPr/>
            <p:nvPr/>
          </p:nvSpPr>
          <p:spPr>
            <a:xfrm>
              <a:off x="2178037" y="1054764"/>
              <a:ext cx="1343316" cy="735288"/>
            </a:xfrm>
            <a:prstGeom prst="roundRect">
              <a:avLst>
                <a:gd fmla="val 827" name="adj"/>
              </a:avLst>
            </a:prstGeom>
            <a:solidFill>
              <a:srgbClr val="E1F5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7" name="Google Shape;4877;p99"/>
            <p:cNvSpPr txBox="1"/>
            <p:nvPr/>
          </p:nvSpPr>
          <p:spPr>
            <a:xfrm>
              <a:off x="2178037" y="1054764"/>
              <a:ext cx="924474" cy="2506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Beacons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Proximity Notifications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78" name="Google Shape;4878;p99"/>
          <p:cNvGrpSpPr/>
          <p:nvPr/>
        </p:nvGrpSpPr>
        <p:grpSpPr>
          <a:xfrm>
            <a:off x="1492049" y="1993610"/>
            <a:ext cx="502920" cy="502920"/>
            <a:chOff x="433514" y="2354433"/>
            <a:chExt cx="502920" cy="502920"/>
          </a:xfrm>
        </p:grpSpPr>
        <p:sp>
          <p:nvSpPr>
            <p:cNvPr id="4879" name="Google Shape;4879;p9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80" name="Google Shape;4880;p9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81" name="Google Shape;4881;p99"/>
          <p:cNvGrpSpPr/>
          <p:nvPr/>
        </p:nvGrpSpPr>
        <p:grpSpPr>
          <a:xfrm>
            <a:off x="3944031" y="2647933"/>
            <a:ext cx="1280160" cy="568678"/>
            <a:chOff x="3944031" y="2647933"/>
            <a:chExt cx="1280160" cy="568678"/>
          </a:xfrm>
        </p:grpSpPr>
        <p:sp>
          <p:nvSpPr>
            <p:cNvPr id="4882" name="Google Shape;4882;p99"/>
            <p:cNvSpPr/>
            <p:nvPr/>
          </p:nvSpPr>
          <p:spPr>
            <a:xfrm>
              <a:off x="3944031" y="2647933"/>
              <a:ext cx="128016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83" name="Google Shape;4883;p99"/>
            <p:cNvSpPr txBox="1"/>
            <p:nvPr/>
          </p:nvSpPr>
          <p:spPr>
            <a:xfrm>
              <a:off x="4369623" y="3045024"/>
              <a:ext cx="793410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Queued Notifications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84" name="Google Shape;4884;p99"/>
            <p:cNvCxnSpPr/>
            <p:nvPr/>
          </p:nvCxnSpPr>
          <p:spPr>
            <a:xfrm>
              <a:off x="4369059" y="3007212"/>
              <a:ext cx="85039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885" name="Google Shape;4885;p99"/>
          <p:cNvGrpSpPr/>
          <p:nvPr/>
        </p:nvGrpSpPr>
        <p:grpSpPr>
          <a:xfrm>
            <a:off x="897688" y="2992516"/>
            <a:ext cx="502920" cy="502920"/>
            <a:chOff x="433514" y="2354433"/>
            <a:chExt cx="502920" cy="502920"/>
          </a:xfrm>
        </p:grpSpPr>
        <p:sp>
          <p:nvSpPr>
            <p:cNvPr id="4886" name="Google Shape;4886;p9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87" name="Google Shape;4887;p9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88" name="Google Shape;4888;p99"/>
          <p:cNvGrpSpPr/>
          <p:nvPr/>
        </p:nvGrpSpPr>
        <p:grpSpPr>
          <a:xfrm>
            <a:off x="1492049" y="2992516"/>
            <a:ext cx="502920" cy="502920"/>
            <a:chOff x="433514" y="2354433"/>
            <a:chExt cx="502920" cy="502920"/>
          </a:xfrm>
        </p:grpSpPr>
        <p:sp>
          <p:nvSpPr>
            <p:cNvPr id="4889" name="Google Shape;4889;p9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90" name="Google Shape;4890;p9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91" name="Google Shape;4891;p99"/>
          <p:cNvGrpSpPr/>
          <p:nvPr/>
        </p:nvGrpSpPr>
        <p:grpSpPr>
          <a:xfrm>
            <a:off x="897688" y="1993610"/>
            <a:ext cx="502920" cy="502920"/>
            <a:chOff x="433514" y="2354433"/>
            <a:chExt cx="502920" cy="502920"/>
          </a:xfrm>
        </p:grpSpPr>
        <p:sp>
          <p:nvSpPr>
            <p:cNvPr id="4892" name="Google Shape;4892;p9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93" name="Google Shape;4893;p9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94" name="Google Shape;4894;p99"/>
          <p:cNvGrpSpPr/>
          <p:nvPr/>
        </p:nvGrpSpPr>
        <p:grpSpPr>
          <a:xfrm>
            <a:off x="1190594" y="3998214"/>
            <a:ext cx="502920" cy="502920"/>
            <a:chOff x="433514" y="2354433"/>
            <a:chExt cx="502920" cy="502920"/>
          </a:xfrm>
        </p:grpSpPr>
        <p:sp>
          <p:nvSpPr>
            <p:cNvPr id="4895" name="Google Shape;4895;p9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96" name="Google Shape;4896;p9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897" name="Google Shape;4897;p99"/>
          <p:cNvCxnSpPr>
            <a:stCxn id="4876" idx="3"/>
            <a:endCxn id="4858" idx="1"/>
          </p:cNvCxnSpPr>
          <p:nvPr/>
        </p:nvCxnSpPr>
        <p:spPr>
          <a:xfrm flipH="1" rot="10800000">
            <a:off x="2082187" y="2117961"/>
            <a:ext cx="334200" cy="3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898" name="Google Shape;4898;p99"/>
          <p:cNvCxnSpPr>
            <a:stCxn id="4873" idx="3"/>
            <a:endCxn id="4858" idx="1"/>
          </p:cNvCxnSpPr>
          <p:nvPr/>
        </p:nvCxnSpPr>
        <p:spPr>
          <a:xfrm flipH="1" rot="10800000">
            <a:off x="2082186" y="2118140"/>
            <a:ext cx="334200" cy="1002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899" name="Google Shape;4899;p99"/>
          <p:cNvCxnSpPr>
            <a:stCxn id="4866" idx="1"/>
            <a:endCxn id="4870" idx="3"/>
          </p:cNvCxnSpPr>
          <p:nvPr/>
        </p:nvCxnSpPr>
        <p:spPr>
          <a:xfrm flipH="1">
            <a:off x="2082225" y="3748822"/>
            <a:ext cx="1861800" cy="3738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900" name="Google Shape;4900;p99"/>
          <p:cNvCxnSpPr>
            <a:stCxn id="4858" idx="3"/>
            <a:endCxn id="4862" idx="1"/>
          </p:cNvCxnSpPr>
          <p:nvPr/>
        </p:nvCxnSpPr>
        <p:spPr>
          <a:xfrm>
            <a:off x="3696538" y="2118069"/>
            <a:ext cx="247500" cy="1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901" name="Google Shape;4901;p99"/>
          <p:cNvCxnSpPr>
            <a:stCxn id="4862" idx="2"/>
            <a:endCxn id="4882" idx="0"/>
          </p:cNvCxnSpPr>
          <p:nvPr/>
        </p:nvCxnSpPr>
        <p:spPr>
          <a:xfrm>
            <a:off x="4584111" y="2403537"/>
            <a:ext cx="0" cy="244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902" name="Google Shape;4902;p99"/>
          <p:cNvCxnSpPr>
            <a:stCxn id="4882" idx="2"/>
            <a:endCxn id="4866" idx="0"/>
          </p:cNvCxnSpPr>
          <p:nvPr/>
        </p:nvCxnSpPr>
        <p:spPr>
          <a:xfrm>
            <a:off x="4584111" y="3216611"/>
            <a:ext cx="0" cy="2478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903" name="Google Shape;4903;p99"/>
          <p:cNvCxnSpPr>
            <a:stCxn id="4862" idx="3"/>
            <a:endCxn id="4854" idx="1"/>
          </p:cNvCxnSpPr>
          <p:nvPr/>
        </p:nvCxnSpPr>
        <p:spPr>
          <a:xfrm>
            <a:off x="5224191" y="2119198"/>
            <a:ext cx="394800" cy="806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904" name="Google Shape;4904;p99"/>
          <p:cNvCxnSpPr>
            <a:stCxn id="4862" idx="3"/>
            <a:endCxn id="4850" idx="1"/>
          </p:cNvCxnSpPr>
          <p:nvPr/>
        </p:nvCxnSpPr>
        <p:spPr>
          <a:xfrm>
            <a:off x="5224191" y="2119198"/>
            <a:ext cx="394800" cy="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4905" name="Google Shape;4905;p99"/>
          <p:cNvSpPr/>
          <p:nvPr/>
        </p:nvSpPr>
        <p:spPr>
          <a:xfrm>
            <a:off x="649600" y="558975"/>
            <a:ext cx="66147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Beacons and Targeted Marketing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06" name="Google Shape;4906;p9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69887" y="972145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7" name="Google Shape;4907;p9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30753" y="1906487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8" name="Google Shape;4908;p9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24003" y="3591047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9" name="Google Shape;4909;p9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503568" y="1914945"/>
            <a:ext cx="238725" cy="25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0" name="Google Shape;4910;p9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723100" y="2707712"/>
            <a:ext cx="220500" cy="22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1" name="Google Shape;4911;p9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732711" y="1931716"/>
            <a:ext cx="201300" cy="222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2" name="Google Shape;4912;p9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024005" y="2693945"/>
            <a:ext cx="238725" cy="256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7" name="Shape 4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8" name="Google Shape;4918;p100"/>
          <p:cNvSpPr/>
          <p:nvPr/>
        </p:nvSpPr>
        <p:spPr>
          <a:xfrm>
            <a:off x="2130181" y="972150"/>
            <a:ext cx="4727819" cy="3191244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9" name="Google Shape;4919;p100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Retail &gt; Fraud Detection</a:t>
            </a:r>
            <a:endParaRPr/>
          </a:p>
        </p:txBody>
      </p:sp>
      <p:grpSp>
        <p:nvGrpSpPr>
          <p:cNvPr id="4920" name="Google Shape;4920;p100"/>
          <p:cNvGrpSpPr/>
          <p:nvPr/>
        </p:nvGrpSpPr>
        <p:grpSpPr>
          <a:xfrm>
            <a:off x="1022720" y="3239797"/>
            <a:ext cx="914449" cy="923537"/>
            <a:chOff x="2178035" y="1054764"/>
            <a:chExt cx="1547030" cy="167265"/>
          </a:xfrm>
        </p:grpSpPr>
        <p:sp>
          <p:nvSpPr>
            <p:cNvPr id="4921" name="Google Shape;4921;p100"/>
            <p:cNvSpPr/>
            <p:nvPr/>
          </p:nvSpPr>
          <p:spPr>
            <a:xfrm>
              <a:off x="2178035" y="1054764"/>
              <a:ext cx="1547030" cy="167265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2" name="Google Shape;4922;p100"/>
            <p:cNvSpPr txBox="1"/>
            <p:nvPr/>
          </p:nvSpPr>
          <p:spPr>
            <a:xfrm>
              <a:off x="2178037" y="1054764"/>
              <a:ext cx="1270866" cy="564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Third-Party Data</a:t>
              </a:r>
              <a:br>
                <a:rPr b="0" i="0" lang="en-US" sz="8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Sources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23" name="Google Shape;4923;p100"/>
          <p:cNvGrpSpPr/>
          <p:nvPr/>
        </p:nvGrpSpPr>
        <p:grpSpPr>
          <a:xfrm>
            <a:off x="1228390" y="3573018"/>
            <a:ext cx="502920" cy="502920"/>
            <a:chOff x="433514" y="2354433"/>
            <a:chExt cx="502920" cy="502920"/>
          </a:xfrm>
        </p:grpSpPr>
        <p:sp>
          <p:nvSpPr>
            <p:cNvPr id="4924" name="Google Shape;4924;p10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25" name="Google Shape;4925;p10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26" name="Google Shape;4926;p100"/>
          <p:cNvGrpSpPr/>
          <p:nvPr/>
        </p:nvGrpSpPr>
        <p:grpSpPr>
          <a:xfrm>
            <a:off x="3621127" y="2380482"/>
            <a:ext cx="1190608" cy="1078988"/>
            <a:chOff x="2178034" y="1054764"/>
            <a:chExt cx="685124" cy="485331"/>
          </a:xfrm>
        </p:grpSpPr>
        <p:sp>
          <p:nvSpPr>
            <p:cNvPr id="4927" name="Google Shape;4927;p100"/>
            <p:cNvSpPr/>
            <p:nvPr/>
          </p:nvSpPr>
          <p:spPr>
            <a:xfrm>
              <a:off x="2178034" y="1054764"/>
              <a:ext cx="685124" cy="485331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8" name="Google Shape;4928;p100"/>
            <p:cNvSpPr txBox="1"/>
            <p:nvPr/>
          </p:nvSpPr>
          <p:spPr>
            <a:xfrm>
              <a:off x="2178037" y="1054764"/>
              <a:ext cx="438721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Fraud Modeling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29" name="Google Shape;4929;p100"/>
          <p:cNvGrpSpPr/>
          <p:nvPr/>
        </p:nvGrpSpPr>
        <p:grpSpPr>
          <a:xfrm>
            <a:off x="5244875" y="2978950"/>
            <a:ext cx="1253100" cy="568800"/>
            <a:chOff x="5244875" y="2978950"/>
            <a:chExt cx="1253100" cy="568800"/>
          </a:xfrm>
        </p:grpSpPr>
        <p:sp>
          <p:nvSpPr>
            <p:cNvPr id="4930" name="Google Shape;4930;p100"/>
            <p:cNvSpPr/>
            <p:nvPr/>
          </p:nvSpPr>
          <p:spPr>
            <a:xfrm>
              <a:off x="5244875" y="2978950"/>
              <a:ext cx="1253100" cy="568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Processed Events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31" name="Google Shape;4931;p100"/>
            <p:cNvSpPr txBox="1"/>
            <p:nvPr/>
          </p:nvSpPr>
          <p:spPr>
            <a:xfrm>
              <a:off x="5670474" y="3376031"/>
              <a:ext cx="750267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Events Time-Series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32" name="Google Shape;4932;p100"/>
            <p:cNvCxnSpPr/>
            <p:nvPr/>
          </p:nvCxnSpPr>
          <p:spPr>
            <a:xfrm>
              <a:off x="5669910" y="3338219"/>
              <a:ext cx="8280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933" name="Google Shape;4933;p100"/>
          <p:cNvGrpSpPr/>
          <p:nvPr/>
        </p:nvGrpSpPr>
        <p:grpSpPr>
          <a:xfrm>
            <a:off x="3619425" y="1545424"/>
            <a:ext cx="1275421" cy="568678"/>
            <a:chOff x="3619425" y="1545424"/>
            <a:chExt cx="1275421" cy="568678"/>
          </a:xfrm>
        </p:grpSpPr>
        <p:sp>
          <p:nvSpPr>
            <p:cNvPr id="4934" name="Google Shape;4934;p100"/>
            <p:cNvSpPr/>
            <p:nvPr/>
          </p:nvSpPr>
          <p:spPr>
            <a:xfrm>
              <a:off x="3619425" y="1545424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35" name="Google Shape;4935;p100"/>
            <p:cNvSpPr txBox="1"/>
            <p:nvPr/>
          </p:nvSpPr>
          <p:spPr>
            <a:xfrm>
              <a:off x="4045018" y="1942515"/>
              <a:ext cx="849828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Transaction Streams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36" name="Google Shape;4936;p100"/>
            <p:cNvCxnSpPr/>
            <p:nvPr/>
          </p:nvCxnSpPr>
          <p:spPr>
            <a:xfrm>
              <a:off x="4044454" y="1904703"/>
              <a:ext cx="80467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937" name="Google Shape;4937;p100"/>
          <p:cNvGrpSpPr/>
          <p:nvPr/>
        </p:nvGrpSpPr>
        <p:grpSpPr>
          <a:xfrm>
            <a:off x="5244884" y="1545424"/>
            <a:ext cx="1253071" cy="568678"/>
            <a:chOff x="5244884" y="1545424"/>
            <a:chExt cx="1253071" cy="568678"/>
          </a:xfrm>
        </p:grpSpPr>
        <p:sp>
          <p:nvSpPr>
            <p:cNvPr id="4938" name="Google Shape;4938;p100"/>
            <p:cNvSpPr/>
            <p:nvPr/>
          </p:nvSpPr>
          <p:spPr>
            <a:xfrm>
              <a:off x="5244884" y="1545424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39" name="Google Shape;4939;p100"/>
            <p:cNvSpPr txBox="1"/>
            <p:nvPr/>
          </p:nvSpPr>
          <p:spPr>
            <a:xfrm>
              <a:off x="5670474" y="1942515"/>
              <a:ext cx="827481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Transaction Streams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40" name="Google Shape;4940;p100"/>
            <p:cNvCxnSpPr/>
            <p:nvPr/>
          </p:nvCxnSpPr>
          <p:spPr>
            <a:xfrm>
              <a:off x="5669911" y="1904703"/>
              <a:ext cx="80467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941" name="Google Shape;4941;p100"/>
          <p:cNvSpPr/>
          <p:nvPr/>
        </p:nvSpPr>
        <p:spPr>
          <a:xfrm>
            <a:off x="5244883" y="2353605"/>
            <a:ext cx="123444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Fraud Analysis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2" name="Google Shape;4942;p100"/>
          <p:cNvSpPr/>
          <p:nvPr/>
        </p:nvSpPr>
        <p:spPr>
          <a:xfrm>
            <a:off x="3662999" y="3029800"/>
            <a:ext cx="109728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Spark MLlib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Dataproc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3" name="Google Shape;4943;p100"/>
          <p:cNvSpPr/>
          <p:nvPr/>
        </p:nvSpPr>
        <p:spPr>
          <a:xfrm>
            <a:off x="3662999" y="2596714"/>
            <a:ext cx="109728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Regression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Prediction API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944" name="Google Shape;4944;p100"/>
          <p:cNvGrpSpPr/>
          <p:nvPr/>
        </p:nvGrpSpPr>
        <p:grpSpPr>
          <a:xfrm>
            <a:off x="2280438" y="1638743"/>
            <a:ext cx="1108480" cy="431608"/>
            <a:chOff x="2280438" y="1638743"/>
            <a:chExt cx="1108480" cy="431608"/>
          </a:xfrm>
        </p:grpSpPr>
        <p:sp>
          <p:nvSpPr>
            <p:cNvPr id="4945" name="Google Shape;4945;p100"/>
            <p:cNvSpPr/>
            <p:nvPr/>
          </p:nvSpPr>
          <p:spPr>
            <a:xfrm>
              <a:off x="2337358" y="1693597"/>
              <a:ext cx="1051560" cy="37675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46" name="Google Shape;4946;p100"/>
            <p:cNvSpPr/>
            <p:nvPr/>
          </p:nvSpPr>
          <p:spPr>
            <a:xfrm>
              <a:off x="2280438" y="1638743"/>
              <a:ext cx="105156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rotWithShape="0" algn="ctr" dir="5400000" dist="12700">
                <a:schemeClr val="dk1">
                  <a:alpha val="44705"/>
                </a:scheme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Applications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947" name="Google Shape;4947;p100"/>
          <p:cNvSpPr/>
          <p:nvPr/>
        </p:nvSpPr>
        <p:spPr>
          <a:xfrm>
            <a:off x="2280438" y="2363192"/>
            <a:ext cx="1051560" cy="375752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Rules Cache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Cache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48" name="Google Shape;4948;p100"/>
          <p:cNvCxnSpPr>
            <a:stCxn id="4921" idx="3"/>
            <a:endCxn id="4927" idx="2"/>
          </p:cNvCxnSpPr>
          <p:nvPr/>
        </p:nvCxnSpPr>
        <p:spPr>
          <a:xfrm flipH="1" rot="10800000">
            <a:off x="1937169" y="3459466"/>
            <a:ext cx="2279400" cy="2421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949" name="Google Shape;4949;p100"/>
          <p:cNvCxnSpPr>
            <a:stCxn id="4927" idx="1"/>
            <a:endCxn id="4947" idx="2"/>
          </p:cNvCxnSpPr>
          <p:nvPr/>
        </p:nvCxnSpPr>
        <p:spPr>
          <a:xfrm rot="10800000">
            <a:off x="2806327" y="2739076"/>
            <a:ext cx="814800" cy="1809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950" name="Google Shape;4950;p100"/>
          <p:cNvCxnSpPr>
            <a:stCxn id="4947" idx="0"/>
            <a:endCxn id="4946" idx="2"/>
          </p:cNvCxnSpPr>
          <p:nvPr/>
        </p:nvCxnSpPr>
        <p:spPr>
          <a:xfrm rot="10800000">
            <a:off x="2806218" y="2020892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951" name="Google Shape;4951;p100"/>
          <p:cNvCxnSpPr>
            <a:stCxn id="4946" idx="3"/>
            <a:endCxn id="4934" idx="1"/>
          </p:cNvCxnSpPr>
          <p:nvPr/>
        </p:nvCxnSpPr>
        <p:spPr>
          <a:xfrm>
            <a:off x="3331998" y="1829856"/>
            <a:ext cx="287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952" name="Google Shape;4952;p100"/>
          <p:cNvCxnSpPr>
            <a:stCxn id="4934" idx="3"/>
            <a:endCxn id="4938" idx="1"/>
          </p:cNvCxnSpPr>
          <p:nvPr/>
        </p:nvCxnSpPr>
        <p:spPr>
          <a:xfrm>
            <a:off x="4853865" y="1829763"/>
            <a:ext cx="3909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953" name="Google Shape;4953;p100"/>
          <p:cNvCxnSpPr>
            <a:stCxn id="4938" idx="3"/>
            <a:endCxn id="4930" idx="3"/>
          </p:cNvCxnSpPr>
          <p:nvPr/>
        </p:nvCxnSpPr>
        <p:spPr>
          <a:xfrm>
            <a:off x="6479324" y="1829763"/>
            <a:ext cx="18600" cy="1433700"/>
          </a:xfrm>
          <a:prstGeom prst="bentConnector3">
            <a:avLst>
              <a:gd fmla="val 1380515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954" name="Google Shape;4954;p100"/>
          <p:cNvCxnSpPr>
            <a:stCxn id="4941" idx="1"/>
            <a:endCxn id="4930" idx="1"/>
          </p:cNvCxnSpPr>
          <p:nvPr/>
        </p:nvCxnSpPr>
        <p:spPr>
          <a:xfrm>
            <a:off x="5244883" y="2544718"/>
            <a:ext cx="600" cy="718500"/>
          </a:xfrm>
          <a:prstGeom prst="bentConnector3">
            <a:avLst>
              <a:gd fmla="val -39688896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55" name="Google Shape;4955;p100"/>
          <p:cNvCxnSpPr>
            <a:stCxn id="4941" idx="3"/>
          </p:cNvCxnSpPr>
          <p:nvPr/>
        </p:nvCxnSpPr>
        <p:spPr>
          <a:xfrm>
            <a:off x="6479323" y="2544718"/>
            <a:ext cx="2577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none"/>
          </a:ln>
        </p:spPr>
      </p:cxnSp>
      <p:cxnSp>
        <p:nvCxnSpPr>
          <p:cNvPr id="4956" name="Google Shape;4956;p100"/>
          <p:cNvCxnSpPr>
            <a:stCxn id="4927" idx="3"/>
          </p:cNvCxnSpPr>
          <p:nvPr/>
        </p:nvCxnSpPr>
        <p:spPr>
          <a:xfrm>
            <a:off x="4811736" y="2919976"/>
            <a:ext cx="1932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none"/>
          </a:ln>
        </p:spPr>
      </p:cxnSp>
      <p:sp>
        <p:nvSpPr>
          <p:cNvPr id="4957" name="Google Shape;4957;p100"/>
          <p:cNvSpPr/>
          <p:nvPr/>
        </p:nvSpPr>
        <p:spPr>
          <a:xfrm>
            <a:off x="870325" y="558975"/>
            <a:ext cx="61401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Fraud Detection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58" name="Google Shape;4958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0187" y="1001895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9" name="Google Shape;4959;p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0516" y="1714897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0" name="Google Shape;4960;p1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62993" y="1652282"/>
            <a:ext cx="238725" cy="25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1" name="Google Shape;4961;p1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29128" y="1618400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2" name="Google Shape;4962;p1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29125" y="2436287"/>
            <a:ext cx="220500" cy="22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3" name="Google Shape;4963;p1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38736" y="3029791"/>
            <a:ext cx="201300" cy="222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4" name="Google Shape;4964;p10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22113" y="3090825"/>
            <a:ext cx="256775" cy="25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5" name="Google Shape;4965;p10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749863" y="2686138"/>
            <a:ext cx="201300" cy="2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6" name="Google Shape;4966;p10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379238" y="2450425"/>
            <a:ext cx="201300" cy="2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1" name="Shape 4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2" name="Google Shape;4972;p101"/>
          <p:cNvSpPr/>
          <p:nvPr/>
        </p:nvSpPr>
        <p:spPr>
          <a:xfrm>
            <a:off x="1660275" y="972150"/>
            <a:ext cx="4774500" cy="39015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73" name="Google Shape;4973;p101"/>
          <p:cNvGrpSpPr/>
          <p:nvPr/>
        </p:nvGrpSpPr>
        <p:grpSpPr>
          <a:xfrm>
            <a:off x="2987825" y="1915424"/>
            <a:ext cx="3319361" cy="1673347"/>
            <a:chOff x="2178034" y="1054764"/>
            <a:chExt cx="1910094" cy="752675"/>
          </a:xfrm>
        </p:grpSpPr>
        <p:sp>
          <p:nvSpPr>
            <p:cNvPr id="4974" name="Google Shape;4974;p101"/>
            <p:cNvSpPr/>
            <p:nvPr/>
          </p:nvSpPr>
          <p:spPr>
            <a:xfrm>
              <a:off x="2178034" y="1054764"/>
              <a:ext cx="1910094" cy="752675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5" name="Google Shape;4975;p101"/>
            <p:cNvSpPr txBox="1"/>
            <p:nvPr/>
          </p:nvSpPr>
          <p:spPr>
            <a:xfrm>
              <a:off x="2178037" y="1054764"/>
              <a:ext cx="574322" cy="867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Virtual Private Cloud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976" name="Google Shape;4976;p101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Retail &gt; PCI</a:t>
            </a:r>
            <a:endParaRPr/>
          </a:p>
        </p:txBody>
      </p:sp>
      <p:grpSp>
        <p:nvGrpSpPr>
          <p:cNvPr id="4977" name="Google Shape;4977;p101"/>
          <p:cNvGrpSpPr/>
          <p:nvPr/>
        </p:nvGrpSpPr>
        <p:grpSpPr>
          <a:xfrm>
            <a:off x="6574481" y="2529158"/>
            <a:ext cx="978478" cy="1106417"/>
            <a:chOff x="2178035" y="1054764"/>
            <a:chExt cx="1677199" cy="200387"/>
          </a:xfrm>
        </p:grpSpPr>
        <p:sp>
          <p:nvSpPr>
            <p:cNvPr id="4978" name="Google Shape;4978;p101"/>
            <p:cNvSpPr/>
            <p:nvPr/>
          </p:nvSpPr>
          <p:spPr>
            <a:xfrm>
              <a:off x="2178035" y="1054764"/>
              <a:ext cx="1677199" cy="200387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9" name="Google Shape;4979;p101"/>
            <p:cNvSpPr txBox="1"/>
            <p:nvPr/>
          </p:nvSpPr>
          <p:spPr>
            <a:xfrm>
              <a:off x="2178037" y="1054764"/>
              <a:ext cx="1559700" cy="31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4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Network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80" name="Google Shape;4980;p101"/>
          <p:cNvGrpSpPr/>
          <p:nvPr/>
        </p:nvGrpSpPr>
        <p:grpSpPr>
          <a:xfrm>
            <a:off x="837183" y="1376371"/>
            <a:ext cx="677512" cy="2441431"/>
            <a:chOff x="2178037" y="1054764"/>
            <a:chExt cx="1146188" cy="442176"/>
          </a:xfrm>
        </p:grpSpPr>
        <p:sp>
          <p:nvSpPr>
            <p:cNvPr id="4981" name="Google Shape;4981;p101"/>
            <p:cNvSpPr/>
            <p:nvPr/>
          </p:nvSpPr>
          <p:spPr>
            <a:xfrm>
              <a:off x="2178037" y="1054764"/>
              <a:ext cx="1146188" cy="442176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2" name="Google Shape;4982;p101"/>
            <p:cNvSpPr txBox="1"/>
            <p:nvPr/>
          </p:nvSpPr>
          <p:spPr>
            <a:xfrm>
              <a:off x="2178037" y="1054764"/>
              <a:ext cx="826089" cy="102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Customer</a:t>
              </a:r>
              <a:b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Payment</a:t>
              </a:r>
              <a:b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Requests</a:t>
              </a:r>
              <a:br>
                <a:rPr b="0" i="0" lang="en-US" sz="8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83" name="Google Shape;4983;p101"/>
          <p:cNvGrpSpPr/>
          <p:nvPr/>
        </p:nvGrpSpPr>
        <p:grpSpPr>
          <a:xfrm>
            <a:off x="6580078" y="1157522"/>
            <a:ext cx="676668" cy="1060678"/>
            <a:chOff x="2178037" y="1054764"/>
            <a:chExt cx="710040" cy="1126823"/>
          </a:xfrm>
        </p:grpSpPr>
        <p:sp>
          <p:nvSpPr>
            <p:cNvPr id="4984" name="Google Shape;4984;p101"/>
            <p:cNvSpPr/>
            <p:nvPr/>
          </p:nvSpPr>
          <p:spPr>
            <a:xfrm>
              <a:off x="2178037" y="1054764"/>
              <a:ext cx="710040" cy="1126823"/>
            </a:xfrm>
            <a:prstGeom prst="roundRect">
              <a:avLst>
                <a:gd fmla="val 827" name="adj"/>
              </a:avLst>
            </a:prstGeom>
            <a:solidFill>
              <a:srgbClr val="FFEB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5" name="Google Shape;4985;p101"/>
            <p:cNvSpPr txBox="1"/>
            <p:nvPr/>
          </p:nvSpPr>
          <p:spPr>
            <a:xfrm>
              <a:off x="2178037" y="1054764"/>
              <a:ext cx="556098" cy="4773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Payment 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Processor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86" name="Google Shape;4986;p101"/>
          <p:cNvGrpSpPr/>
          <p:nvPr/>
        </p:nvGrpSpPr>
        <p:grpSpPr>
          <a:xfrm>
            <a:off x="925236" y="1981983"/>
            <a:ext cx="502920" cy="502920"/>
            <a:chOff x="433514" y="2354433"/>
            <a:chExt cx="502920" cy="502920"/>
          </a:xfrm>
        </p:grpSpPr>
        <p:sp>
          <p:nvSpPr>
            <p:cNvPr id="4987" name="Google Shape;4987;p10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88" name="Google Shape;4988;p10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89" name="Google Shape;4989;p101"/>
          <p:cNvGrpSpPr/>
          <p:nvPr/>
        </p:nvGrpSpPr>
        <p:grpSpPr>
          <a:xfrm>
            <a:off x="6666909" y="1624584"/>
            <a:ext cx="502920" cy="502920"/>
            <a:chOff x="433514" y="2354433"/>
            <a:chExt cx="502920" cy="502920"/>
          </a:xfrm>
        </p:grpSpPr>
        <p:sp>
          <p:nvSpPr>
            <p:cNvPr id="4990" name="Google Shape;4990;p10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91" name="Google Shape;4991;p10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92" name="Google Shape;4992;p101"/>
          <p:cNvGrpSpPr/>
          <p:nvPr/>
        </p:nvGrpSpPr>
        <p:grpSpPr>
          <a:xfrm>
            <a:off x="919561" y="2632768"/>
            <a:ext cx="502920" cy="502920"/>
            <a:chOff x="433514" y="2354433"/>
            <a:chExt cx="502920" cy="502920"/>
          </a:xfrm>
        </p:grpSpPr>
        <p:sp>
          <p:nvSpPr>
            <p:cNvPr id="4993" name="Google Shape;4993;p10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94" name="Google Shape;4994;p10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95" name="Google Shape;4995;p101"/>
          <p:cNvGrpSpPr/>
          <p:nvPr/>
        </p:nvGrpSpPr>
        <p:grpSpPr>
          <a:xfrm>
            <a:off x="919561" y="3225019"/>
            <a:ext cx="502920" cy="502920"/>
            <a:chOff x="433514" y="2354433"/>
            <a:chExt cx="502920" cy="502920"/>
          </a:xfrm>
        </p:grpSpPr>
        <p:sp>
          <p:nvSpPr>
            <p:cNvPr id="4996" name="Google Shape;4996;p10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97" name="Google Shape;4997;p10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98" name="Google Shape;4998;p101"/>
          <p:cNvGrpSpPr/>
          <p:nvPr/>
        </p:nvGrpSpPr>
        <p:grpSpPr>
          <a:xfrm>
            <a:off x="3039503" y="2738206"/>
            <a:ext cx="517962" cy="280714"/>
            <a:chOff x="940699" y="580744"/>
            <a:chExt cx="517962" cy="280714"/>
          </a:xfrm>
        </p:grpSpPr>
        <p:sp>
          <p:nvSpPr>
            <p:cNvPr id="4999" name="Google Shape;4999;p101"/>
            <p:cNvSpPr/>
            <p:nvPr/>
          </p:nvSpPr>
          <p:spPr>
            <a:xfrm>
              <a:off x="940699" y="580744"/>
              <a:ext cx="517962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91425" lIns="292600" spcFirstLastPara="1" rIns="45700" wrap="square" tIns="82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NAT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00" name="Google Shape;5000;p10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01" name="Google Shape;5001;p101"/>
          <p:cNvGrpSpPr/>
          <p:nvPr/>
        </p:nvGrpSpPr>
        <p:grpSpPr>
          <a:xfrm>
            <a:off x="3619486" y="3262261"/>
            <a:ext cx="816121" cy="280714"/>
            <a:chOff x="940699" y="580744"/>
            <a:chExt cx="816121" cy="280714"/>
          </a:xfrm>
        </p:grpSpPr>
        <p:sp>
          <p:nvSpPr>
            <p:cNvPr id="5002" name="Google Shape;5002;p101"/>
            <p:cNvSpPr/>
            <p:nvPr/>
          </p:nvSpPr>
          <p:spPr>
            <a:xfrm>
              <a:off x="940699" y="580744"/>
              <a:ext cx="816121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91425" lIns="292600" spcFirstLastPara="1" rIns="45700" wrap="square" tIns="82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Squid Proxy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03" name="Google Shape;5003;p10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04" name="Google Shape;5004;p101"/>
          <p:cNvGrpSpPr/>
          <p:nvPr/>
        </p:nvGrpSpPr>
        <p:grpSpPr>
          <a:xfrm>
            <a:off x="3567636" y="2205550"/>
            <a:ext cx="925125" cy="281750"/>
            <a:chOff x="940699" y="580225"/>
            <a:chExt cx="925125" cy="281750"/>
          </a:xfrm>
        </p:grpSpPr>
        <p:sp>
          <p:nvSpPr>
            <p:cNvPr id="5005" name="Google Shape;5005;p101"/>
            <p:cNvSpPr/>
            <p:nvPr/>
          </p:nvSpPr>
          <p:spPr>
            <a:xfrm>
              <a:off x="940699" y="580225"/>
              <a:ext cx="925125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External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Payment Form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06" name="Google Shape;5006;p10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07" name="Google Shape;5007;p101"/>
          <p:cNvGrpSpPr/>
          <p:nvPr/>
        </p:nvGrpSpPr>
        <p:grpSpPr>
          <a:xfrm>
            <a:off x="4570278" y="2205549"/>
            <a:ext cx="1046953" cy="281750"/>
            <a:chOff x="940699" y="580225"/>
            <a:chExt cx="1046953" cy="281750"/>
          </a:xfrm>
        </p:grpSpPr>
        <p:sp>
          <p:nvSpPr>
            <p:cNvPr id="5008" name="Google Shape;5008;p101"/>
            <p:cNvSpPr/>
            <p:nvPr/>
          </p:nvSpPr>
          <p:spPr>
            <a:xfrm>
              <a:off x="940699" y="580225"/>
              <a:ext cx="1046953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Internal Payment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Authorization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09" name="Google Shape;5009;p10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10" name="Google Shape;5010;p101"/>
          <p:cNvGrpSpPr/>
          <p:nvPr/>
        </p:nvGrpSpPr>
        <p:grpSpPr>
          <a:xfrm>
            <a:off x="5572781" y="2738206"/>
            <a:ext cx="684675" cy="281750"/>
            <a:chOff x="940699" y="580225"/>
            <a:chExt cx="684675" cy="281750"/>
          </a:xfrm>
        </p:grpSpPr>
        <p:sp>
          <p:nvSpPr>
            <p:cNvPr id="5011" name="Google Shape;5011;p101"/>
            <p:cNvSpPr/>
            <p:nvPr/>
          </p:nvSpPr>
          <p:spPr>
            <a:xfrm>
              <a:off x="940699" y="580225"/>
              <a:ext cx="684675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VPN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12" name="Google Shape;5012;p10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13" name="Google Shape;5013;p101"/>
          <p:cNvGrpSpPr/>
          <p:nvPr/>
        </p:nvGrpSpPr>
        <p:grpSpPr>
          <a:xfrm>
            <a:off x="6668196" y="3263881"/>
            <a:ext cx="792076" cy="281750"/>
            <a:chOff x="940699" y="580225"/>
            <a:chExt cx="792076" cy="281750"/>
          </a:xfrm>
        </p:grpSpPr>
        <p:sp>
          <p:nvSpPr>
            <p:cNvPr id="5014" name="Google Shape;5014;p101"/>
            <p:cNvSpPr/>
            <p:nvPr/>
          </p:nvSpPr>
          <p:spPr>
            <a:xfrm>
              <a:off x="940699" y="580225"/>
              <a:ext cx="792076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Application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System(s)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15" name="Google Shape;5015;p10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16" name="Google Shape;5016;p101"/>
          <p:cNvGrpSpPr/>
          <p:nvPr/>
        </p:nvGrpSpPr>
        <p:grpSpPr>
          <a:xfrm>
            <a:off x="6668195" y="2737575"/>
            <a:ext cx="795528" cy="281750"/>
            <a:chOff x="940698" y="580225"/>
            <a:chExt cx="795528" cy="281750"/>
          </a:xfrm>
        </p:grpSpPr>
        <p:sp>
          <p:nvSpPr>
            <p:cNvPr id="5017" name="Google Shape;5017;p101"/>
            <p:cNvSpPr/>
            <p:nvPr/>
          </p:nvSpPr>
          <p:spPr>
            <a:xfrm>
              <a:off x="940698" y="580225"/>
              <a:ext cx="795528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VPN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18" name="Google Shape;5018;p10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19" name="Google Shape;5019;p101"/>
          <p:cNvSpPr/>
          <p:nvPr/>
        </p:nvSpPr>
        <p:spPr>
          <a:xfrm>
            <a:off x="5334302" y="3826104"/>
            <a:ext cx="840808" cy="386888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0" name="Google Shape;5020;p101"/>
          <p:cNvSpPr/>
          <p:nvPr/>
        </p:nvSpPr>
        <p:spPr>
          <a:xfrm>
            <a:off x="4261324" y="4359506"/>
            <a:ext cx="914546" cy="386888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Monitoring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1" name="Google Shape;5021;p101"/>
          <p:cNvSpPr/>
          <p:nvPr/>
        </p:nvSpPr>
        <p:spPr>
          <a:xfrm>
            <a:off x="4261324" y="3826104"/>
            <a:ext cx="800732" cy="386888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Logging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22" name="Google Shape;5022;p101"/>
          <p:cNvCxnSpPr>
            <a:stCxn id="4993" idx="3"/>
            <a:endCxn id="5023" idx="1"/>
          </p:cNvCxnSpPr>
          <p:nvPr/>
        </p:nvCxnSpPr>
        <p:spPr>
          <a:xfrm flipH="1" rot="10800000">
            <a:off x="1422481" y="2880928"/>
            <a:ext cx="387900" cy="3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024" name="Google Shape;5024;p101"/>
          <p:cNvCxnSpPr>
            <a:stCxn id="4987" idx="3"/>
            <a:endCxn id="4996" idx="3"/>
          </p:cNvCxnSpPr>
          <p:nvPr/>
        </p:nvCxnSpPr>
        <p:spPr>
          <a:xfrm flipH="1">
            <a:off x="1422456" y="2233443"/>
            <a:ext cx="5700" cy="1242900"/>
          </a:xfrm>
          <a:prstGeom prst="bentConnector3">
            <a:avLst>
              <a:gd fmla="val -4177632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25" name="Google Shape;5025;p101"/>
          <p:cNvCxnSpPr>
            <a:stCxn id="5026" idx="3"/>
            <a:endCxn id="4999" idx="1"/>
          </p:cNvCxnSpPr>
          <p:nvPr/>
        </p:nvCxnSpPr>
        <p:spPr>
          <a:xfrm flipH="1" rot="10800000">
            <a:off x="2744249" y="2878655"/>
            <a:ext cx="295200" cy="1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5027" name="Google Shape;5027;p101"/>
          <p:cNvCxnSpPr>
            <a:stCxn id="4999" idx="0"/>
            <a:endCxn id="5005" idx="1"/>
          </p:cNvCxnSpPr>
          <p:nvPr/>
        </p:nvCxnSpPr>
        <p:spPr>
          <a:xfrm rot="-5400000">
            <a:off x="3237134" y="2407756"/>
            <a:ext cx="391800" cy="2691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5028" name="Google Shape;5028;p101"/>
          <p:cNvCxnSpPr>
            <a:stCxn id="4984" idx="1"/>
            <a:endCxn id="5005" idx="0"/>
          </p:cNvCxnSpPr>
          <p:nvPr/>
        </p:nvCxnSpPr>
        <p:spPr>
          <a:xfrm flipH="1">
            <a:off x="4030078" y="1687861"/>
            <a:ext cx="2550000" cy="517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5029" name="Google Shape;5029;p101"/>
          <p:cNvCxnSpPr>
            <a:stCxn id="4999" idx="2"/>
            <a:endCxn id="5002" idx="1"/>
          </p:cNvCxnSpPr>
          <p:nvPr/>
        </p:nvCxnSpPr>
        <p:spPr>
          <a:xfrm flipH="1" rot="-5400000">
            <a:off x="3267134" y="3050270"/>
            <a:ext cx="383700" cy="321000"/>
          </a:xfrm>
          <a:prstGeom prst="bentConnector2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030" name="Google Shape;5030;p101"/>
          <p:cNvCxnSpPr>
            <a:stCxn id="5002" idx="2"/>
            <a:endCxn id="5021" idx="1"/>
          </p:cNvCxnSpPr>
          <p:nvPr/>
        </p:nvCxnSpPr>
        <p:spPr>
          <a:xfrm flipH="1" rot="-5400000">
            <a:off x="3906046" y="3664475"/>
            <a:ext cx="476700" cy="233700"/>
          </a:xfrm>
          <a:prstGeom prst="bentConnector2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031" name="Google Shape;5031;p101"/>
          <p:cNvCxnSpPr>
            <a:stCxn id="5002" idx="2"/>
            <a:endCxn id="5020" idx="1"/>
          </p:cNvCxnSpPr>
          <p:nvPr/>
        </p:nvCxnSpPr>
        <p:spPr>
          <a:xfrm flipH="1" rot="-5400000">
            <a:off x="3639346" y="3931175"/>
            <a:ext cx="1010100" cy="233700"/>
          </a:xfrm>
          <a:prstGeom prst="bentConnector2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032" name="Google Shape;5032;p101"/>
          <p:cNvCxnSpPr>
            <a:stCxn id="5021" idx="3"/>
            <a:endCxn id="5019" idx="1"/>
          </p:cNvCxnSpPr>
          <p:nvPr/>
        </p:nvCxnSpPr>
        <p:spPr>
          <a:xfrm>
            <a:off x="5062056" y="4019548"/>
            <a:ext cx="272100" cy="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033" name="Google Shape;5033;p101"/>
          <p:cNvCxnSpPr>
            <a:stCxn id="5011" idx="3"/>
            <a:endCxn id="5017" idx="1"/>
          </p:cNvCxnSpPr>
          <p:nvPr/>
        </p:nvCxnSpPr>
        <p:spPr>
          <a:xfrm flipH="1" rot="10800000">
            <a:off x="6257456" y="2878481"/>
            <a:ext cx="410700" cy="600"/>
          </a:xfrm>
          <a:prstGeom prst="straightConnector1">
            <a:avLst/>
          </a:prstGeom>
          <a:noFill/>
          <a:ln cap="flat" cmpd="sng" w="9525">
            <a:solidFill>
              <a:srgbClr val="9575CD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5034" name="Google Shape;5034;p101"/>
          <p:cNvCxnSpPr>
            <a:stCxn id="5014" idx="0"/>
            <a:endCxn id="5017" idx="2"/>
          </p:cNvCxnSpPr>
          <p:nvPr/>
        </p:nvCxnSpPr>
        <p:spPr>
          <a:xfrm flipH="1" rot="10800000">
            <a:off x="7064234" y="3019381"/>
            <a:ext cx="1800" cy="244500"/>
          </a:xfrm>
          <a:prstGeom prst="straightConnector1">
            <a:avLst/>
          </a:prstGeom>
          <a:noFill/>
          <a:ln cap="flat" cmpd="sng" w="9525">
            <a:solidFill>
              <a:srgbClr val="9575CD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035" name="Google Shape;5035;p101"/>
          <p:cNvCxnSpPr>
            <a:stCxn id="5008" idx="3"/>
            <a:endCxn id="5011" idx="0"/>
          </p:cNvCxnSpPr>
          <p:nvPr/>
        </p:nvCxnSpPr>
        <p:spPr>
          <a:xfrm>
            <a:off x="5617231" y="2346424"/>
            <a:ext cx="297900" cy="391800"/>
          </a:xfrm>
          <a:prstGeom prst="bentConnector2">
            <a:avLst/>
          </a:prstGeom>
          <a:noFill/>
          <a:ln cap="flat" cmpd="sng" w="9525">
            <a:solidFill>
              <a:srgbClr val="9575CD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5036" name="Google Shape;5036;p101"/>
          <p:cNvCxnSpPr>
            <a:stCxn id="5008" idx="2"/>
            <a:endCxn id="5002" idx="0"/>
          </p:cNvCxnSpPr>
          <p:nvPr/>
        </p:nvCxnSpPr>
        <p:spPr>
          <a:xfrm rot="5400000">
            <a:off x="4173204" y="2341649"/>
            <a:ext cx="774900" cy="1066200"/>
          </a:xfrm>
          <a:prstGeom prst="bentConnector3">
            <a:avLst>
              <a:gd fmla="val 25420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037" name="Google Shape;5037;p101"/>
          <p:cNvCxnSpPr>
            <a:stCxn id="5011" idx="1"/>
            <a:endCxn id="5002" idx="0"/>
          </p:cNvCxnSpPr>
          <p:nvPr/>
        </p:nvCxnSpPr>
        <p:spPr>
          <a:xfrm flipH="1">
            <a:off x="4027481" y="2879081"/>
            <a:ext cx="1545300" cy="383100"/>
          </a:xfrm>
          <a:prstGeom prst="bentConnector2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038" name="Google Shape;5038;p101"/>
          <p:cNvCxnSpPr>
            <a:stCxn id="5005" idx="2"/>
            <a:endCxn id="5002" idx="0"/>
          </p:cNvCxnSpPr>
          <p:nvPr/>
        </p:nvCxnSpPr>
        <p:spPr>
          <a:xfrm flipH="1">
            <a:off x="4027498" y="2487300"/>
            <a:ext cx="2700" cy="7749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039" name="Google Shape;5039;p101"/>
          <p:cNvCxnSpPr>
            <a:stCxn id="5008" idx="0"/>
            <a:endCxn id="4984" idx="1"/>
          </p:cNvCxnSpPr>
          <p:nvPr/>
        </p:nvCxnSpPr>
        <p:spPr>
          <a:xfrm rot="-5400000">
            <a:off x="5577954" y="1203549"/>
            <a:ext cx="517800" cy="1486200"/>
          </a:xfrm>
          <a:prstGeom prst="bentConnector2">
            <a:avLst/>
          </a:prstGeom>
          <a:noFill/>
          <a:ln cap="flat" cmpd="sng" w="9525">
            <a:solidFill>
              <a:srgbClr val="9575CD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5040" name="Google Shape;5040;p101"/>
          <p:cNvSpPr/>
          <p:nvPr/>
        </p:nvSpPr>
        <p:spPr>
          <a:xfrm>
            <a:off x="684775" y="558975"/>
            <a:ext cx="70206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PCI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6" name="Google Shape;5026;p101"/>
          <p:cNvSpPr/>
          <p:nvPr/>
        </p:nvSpPr>
        <p:spPr>
          <a:xfrm>
            <a:off x="1810349" y="2688755"/>
            <a:ext cx="9339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1" name="Google Shape;5041;p10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66287" y="972145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2" name="Google Shape;5042;p10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887875" y="2757900"/>
            <a:ext cx="233700" cy="2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3" name="Google Shape;5043;p10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396725" y="3935612"/>
            <a:ext cx="220500" cy="22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4" name="Google Shape;5044;p10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341850" y="3884993"/>
            <a:ext cx="269100" cy="26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5" name="Google Shape;5045;p10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354488" y="4450331"/>
            <a:ext cx="243825" cy="169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0" name="Shape 5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1" name="Google Shape;5051;p102"/>
          <p:cNvSpPr/>
          <p:nvPr/>
        </p:nvSpPr>
        <p:spPr>
          <a:xfrm>
            <a:off x="2382878" y="972149"/>
            <a:ext cx="4729200" cy="35427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2" name="Google Shape;5052;p102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Retail &gt; Real-Time Inventory</a:t>
            </a:r>
            <a:endParaRPr/>
          </a:p>
        </p:txBody>
      </p:sp>
      <p:grpSp>
        <p:nvGrpSpPr>
          <p:cNvPr id="5053" name="Google Shape;5053;p102"/>
          <p:cNvGrpSpPr/>
          <p:nvPr/>
        </p:nvGrpSpPr>
        <p:grpSpPr>
          <a:xfrm>
            <a:off x="2535216" y="1464714"/>
            <a:ext cx="1280160" cy="568678"/>
            <a:chOff x="2535216" y="1464714"/>
            <a:chExt cx="1280160" cy="568678"/>
          </a:xfrm>
        </p:grpSpPr>
        <p:sp>
          <p:nvSpPr>
            <p:cNvPr id="5054" name="Google Shape;5054;p102"/>
            <p:cNvSpPr/>
            <p:nvPr/>
          </p:nvSpPr>
          <p:spPr>
            <a:xfrm>
              <a:off x="2535216" y="1464714"/>
              <a:ext cx="128016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55" name="Google Shape;5055;p102"/>
            <p:cNvSpPr txBox="1"/>
            <p:nvPr/>
          </p:nvSpPr>
          <p:spPr>
            <a:xfrm>
              <a:off x="2960806" y="1861805"/>
              <a:ext cx="672659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Capture Changes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56" name="Google Shape;5056;p102"/>
            <p:cNvCxnSpPr/>
            <p:nvPr/>
          </p:nvCxnSpPr>
          <p:spPr>
            <a:xfrm>
              <a:off x="2960242" y="1823993"/>
              <a:ext cx="85039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057" name="Google Shape;5057;p102"/>
          <p:cNvGrpSpPr/>
          <p:nvPr/>
        </p:nvGrpSpPr>
        <p:grpSpPr>
          <a:xfrm>
            <a:off x="5734866" y="1464714"/>
            <a:ext cx="1234440" cy="568678"/>
            <a:chOff x="5734866" y="1464714"/>
            <a:chExt cx="1234440" cy="568678"/>
          </a:xfrm>
        </p:grpSpPr>
        <p:sp>
          <p:nvSpPr>
            <p:cNvPr id="5058" name="Google Shape;5058;p102"/>
            <p:cNvSpPr/>
            <p:nvPr/>
          </p:nvSpPr>
          <p:spPr>
            <a:xfrm>
              <a:off x="5734866" y="1464714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Events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59" name="Google Shape;5059;p102"/>
            <p:cNvSpPr txBox="1"/>
            <p:nvPr/>
          </p:nvSpPr>
          <p:spPr>
            <a:xfrm>
              <a:off x="6160456" y="1861805"/>
              <a:ext cx="750267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Processed Changes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60" name="Google Shape;5060;p102"/>
            <p:cNvCxnSpPr/>
            <p:nvPr/>
          </p:nvCxnSpPr>
          <p:spPr>
            <a:xfrm>
              <a:off x="6159892" y="1823993"/>
              <a:ext cx="80467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061" name="Google Shape;5061;p102"/>
          <p:cNvGrpSpPr/>
          <p:nvPr/>
        </p:nvGrpSpPr>
        <p:grpSpPr>
          <a:xfrm>
            <a:off x="4062319" y="3088300"/>
            <a:ext cx="1234440" cy="568678"/>
            <a:chOff x="4062319" y="3088300"/>
            <a:chExt cx="1234440" cy="568678"/>
          </a:xfrm>
        </p:grpSpPr>
        <p:sp>
          <p:nvSpPr>
            <p:cNvPr id="5062" name="Google Shape;5062;p102"/>
            <p:cNvSpPr/>
            <p:nvPr/>
          </p:nvSpPr>
          <p:spPr>
            <a:xfrm>
              <a:off x="4062319" y="3088300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Aggregates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63" name="Google Shape;5063;p102"/>
            <p:cNvSpPr txBox="1"/>
            <p:nvPr/>
          </p:nvSpPr>
          <p:spPr>
            <a:xfrm>
              <a:off x="4487910" y="3485391"/>
              <a:ext cx="627826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Inventory Counts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64" name="Google Shape;5064;p102"/>
            <p:cNvCxnSpPr/>
            <p:nvPr/>
          </p:nvCxnSpPr>
          <p:spPr>
            <a:xfrm>
              <a:off x="4487346" y="3447579"/>
              <a:ext cx="80467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065" name="Google Shape;5065;p102"/>
          <p:cNvGrpSpPr/>
          <p:nvPr/>
        </p:nvGrpSpPr>
        <p:grpSpPr>
          <a:xfrm>
            <a:off x="5734866" y="2270839"/>
            <a:ext cx="1234440" cy="568678"/>
            <a:chOff x="5734866" y="2270839"/>
            <a:chExt cx="1234440" cy="568678"/>
          </a:xfrm>
        </p:grpSpPr>
        <p:sp>
          <p:nvSpPr>
            <p:cNvPr id="5066" name="Google Shape;5066;p102"/>
            <p:cNvSpPr/>
            <p:nvPr/>
          </p:nvSpPr>
          <p:spPr>
            <a:xfrm>
              <a:off x="5734866" y="2270839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67" name="Google Shape;5067;p102"/>
            <p:cNvSpPr txBox="1"/>
            <p:nvPr/>
          </p:nvSpPr>
          <p:spPr>
            <a:xfrm>
              <a:off x="6160457" y="2667930"/>
              <a:ext cx="628382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Warehouse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68" name="Google Shape;5068;p102"/>
            <p:cNvCxnSpPr/>
            <p:nvPr/>
          </p:nvCxnSpPr>
          <p:spPr>
            <a:xfrm>
              <a:off x="6159893" y="2630118"/>
              <a:ext cx="80467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069" name="Google Shape;5069;p102"/>
          <p:cNvGrpSpPr/>
          <p:nvPr/>
        </p:nvGrpSpPr>
        <p:grpSpPr>
          <a:xfrm>
            <a:off x="2535215" y="2276763"/>
            <a:ext cx="1280160" cy="568678"/>
            <a:chOff x="2535215" y="2276763"/>
            <a:chExt cx="1280160" cy="568678"/>
          </a:xfrm>
        </p:grpSpPr>
        <p:sp>
          <p:nvSpPr>
            <p:cNvPr id="5070" name="Google Shape;5070;p102"/>
            <p:cNvSpPr/>
            <p:nvPr/>
          </p:nvSpPr>
          <p:spPr>
            <a:xfrm>
              <a:off x="2535215" y="2276763"/>
              <a:ext cx="128016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71" name="Google Shape;5071;p102"/>
            <p:cNvSpPr txBox="1"/>
            <p:nvPr/>
          </p:nvSpPr>
          <p:spPr>
            <a:xfrm>
              <a:off x="2960807" y="2673854"/>
              <a:ext cx="737509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 Changes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72" name="Google Shape;5072;p102"/>
            <p:cNvCxnSpPr/>
            <p:nvPr/>
          </p:nvCxnSpPr>
          <p:spPr>
            <a:xfrm>
              <a:off x="2960243" y="2636042"/>
              <a:ext cx="85039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073" name="Google Shape;5073;p102"/>
          <p:cNvGrpSpPr/>
          <p:nvPr/>
        </p:nvGrpSpPr>
        <p:grpSpPr>
          <a:xfrm>
            <a:off x="4062319" y="2272945"/>
            <a:ext cx="1234440" cy="568678"/>
            <a:chOff x="4062319" y="2272945"/>
            <a:chExt cx="1234440" cy="568678"/>
          </a:xfrm>
        </p:grpSpPr>
        <p:sp>
          <p:nvSpPr>
            <p:cNvPr id="5074" name="Google Shape;5074;p102"/>
            <p:cNvSpPr/>
            <p:nvPr/>
          </p:nvSpPr>
          <p:spPr>
            <a:xfrm>
              <a:off x="4062319" y="2272945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75" name="Google Shape;5075;p102"/>
            <p:cNvSpPr txBox="1"/>
            <p:nvPr/>
          </p:nvSpPr>
          <p:spPr>
            <a:xfrm>
              <a:off x="4487910" y="2670036"/>
              <a:ext cx="718382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Inventory Streams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76" name="Google Shape;5076;p102"/>
            <p:cNvCxnSpPr/>
            <p:nvPr/>
          </p:nvCxnSpPr>
          <p:spPr>
            <a:xfrm>
              <a:off x="4487346" y="2632224"/>
              <a:ext cx="80467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077" name="Google Shape;5077;p102"/>
          <p:cNvGrpSpPr/>
          <p:nvPr/>
        </p:nvGrpSpPr>
        <p:grpSpPr>
          <a:xfrm>
            <a:off x="2535216" y="3088300"/>
            <a:ext cx="1280160" cy="568678"/>
            <a:chOff x="2535216" y="3088300"/>
            <a:chExt cx="1280160" cy="568678"/>
          </a:xfrm>
        </p:grpSpPr>
        <p:sp>
          <p:nvSpPr>
            <p:cNvPr id="5078" name="Google Shape;5078;p102"/>
            <p:cNvSpPr/>
            <p:nvPr/>
          </p:nvSpPr>
          <p:spPr>
            <a:xfrm>
              <a:off x="2535216" y="3088300"/>
              <a:ext cx="128016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79" name="Google Shape;5079;p102"/>
            <p:cNvSpPr txBox="1"/>
            <p:nvPr/>
          </p:nvSpPr>
          <p:spPr>
            <a:xfrm>
              <a:off x="2960806" y="3485391"/>
              <a:ext cx="551143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Inventory APIs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80" name="Google Shape;5080;p102"/>
            <p:cNvCxnSpPr/>
            <p:nvPr/>
          </p:nvCxnSpPr>
          <p:spPr>
            <a:xfrm>
              <a:off x="2960242" y="3447579"/>
              <a:ext cx="85039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081" name="Google Shape;5081;p102"/>
          <p:cNvGrpSpPr/>
          <p:nvPr/>
        </p:nvGrpSpPr>
        <p:grpSpPr>
          <a:xfrm>
            <a:off x="800431" y="3933847"/>
            <a:ext cx="1280180" cy="923586"/>
            <a:chOff x="2178037" y="1054762"/>
            <a:chExt cx="1343316" cy="975585"/>
          </a:xfrm>
        </p:grpSpPr>
        <p:sp>
          <p:nvSpPr>
            <p:cNvPr id="5082" name="Google Shape;5082;p102"/>
            <p:cNvSpPr/>
            <p:nvPr/>
          </p:nvSpPr>
          <p:spPr>
            <a:xfrm>
              <a:off x="2178037" y="1054762"/>
              <a:ext cx="1343316" cy="975585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3" name="Google Shape;5083;p102"/>
            <p:cNvSpPr txBox="1"/>
            <p:nvPr/>
          </p:nvSpPr>
          <p:spPr>
            <a:xfrm>
              <a:off x="2178037" y="1054764"/>
              <a:ext cx="917257" cy="3392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Backoffice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Business Applications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84" name="Google Shape;5084;p102"/>
          <p:cNvGrpSpPr/>
          <p:nvPr/>
        </p:nvGrpSpPr>
        <p:grpSpPr>
          <a:xfrm>
            <a:off x="800430" y="2308620"/>
            <a:ext cx="1280180" cy="1527013"/>
            <a:chOff x="2178037" y="1054764"/>
            <a:chExt cx="1343316" cy="1622238"/>
          </a:xfrm>
        </p:grpSpPr>
        <p:sp>
          <p:nvSpPr>
            <p:cNvPr id="5085" name="Google Shape;5085;p102"/>
            <p:cNvSpPr/>
            <p:nvPr/>
          </p:nvSpPr>
          <p:spPr>
            <a:xfrm>
              <a:off x="2178037" y="1054764"/>
              <a:ext cx="1343316" cy="1622238"/>
            </a:xfrm>
            <a:prstGeom prst="roundRect">
              <a:avLst>
                <a:gd fmla="val 827" name="adj"/>
              </a:avLst>
            </a:prstGeom>
            <a:solidFill>
              <a:srgbClr val="FFF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6" name="Google Shape;5086;p102"/>
            <p:cNvSpPr txBox="1"/>
            <p:nvPr/>
          </p:nvSpPr>
          <p:spPr>
            <a:xfrm>
              <a:off x="2178037" y="1054764"/>
              <a:ext cx="682254" cy="3411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Integrations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Google Services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87" name="Google Shape;5087;p102"/>
          <p:cNvGrpSpPr/>
          <p:nvPr/>
        </p:nvGrpSpPr>
        <p:grpSpPr>
          <a:xfrm>
            <a:off x="800431" y="1275050"/>
            <a:ext cx="1280180" cy="941830"/>
            <a:chOff x="2178037" y="1054764"/>
            <a:chExt cx="1343316" cy="735288"/>
          </a:xfrm>
        </p:grpSpPr>
        <p:sp>
          <p:nvSpPr>
            <p:cNvPr id="5088" name="Google Shape;5088;p102"/>
            <p:cNvSpPr/>
            <p:nvPr/>
          </p:nvSpPr>
          <p:spPr>
            <a:xfrm>
              <a:off x="2178037" y="1054764"/>
              <a:ext cx="1343316" cy="735288"/>
            </a:xfrm>
            <a:prstGeom prst="roundRect">
              <a:avLst>
                <a:gd fmla="val 827" name="adj"/>
              </a:avLst>
            </a:prstGeom>
            <a:solidFill>
              <a:srgbClr val="E1F5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9" name="Google Shape;5089;p102"/>
            <p:cNvSpPr txBox="1"/>
            <p:nvPr/>
          </p:nvSpPr>
          <p:spPr>
            <a:xfrm>
              <a:off x="2178037" y="1054764"/>
              <a:ext cx="773086" cy="2506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Retail Store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Inventory Changes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90" name="Google Shape;5090;p102"/>
          <p:cNvGrpSpPr/>
          <p:nvPr/>
        </p:nvGrpSpPr>
        <p:grpSpPr>
          <a:xfrm>
            <a:off x="896113" y="4271264"/>
            <a:ext cx="502920" cy="502920"/>
            <a:chOff x="433514" y="2354433"/>
            <a:chExt cx="502920" cy="502920"/>
          </a:xfrm>
        </p:grpSpPr>
        <p:sp>
          <p:nvSpPr>
            <p:cNvPr id="5091" name="Google Shape;5091;p10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92" name="Google Shape;5092;p10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93" name="Google Shape;5093;p102"/>
          <p:cNvGrpSpPr/>
          <p:nvPr/>
        </p:nvGrpSpPr>
        <p:grpSpPr>
          <a:xfrm>
            <a:off x="1189018" y="1618014"/>
            <a:ext cx="502920" cy="502920"/>
            <a:chOff x="433514" y="2354433"/>
            <a:chExt cx="502920" cy="502920"/>
          </a:xfrm>
        </p:grpSpPr>
        <p:sp>
          <p:nvSpPr>
            <p:cNvPr id="5094" name="Google Shape;5094;p10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95" name="Google Shape;5095;p10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96" name="Google Shape;5096;p102"/>
          <p:cNvGrpSpPr/>
          <p:nvPr/>
        </p:nvGrpSpPr>
        <p:grpSpPr>
          <a:xfrm>
            <a:off x="1490473" y="4271264"/>
            <a:ext cx="502920" cy="502920"/>
            <a:chOff x="433514" y="2354433"/>
            <a:chExt cx="502920" cy="502920"/>
          </a:xfrm>
        </p:grpSpPr>
        <p:sp>
          <p:nvSpPr>
            <p:cNvPr id="5097" name="Google Shape;5097;p10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98" name="Google Shape;5098;p10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99" name="Google Shape;5099;p102"/>
          <p:cNvGrpSpPr/>
          <p:nvPr/>
        </p:nvGrpSpPr>
        <p:grpSpPr>
          <a:xfrm>
            <a:off x="896112" y="2651901"/>
            <a:ext cx="502920" cy="502920"/>
            <a:chOff x="896112" y="2651901"/>
            <a:chExt cx="502920" cy="502920"/>
          </a:xfrm>
        </p:grpSpPr>
        <p:sp>
          <p:nvSpPr>
            <p:cNvPr id="5100" name="Google Shape;5100;p102"/>
            <p:cNvSpPr/>
            <p:nvPr/>
          </p:nvSpPr>
          <p:spPr>
            <a:xfrm>
              <a:off x="896112" y="2651901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01" name="Google Shape;5101;p10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52100" y="2707865"/>
              <a:ext cx="390900" cy="3912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102" name="Google Shape;5102;p102"/>
          <p:cNvCxnSpPr>
            <a:stCxn id="5074" idx="3"/>
            <a:endCxn id="5066" idx="1"/>
          </p:cNvCxnSpPr>
          <p:nvPr/>
        </p:nvCxnSpPr>
        <p:spPr>
          <a:xfrm flipH="1" rot="10800000">
            <a:off x="5296759" y="2555184"/>
            <a:ext cx="438000" cy="21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103" name="Google Shape;5103;p102"/>
          <p:cNvCxnSpPr>
            <a:stCxn id="5074" idx="3"/>
            <a:endCxn id="5058" idx="1"/>
          </p:cNvCxnSpPr>
          <p:nvPr/>
        </p:nvCxnSpPr>
        <p:spPr>
          <a:xfrm flipH="1" rot="10800000">
            <a:off x="5296759" y="1749084"/>
            <a:ext cx="438000" cy="808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104" name="Google Shape;5104;p102"/>
          <p:cNvCxnSpPr>
            <a:stCxn id="5074" idx="2"/>
            <a:endCxn id="5062" idx="0"/>
          </p:cNvCxnSpPr>
          <p:nvPr/>
        </p:nvCxnSpPr>
        <p:spPr>
          <a:xfrm>
            <a:off x="4679539" y="2841623"/>
            <a:ext cx="0" cy="246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105" name="Google Shape;5105;p102"/>
          <p:cNvCxnSpPr>
            <a:stCxn id="5062" idx="1"/>
            <a:endCxn id="5078" idx="3"/>
          </p:cNvCxnSpPr>
          <p:nvPr/>
        </p:nvCxnSpPr>
        <p:spPr>
          <a:xfrm rot="10800000">
            <a:off x="3815419" y="3372639"/>
            <a:ext cx="2469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106" name="Google Shape;5106;p102"/>
          <p:cNvCxnSpPr>
            <a:stCxn id="5070" idx="3"/>
            <a:endCxn id="5074" idx="1"/>
          </p:cNvCxnSpPr>
          <p:nvPr/>
        </p:nvCxnSpPr>
        <p:spPr>
          <a:xfrm flipH="1" rot="10800000">
            <a:off x="3815375" y="2557202"/>
            <a:ext cx="246900" cy="39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107" name="Google Shape;5107;p102"/>
          <p:cNvCxnSpPr>
            <a:stCxn id="5054" idx="2"/>
            <a:endCxn id="5070" idx="0"/>
          </p:cNvCxnSpPr>
          <p:nvPr/>
        </p:nvCxnSpPr>
        <p:spPr>
          <a:xfrm>
            <a:off x="3175296" y="2033392"/>
            <a:ext cx="0" cy="243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108" name="Google Shape;5108;p102"/>
          <p:cNvCxnSpPr>
            <a:stCxn id="5070" idx="2"/>
            <a:endCxn id="5078" idx="0"/>
          </p:cNvCxnSpPr>
          <p:nvPr/>
        </p:nvCxnSpPr>
        <p:spPr>
          <a:xfrm>
            <a:off x="3175295" y="2845441"/>
            <a:ext cx="0" cy="2430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109" name="Google Shape;5109;p102"/>
          <p:cNvCxnSpPr>
            <a:stCxn id="5088" idx="3"/>
            <a:endCxn id="5054" idx="1"/>
          </p:cNvCxnSpPr>
          <p:nvPr/>
        </p:nvCxnSpPr>
        <p:spPr>
          <a:xfrm>
            <a:off x="2080611" y="1745965"/>
            <a:ext cx="454500" cy="30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110" name="Google Shape;5110;p102"/>
          <p:cNvCxnSpPr>
            <a:stCxn id="5085" idx="3"/>
            <a:endCxn id="5082" idx="3"/>
          </p:cNvCxnSpPr>
          <p:nvPr/>
        </p:nvCxnSpPr>
        <p:spPr>
          <a:xfrm>
            <a:off x="2080610" y="3072126"/>
            <a:ext cx="600" cy="1323600"/>
          </a:xfrm>
          <a:prstGeom prst="bentConnector3">
            <a:avLst>
              <a:gd fmla="val 38100167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5111" name="Google Shape;5111;p102"/>
          <p:cNvCxnSpPr>
            <a:stCxn id="5078" idx="1"/>
          </p:cNvCxnSpPr>
          <p:nvPr/>
        </p:nvCxnSpPr>
        <p:spPr>
          <a:xfrm rot="10800000">
            <a:off x="2311416" y="3372639"/>
            <a:ext cx="2238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12" name="Google Shape;5112;p102"/>
          <p:cNvSpPr/>
          <p:nvPr/>
        </p:nvSpPr>
        <p:spPr>
          <a:xfrm>
            <a:off x="648025" y="558975"/>
            <a:ext cx="66165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Real-Time Inventory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113" name="Google Shape;5113;p102"/>
          <p:cNvGrpSpPr/>
          <p:nvPr/>
        </p:nvGrpSpPr>
        <p:grpSpPr>
          <a:xfrm>
            <a:off x="896163" y="3246315"/>
            <a:ext cx="502800" cy="502800"/>
            <a:chOff x="896163" y="3246315"/>
            <a:chExt cx="502800" cy="502800"/>
          </a:xfrm>
        </p:grpSpPr>
        <p:sp>
          <p:nvSpPr>
            <p:cNvPr id="5114" name="Google Shape;5114;p102"/>
            <p:cNvSpPr/>
            <p:nvPr/>
          </p:nvSpPr>
          <p:spPr>
            <a:xfrm>
              <a:off x="896163" y="3246315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15" name="Google Shape;5115;p10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52163" y="3302313"/>
              <a:ext cx="390900" cy="390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16" name="Google Shape;5116;p102"/>
          <p:cNvGrpSpPr/>
          <p:nvPr/>
        </p:nvGrpSpPr>
        <p:grpSpPr>
          <a:xfrm>
            <a:off x="1488411" y="2651901"/>
            <a:ext cx="502800" cy="502800"/>
            <a:chOff x="1488411" y="2651901"/>
            <a:chExt cx="502800" cy="502800"/>
          </a:xfrm>
        </p:grpSpPr>
        <p:sp>
          <p:nvSpPr>
            <p:cNvPr id="5117" name="Google Shape;5117;p102"/>
            <p:cNvSpPr/>
            <p:nvPr/>
          </p:nvSpPr>
          <p:spPr>
            <a:xfrm>
              <a:off x="1488411" y="2651901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18" name="Google Shape;5118;p10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544675" y="2708150"/>
              <a:ext cx="390900" cy="390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119" name="Google Shape;5119;p10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82887" y="976945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0" name="Google Shape;5120;p10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34293" y="2308632"/>
            <a:ext cx="238725" cy="25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1" name="Google Shape;5121;p10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11278" y="3127822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Google Shape;5122;p10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599241" y="1553672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3" name="Google Shape;5123;p10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90652" y="3154700"/>
            <a:ext cx="178870" cy="2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4" name="Google Shape;5124;p10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179440" y="2378437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5" name="Google Shape;5125;p10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833350" y="2326662"/>
            <a:ext cx="220500" cy="22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6" name="Google Shape;5126;p10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842961" y="1538329"/>
            <a:ext cx="201300" cy="222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1" name="Shape 5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Google Shape;5132;p103"/>
          <p:cNvSpPr/>
          <p:nvPr/>
        </p:nvSpPr>
        <p:spPr>
          <a:xfrm>
            <a:off x="1029000" y="972149"/>
            <a:ext cx="6775150" cy="2679101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3" name="Google Shape;5133;p103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Retail &gt; Recommendation Engines</a:t>
            </a:r>
            <a:endParaRPr/>
          </a:p>
        </p:txBody>
      </p:sp>
      <p:grpSp>
        <p:nvGrpSpPr>
          <p:cNvPr id="5134" name="Google Shape;5134;p103"/>
          <p:cNvGrpSpPr/>
          <p:nvPr/>
        </p:nvGrpSpPr>
        <p:grpSpPr>
          <a:xfrm>
            <a:off x="1179675" y="1475225"/>
            <a:ext cx="1234472" cy="1929377"/>
            <a:chOff x="2178034" y="1054764"/>
            <a:chExt cx="710365" cy="867838"/>
          </a:xfrm>
        </p:grpSpPr>
        <p:sp>
          <p:nvSpPr>
            <p:cNvPr id="5135" name="Google Shape;5135;p103"/>
            <p:cNvSpPr/>
            <p:nvPr/>
          </p:nvSpPr>
          <p:spPr>
            <a:xfrm>
              <a:off x="2178034" y="1054764"/>
              <a:ext cx="710365" cy="86783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6" name="Google Shape;5136;p103"/>
            <p:cNvSpPr txBox="1"/>
            <p:nvPr/>
          </p:nvSpPr>
          <p:spPr>
            <a:xfrm>
              <a:off x="2178037" y="1054764"/>
              <a:ext cx="381528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Sources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37" name="Google Shape;5137;p103"/>
          <p:cNvGrpSpPr/>
          <p:nvPr/>
        </p:nvGrpSpPr>
        <p:grpSpPr>
          <a:xfrm>
            <a:off x="4480657" y="1719827"/>
            <a:ext cx="1545379" cy="1490464"/>
            <a:chOff x="2178033" y="1054764"/>
            <a:chExt cx="889273" cy="670414"/>
          </a:xfrm>
        </p:grpSpPr>
        <p:sp>
          <p:nvSpPr>
            <p:cNvPr id="5138" name="Google Shape;5138;p103"/>
            <p:cNvSpPr/>
            <p:nvPr/>
          </p:nvSpPr>
          <p:spPr>
            <a:xfrm>
              <a:off x="2178033" y="1054764"/>
              <a:ext cx="889273" cy="670414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9" name="Google Shape;5139;p103"/>
            <p:cNvSpPr txBox="1"/>
            <p:nvPr/>
          </p:nvSpPr>
          <p:spPr>
            <a:xfrm>
              <a:off x="2178037" y="1054764"/>
              <a:ext cx="492223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Machine Learning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40" name="Google Shape;5140;p103"/>
          <p:cNvGrpSpPr/>
          <p:nvPr/>
        </p:nvGrpSpPr>
        <p:grpSpPr>
          <a:xfrm>
            <a:off x="6390229" y="2005578"/>
            <a:ext cx="1280196" cy="1499611"/>
            <a:chOff x="2178033" y="1054764"/>
            <a:chExt cx="736676" cy="674528"/>
          </a:xfrm>
        </p:grpSpPr>
        <p:sp>
          <p:nvSpPr>
            <p:cNvPr id="5141" name="Google Shape;5141;p103"/>
            <p:cNvSpPr/>
            <p:nvPr/>
          </p:nvSpPr>
          <p:spPr>
            <a:xfrm>
              <a:off x="2178033" y="1054764"/>
              <a:ext cx="736676" cy="67452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2" name="Google Shape;5142;p103"/>
            <p:cNvSpPr txBox="1"/>
            <p:nvPr/>
          </p:nvSpPr>
          <p:spPr>
            <a:xfrm>
              <a:off x="2178037" y="1054764"/>
              <a:ext cx="361234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143" name="Google Shape;5143;p103"/>
          <p:cNvSpPr/>
          <p:nvPr/>
        </p:nvSpPr>
        <p:spPr>
          <a:xfrm>
            <a:off x="6439363" y="2649117"/>
            <a:ext cx="118872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Browsing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5144" name="Google Shape;5144;p103"/>
          <p:cNvSpPr/>
          <p:nvPr/>
        </p:nvSpPr>
        <p:spPr>
          <a:xfrm>
            <a:off x="6439363" y="2213589"/>
            <a:ext cx="118872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Shopping Cart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5" name="Google Shape;5145;p103"/>
          <p:cNvSpPr/>
          <p:nvPr/>
        </p:nvSpPr>
        <p:spPr>
          <a:xfrm>
            <a:off x="6439363" y="3077689"/>
            <a:ext cx="118872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Outreach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Container 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6" name="Google Shape;5146;p103"/>
          <p:cNvSpPr/>
          <p:nvPr/>
        </p:nvSpPr>
        <p:spPr>
          <a:xfrm>
            <a:off x="1226008" y="2117355"/>
            <a:ext cx="114300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Purchases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Datastore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7" name="Google Shape;5147;p103"/>
          <p:cNvSpPr/>
          <p:nvPr/>
        </p:nvSpPr>
        <p:spPr>
          <a:xfrm>
            <a:off x="1226009" y="2554134"/>
            <a:ext cx="114300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Wish Lists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SQL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8" name="Google Shape;5148;p103"/>
          <p:cNvSpPr/>
          <p:nvPr/>
        </p:nvSpPr>
        <p:spPr>
          <a:xfrm>
            <a:off x="1226008" y="2980453"/>
            <a:ext cx="114300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Reviews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Datastore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9" name="Google Shape;5149;p103"/>
          <p:cNvSpPr/>
          <p:nvPr/>
        </p:nvSpPr>
        <p:spPr>
          <a:xfrm>
            <a:off x="1226008" y="1685933"/>
            <a:ext cx="114300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Inventory Data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SQL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0" name="Google Shape;5150;p103"/>
          <p:cNvSpPr/>
          <p:nvPr/>
        </p:nvSpPr>
        <p:spPr>
          <a:xfrm>
            <a:off x="6439363" y="1450397"/>
            <a:ext cx="91440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Analytics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1" name="Google Shape;5151;p103"/>
          <p:cNvSpPr/>
          <p:nvPr/>
        </p:nvSpPr>
        <p:spPr>
          <a:xfrm>
            <a:off x="4521967" y="1930608"/>
            <a:ext cx="146304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Spark MLlib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Dataproc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152" name="Google Shape;5152;p103"/>
          <p:cNvGrpSpPr/>
          <p:nvPr/>
        </p:nvGrpSpPr>
        <p:grpSpPr>
          <a:xfrm>
            <a:off x="2807295" y="1782867"/>
            <a:ext cx="1234440" cy="568678"/>
            <a:chOff x="2807295" y="1782867"/>
            <a:chExt cx="1234440" cy="568678"/>
          </a:xfrm>
        </p:grpSpPr>
        <p:sp>
          <p:nvSpPr>
            <p:cNvPr id="5153" name="Google Shape;5153;p103"/>
            <p:cNvSpPr/>
            <p:nvPr/>
          </p:nvSpPr>
          <p:spPr>
            <a:xfrm>
              <a:off x="2807295" y="1782867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ETL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54" name="Google Shape;5154;p103"/>
            <p:cNvSpPr txBox="1"/>
            <p:nvPr/>
          </p:nvSpPr>
          <p:spPr>
            <a:xfrm>
              <a:off x="3232886" y="2179958"/>
              <a:ext cx="618797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Transform Data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55" name="Google Shape;5155;p103"/>
            <p:cNvCxnSpPr/>
            <p:nvPr/>
          </p:nvCxnSpPr>
          <p:spPr>
            <a:xfrm>
              <a:off x="3232322" y="2142146"/>
              <a:ext cx="67106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156" name="Google Shape;5156;p103"/>
          <p:cNvGrpSpPr/>
          <p:nvPr/>
        </p:nvGrpSpPr>
        <p:grpSpPr>
          <a:xfrm>
            <a:off x="2807294" y="2601192"/>
            <a:ext cx="1234440" cy="568678"/>
            <a:chOff x="2807294" y="2601192"/>
            <a:chExt cx="1234440" cy="568678"/>
          </a:xfrm>
        </p:grpSpPr>
        <p:sp>
          <p:nvSpPr>
            <p:cNvPr id="5157" name="Google Shape;5157;p103"/>
            <p:cNvSpPr/>
            <p:nvPr/>
          </p:nvSpPr>
          <p:spPr>
            <a:xfrm>
              <a:off x="2807294" y="2601192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Normalized Data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58" name="Google Shape;5158;p103"/>
            <p:cNvSpPr txBox="1"/>
            <p:nvPr/>
          </p:nvSpPr>
          <p:spPr>
            <a:xfrm>
              <a:off x="3232886" y="2998283"/>
              <a:ext cx="718733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Combined Sources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59" name="Google Shape;5159;p103"/>
            <p:cNvCxnSpPr/>
            <p:nvPr/>
          </p:nvCxnSpPr>
          <p:spPr>
            <a:xfrm>
              <a:off x="3232322" y="2960471"/>
              <a:ext cx="619633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5160" name="Google Shape;5160;p103"/>
          <p:cNvCxnSpPr>
            <a:stCxn id="5149" idx="3"/>
            <a:endCxn id="5153" idx="1"/>
          </p:cNvCxnSpPr>
          <p:nvPr/>
        </p:nvCxnSpPr>
        <p:spPr>
          <a:xfrm>
            <a:off x="2369008" y="1877046"/>
            <a:ext cx="438300" cy="190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161" name="Google Shape;5161;p103"/>
          <p:cNvCxnSpPr>
            <a:stCxn id="5146" idx="3"/>
            <a:endCxn id="5153" idx="1"/>
          </p:cNvCxnSpPr>
          <p:nvPr/>
        </p:nvCxnSpPr>
        <p:spPr>
          <a:xfrm flipH="1" rot="10800000">
            <a:off x="2369008" y="2067268"/>
            <a:ext cx="438300" cy="241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162" name="Google Shape;5162;p103"/>
          <p:cNvCxnSpPr>
            <a:stCxn id="5147" idx="3"/>
            <a:endCxn id="5153" idx="1"/>
          </p:cNvCxnSpPr>
          <p:nvPr/>
        </p:nvCxnSpPr>
        <p:spPr>
          <a:xfrm flipH="1" rot="10800000">
            <a:off x="2369009" y="2067247"/>
            <a:ext cx="438300" cy="67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163" name="Google Shape;5163;p103"/>
          <p:cNvCxnSpPr>
            <a:stCxn id="5148" idx="3"/>
            <a:endCxn id="5153" idx="1"/>
          </p:cNvCxnSpPr>
          <p:nvPr/>
        </p:nvCxnSpPr>
        <p:spPr>
          <a:xfrm flipH="1" rot="10800000">
            <a:off x="2369008" y="2067266"/>
            <a:ext cx="438300" cy="1104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164" name="Google Shape;5164;p103"/>
          <p:cNvCxnSpPr>
            <a:stCxn id="5153" idx="2"/>
            <a:endCxn id="5157" idx="0"/>
          </p:cNvCxnSpPr>
          <p:nvPr/>
        </p:nvCxnSpPr>
        <p:spPr>
          <a:xfrm>
            <a:off x="3424515" y="2351545"/>
            <a:ext cx="0" cy="249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165" name="Google Shape;5165;p103"/>
          <p:cNvCxnSpPr>
            <a:stCxn id="5157" idx="3"/>
            <a:endCxn id="5138" idx="1"/>
          </p:cNvCxnSpPr>
          <p:nvPr/>
        </p:nvCxnSpPr>
        <p:spPr>
          <a:xfrm flipH="1" rot="10800000">
            <a:off x="4041734" y="2464931"/>
            <a:ext cx="438900" cy="420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166" name="Google Shape;5166;p103"/>
          <p:cNvCxnSpPr>
            <a:stCxn id="5138" idx="3"/>
            <a:endCxn id="5150" idx="1"/>
          </p:cNvCxnSpPr>
          <p:nvPr/>
        </p:nvCxnSpPr>
        <p:spPr>
          <a:xfrm flipH="1" rot="10800000">
            <a:off x="6026036" y="1641559"/>
            <a:ext cx="413400" cy="823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167" name="Google Shape;5167;p103"/>
          <p:cNvCxnSpPr>
            <a:stCxn id="5138" idx="3"/>
            <a:endCxn id="5144" idx="1"/>
          </p:cNvCxnSpPr>
          <p:nvPr/>
        </p:nvCxnSpPr>
        <p:spPr>
          <a:xfrm flipH="1" rot="10800000">
            <a:off x="6026036" y="2404759"/>
            <a:ext cx="413400" cy="6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168" name="Google Shape;5168;p103"/>
          <p:cNvCxnSpPr>
            <a:stCxn id="5138" idx="3"/>
            <a:endCxn id="5143" idx="1"/>
          </p:cNvCxnSpPr>
          <p:nvPr/>
        </p:nvCxnSpPr>
        <p:spPr>
          <a:xfrm>
            <a:off x="6026036" y="2465059"/>
            <a:ext cx="413400" cy="375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169" name="Google Shape;5169;p103"/>
          <p:cNvCxnSpPr>
            <a:stCxn id="5138" idx="3"/>
            <a:endCxn id="5145" idx="1"/>
          </p:cNvCxnSpPr>
          <p:nvPr/>
        </p:nvCxnSpPr>
        <p:spPr>
          <a:xfrm>
            <a:off x="6026036" y="2465059"/>
            <a:ext cx="413400" cy="803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5170" name="Google Shape;5170;p103"/>
          <p:cNvSpPr/>
          <p:nvPr/>
        </p:nvSpPr>
        <p:spPr>
          <a:xfrm>
            <a:off x="4521966" y="2360468"/>
            <a:ext cx="146304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Hosted Models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Machine Learning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1" name="Google Shape;5171;p103"/>
          <p:cNvSpPr/>
          <p:nvPr/>
        </p:nvSpPr>
        <p:spPr>
          <a:xfrm>
            <a:off x="4521967" y="2790329"/>
            <a:ext cx="1463040" cy="375752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Real-Time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Prediction API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2" name="Google Shape;5172;p103"/>
          <p:cNvSpPr/>
          <p:nvPr/>
        </p:nvSpPr>
        <p:spPr>
          <a:xfrm>
            <a:off x="876600" y="558975"/>
            <a:ext cx="70800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Recommendation Engines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73" name="Google Shape;5173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012" y="982195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4" name="Google Shape;5174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6540" y="1785313"/>
            <a:ext cx="178870" cy="2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5" name="Google Shape;5175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6540" y="2618513"/>
            <a:ext cx="178870" cy="2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6" name="Google Shape;5176;p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6550" y="3073800"/>
            <a:ext cx="273900" cy="190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7" name="Google Shape;5177;p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6562" y="2216046"/>
            <a:ext cx="273888" cy="1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8" name="Google Shape;5178;p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93028" y="1835425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9" name="Google Shape;5179;p10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93022" y="2674298"/>
            <a:ext cx="273900" cy="220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0" name="Google Shape;5180;p10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06547" y="1985975"/>
            <a:ext cx="271475" cy="2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1" name="Google Shape;5181;p10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9538" y="2430920"/>
            <a:ext cx="271475" cy="24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2" name="Google Shape;5182;p10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79489" y="2736123"/>
            <a:ext cx="201300" cy="20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3" name="Google Shape;5183;p10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560778" y="2308560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4" name="Google Shape;5184;p10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44400" y="3084661"/>
            <a:ext cx="271475" cy="305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5" name="Google Shape;5185;p10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44389" y="1533073"/>
            <a:ext cx="201300" cy="20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6" name="Google Shape;5186;p10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641638" y="2877550"/>
            <a:ext cx="201300" cy="2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1" name="Shape 5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2" name="Google Shape;5192;p104"/>
          <p:cNvSpPr/>
          <p:nvPr/>
        </p:nvSpPr>
        <p:spPr>
          <a:xfrm>
            <a:off x="1029000" y="972149"/>
            <a:ext cx="6775200" cy="26790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3" name="Google Shape;5193;p104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Retail &gt; Recommendation Engines</a:t>
            </a:r>
            <a:endParaRPr/>
          </a:p>
        </p:txBody>
      </p:sp>
      <p:grpSp>
        <p:nvGrpSpPr>
          <p:cNvPr id="5194" name="Google Shape;5194;p104"/>
          <p:cNvGrpSpPr/>
          <p:nvPr/>
        </p:nvGrpSpPr>
        <p:grpSpPr>
          <a:xfrm>
            <a:off x="1179675" y="1475225"/>
            <a:ext cx="1234533" cy="1929515"/>
            <a:chOff x="2178034" y="1054764"/>
            <a:chExt cx="710400" cy="867900"/>
          </a:xfrm>
        </p:grpSpPr>
        <p:sp>
          <p:nvSpPr>
            <p:cNvPr id="5195" name="Google Shape;5195;p104"/>
            <p:cNvSpPr/>
            <p:nvPr/>
          </p:nvSpPr>
          <p:spPr>
            <a:xfrm>
              <a:off x="2178034" y="1054764"/>
              <a:ext cx="710400" cy="86790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6" name="Google Shape;5196;p104"/>
            <p:cNvSpPr txBox="1"/>
            <p:nvPr/>
          </p:nvSpPr>
          <p:spPr>
            <a:xfrm>
              <a:off x="2178037" y="1054764"/>
              <a:ext cx="381600" cy="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Sources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97" name="Google Shape;5197;p104"/>
          <p:cNvGrpSpPr/>
          <p:nvPr/>
        </p:nvGrpSpPr>
        <p:grpSpPr>
          <a:xfrm>
            <a:off x="4480657" y="1719827"/>
            <a:ext cx="1545252" cy="1490656"/>
            <a:chOff x="2178033" y="1054764"/>
            <a:chExt cx="889200" cy="670500"/>
          </a:xfrm>
        </p:grpSpPr>
        <p:sp>
          <p:nvSpPr>
            <p:cNvPr id="5198" name="Google Shape;5198;p104"/>
            <p:cNvSpPr/>
            <p:nvPr/>
          </p:nvSpPr>
          <p:spPr>
            <a:xfrm>
              <a:off x="2178033" y="1054764"/>
              <a:ext cx="889200" cy="67050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9" name="Google Shape;5199;p104"/>
            <p:cNvSpPr txBox="1"/>
            <p:nvPr/>
          </p:nvSpPr>
          <p:spPr>
            <a:xfrm>
              <a:off x="2178037" y="1054764"/>
              <a:ext cx="492300" cy="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Machine Learning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00" name="Google Shape;5200;p104"/>
          <p:cNvGrpSpPr/>
          <p:nvPr/>
        </p:nvGrpSpPr>
        <p:grpSpPr>
          <a:xfrm>
            <a:off x="6390229" y="2005578"/>
            <a:ext cx="1280411" cy="1499326"/>
            <a:chOff x="2178033" y="1054764"/>
            <a:chExt cx="736800" cy="674400"/>
          </a:xfrm>
        </p:grpSpPr>
        <p:sp>
          <p:nvSpPr>
            <p:cNvPr id="5201" name="Google Shape;5201;p104"/>
            <p:cNvSpPr/>
            <p:nvPr/>
          </p:nvSpPr>
          <p:spPr>
            <a:xfrm>
              <a:off x="2178033" y="1054764"/>
              <a:ext cx="736800" cy="67440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2" name="Google Shape;5202;p104"/>
            <p:cNvSpPr txBox="1"/>
            <p:nvPr/>
          </p:nvSpPr>
          <p:spPr>
            <a:xfrm>
              <a:off x="2178037" y="1054764"/>
              <a:ext cx="361200" cy="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203" name="Google Shape;5203;p104"/>
          <p:cNvSpPr/>
          <p:nvPr/>
        </p:nvSpPr>
        <p:spPr>
          <a:xfrm>
            <a:off x="6439363" y="2649117"/>
            <a:ext cx="11886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Browsing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5204" name="Google Shape;5204;p104"/>
          <p:cNvSpPr/>
          <p:nvPr/>
        </p:nvSpPr>
        <p:spPr>
          <a:xfrm>
            <a:off x="6439363" y="2213589"/>
            <a:ext cx="11886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Shopping Cart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5" name="Google Shape;5205;p104"/>
          <p:cNvSpPr/>
          <p:nvPr/>
        </p:nvSpPr>
        <p:spPr>
          <a:xfrm>
            <a:off x="6439363" y="3077689"/>
            <a:ext cx="11886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Outreach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Container 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6" name="Google Shape;5206;p104"/>
          <p:cNvSpPr/>
          <p:nvPr/>
        </p:nvSpPr>
        <p:spPr>
          <a:xfrm>
            <a:off x="1226008" y="2117355"/>
            <a:ext cx="11430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Purchases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Datastore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7" name="Google Shape;5207;p104"/>
          <p:cNvSpPr/>
          <p:nvPr/>
        </p:nvSpPr>
        <p:spPr>
          <a:xfrm>
            <a:off x="1226009" y="2554134"/>
            <a:ext cx="11430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Wish Lists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SQL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8" name="Google Shape;5208;p104"/>
          <p:cNvSpPr/>
          <p:nvPr/>
        </p:nvSpPr>
        <p:spPr>
          <a:xfrm>
            <a:off x="1226008" y="2980453"/>
            <a:ext cx="11430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Reviews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Datastore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9" name="Google Shape;5209;p104"/>
          <p:cNvSpPr/>
          <p:nvPr/>
        </p:nvSpPr>
        <p:spPr>
          <a:xfrm>
            <a:off x="1226008" y="1685933"/>
            <a:ext cx="11430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Inventory Data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SQL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0" name="Google Shape;5210;p104"/>
          <p:cNvSpPr/>
          <p:nvPr/>
        </p:nvSpPr>
        <p:spPr>
          <a:xfrm>
            <a:off x="6439363" y="1450397"/>
            <a:ext cx="9144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Analytics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1" name="Google Shape;5211;p104"/>
          <p:cNvSpPr/>
          <p:nvPr/>
        </p:nvSpPr>
        <p:spPr>
          <a:xfrm>
            <a:off x="4521967" y="1930608"/>
            <a:ext cx="14631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Spark MLlib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Dataproc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212" name="Google Shape;5212;p104"/>
          <p:cNvGrpSpPr/>
          <p:nvPr/>
        </p:nvGrpSpPr>
        <p:grpSpPr>
          <a:xfrm>
            <a:off x="2807295" y="1782867"/>
            <a:ext cx="1234500" cy="568800"/>
            <a:chOff x="2807295" y="1782867"/>
            <a:chExt cx="1234500" cy="568800"/>
          </a:xfrm>
        </p:grpSpPr>
        <p:sp>
          <p:nvSpPr>
            <p:cNvPr id="5213" name="Google Shape;5213;p104"/>
            <p:cNvSpPr/>
            <p:nvPr/>
          </p:nvSpPr>
          <p:spPr>
            <a:xfrm>
              <a:off x="2807295" y="1782867"/>
              <a:ext cx="1234500" cy="568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ETL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14" name="Google Shape;5214;p104"/>
            <p:cNvSpPr txBox="1"/>
            <p:nvPr/>
          </p:nvSpPr>
          <p:spPr>
            <a:xfrm>
              <a:off x="3232886" y="2179958"/>
              <a:ext cx="6189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Transform Data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15" name="Google Shape;5215;p104"/>
            <p:cNvCxnSpPr/>
            <p:nvPr/>
          </p:nvCxnSpPr>
          <p:spPr>
            <a:xfrm>
              <a:off x="3232322" y="2142146"/>
              <a:ext cx="6711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216" name="Google Shape;5216;p104"/>
          <p:cNvGrpSpPr/>
          <p:nvPr/>
        </p:nvGrpSpPr>
        <p:grpSpPr>
          <a:xfrm>
            <a:off x="2807294" y="2601192"/>
            <a:ext cx="1234500" cy="568800"/>
            <a:chOff x="2807294" y="2601192"/>
            <a:chExt cx="1234500" cy="568800"/>
          </a:xfrm>
        </p:grpSpPr>
        <p:sp>
          <p:nvSpPr>
            <p:cNvPr id="5217" name="Google Shape;5217;p104"/>
            <p:cNvSpPr/>
            <p:nvPr/>
          </p:nvSpPr>
          <p:spPr>
            <a:xfrm>
              <a:off x="2807294" y="2601192"/>
              <a:ext cx="1234500" cy="568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Normalized Data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18" name="Google Shape;5218;p104"/>
            <p:cNvSpPr txBox="1"/>
            <p:nvPr/>
          </p:nvSpPr>
          <p:spPr>
            <a:xfrm>
              <a:off x="3232886" y="2998283"/>
              <a:ext cx="7188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Combined Sources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19" name="Google Shape;5219;p104"/>
            <p:cNvCxnSpPr/>
            <p:nvPr/>
          </p:nvCxnSpPr>
          <p:spPr>
            <a:xfrm>
              <a:off x="3232322" y="2960471"/>
              <a:ext cx="6195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5220" name="Google Shape;5220;p104"/>
          <p:cNvCxnSpPr>
            <a:stCxn id="5209" idx="3"/>
            <a:endCxn id="5213" idx="1"/>
          </p:cNvCxnSpPr>
          <p:nvPr/>
        </p:nvCxnSpPr>
        <p:spPr>
          <a:xfrm>
            <a:off x="2369008" y="1877033"/>
            <a:ext cx="438300" cy="190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221" name="Google Shape;5221;p104"/>
          <p:cNvCxnSpPr>
            <a:stCxn id="5206" idx="3"/>
            <a:endCxn id="5213" idx="1"/>
          </p:cNvCxnSpPr>
          <p:nvPr/>
        </p:nvCxnSpPr>
        <p:spPr>
          <a:xfrm flipH="1" rot="10800000">
            <a:off x="2369008" y="2067255"/>
            <a:ext cx="438300" cy="241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222" name="Google Shape;5222;p104"/>
          <p:cNvCxnSpPr>
            <a:stCxn id="5207" idx="3"/>
            <a:endCxn id="5213" idx="1"/>
          </p:cNvCxnSpPr>
          <p:nvPr/>
        </p:nvCxnSpPr>
        <p:spPr>
          <a:xfrm flipH="1" rot="10800000">
            <a:off x="2369009" y="2067234"/>
            <a:ext cx="438300" cy="67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223" name="Google Shape;5223;p104"/>
          <p:cNvCxnSpPr>
            <a:stCxn id="5208" idx="3"/>
            <a:endCxn id="5213" idx="1"/>
          </p:cNvCxnSpPr>
          <p:nvPr/>
        </p:nvCxnSpPr>
        <p:spPr>
          <a:xfrm flipH="1" rot="10800000">
            <a:off x="2369008" y="2067253"/>
            <a:ext cx="438300" cy="1104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224" name="Google Shape;5224;p104"/>
          <p:cNvCxnSpPr>
            <a:stCxn id="5213" idx="2"/>
            <a:endCxn id="5217" idx="0"/>
          </p:cNvCxnSpPr>
          <p:nvPr/>
        </p:nvCxnSpPr>
        <p:spPr>
          <a:xfrm>
            <a:off x="3424545" y="2351667"/>
            <a:ext cx="0" cy="249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225" name="Google Shape;5225;p104"/>
          <p:cNvCxnSpPr>
            <a:stCxn id="5217" idx="3"/>
            <a:endCxn id="5198" idx="1"/>
          </p:cNvCxnSpPr>
          <p:nvPr/>
        </p:nvCxnSpPr>
        <p:spPr>
          <a:xfrm flipH="1" rot="10800000">
            <a:off x="4041794" y="2465292"/>
            <a:ext cx="438900" cy="42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226" name="Google Shape;5226;p104"/>
          <p:cNvCxnSpPr>
            <a:stCxn id="5198" idx="3"/>
            <a:endCxn id="5210" idx="1"/>
          </p:cNvCxnSpPr>
          <p:nvPr/>
        </p:nvCxnSpPr>
        <p:spPr>
          <a:xfrm flipH="1" rot="10800000">
            <a:off x="6025909" y="1641355"/>
            <a:ext cx="413400" cy="823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227" name="Google Shape;5227;p104"/>
          <p:cNvCxnSpPr>
            <a:stCxn id="5198" idx="3"/>
            <a:endCxn id="5204" idx="1"/>
          </p:cNvCxnSpPr>
          <p:nvPr/>
        </p:nvCxnSpPr>
        <p:spPr>
          <a:xfrm flipH="1" rot="10800000">
            <a:off x="6025909" y="2404555"/>
            <a:ext cx="413400" cy="60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228" name="Google Shape;5228;p104"/>
          <p:cNvCxnSpPr>
            <a:stCxn id="5198" idx="3"/>
            <a:endCxn id="5203" idx="1"/>
          </p:cNvCxnSpPr>
          <p:nvPr/>
        </p:nvCxnSpPr>
        <p:spPr>
          <a:xfrm>
            <a:off x="6025909" y="2465155"/>
            <a:ext cx="413400" cy="375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229" name="Google Shape;5229;p104"/>
          <p:cNvCxnSpPr>
            <a:stCxn id="5198" idx="3"/>
            <a:endCxn id="5205" idx="1"/>
          </p:cNvCxnSpPr>
          <p:nvPr/>
        </p:nvCxnSpPr>
        <p:spPr>
          <a:xfrm>
            <a:off x="6025909" y="2465155"/>
            <a:ext cx="413400" cy="803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5230" name="Google Shape;5230;p104"/>
          <p:cNvSpPr/>
          <p:nvPr/>
        </p:nvSpPr>
        <p:spPr>
          <a:xfrm>
            <a:off x="4521966" y="2360468"/>
            <a:ext cx="14631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Hosted Models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Machine Learning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1" name="Google Shape;5231;p104"/>
          <p:cNvSpPr/>
          <p:nvPr/>
        </p:nvSpPr>
        <p:spPr>
          <a:xfrm>
            <a:off x="4521967" y="2790329"/>
            <a:ext cx="1463100" cy="3759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Real-Time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Prediction API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2" name="Google Shape;5232;p104"/>
          <p:cNvSpPr/>
          <p:nvPr/>
        </p:nvSpPr>
        <p:spPr>
          <a:xfrm>
            <a:off x="876600" y="558975"/>
            <a:ext cx="70800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Recommendation Engines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33" name="Google Shape;5233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012" y="982195"/>
            <a:ext cx="1051575" cy="343994"/>
          </a:xfrm>
          <a:prstGeom prst="rect">
            <a:avLst/>
          </a:prstGeom>
          <a:noFill/>
          <a:ln>
            <a:noFill/>
          </a:ln>
        </p:spPr>
      </p:pic>
      <p:sp>
        <p:nvSpPr>
          <p:cNvPr id="5234" name="Google Shape;5234;p104"/>
          <p:cNvSpPr/>
          <p:nvPr/>
        </p:nvSpPr>
        <p:spPr>
          <a:xfrm>
            <a:off x="6439363" y="1450397"/>
            <a:ext cx="9144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Analytics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35" name="Google Shape;5235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6540" y="1785313"/>
            <a:ext cx="178870" cy="2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6" name="Google Shape;5236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6540" y="2618513"/>
            <a:ext cx="178870" cy="2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7" name="Google Shape;5237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6550" y="3073800"/>
            <a:ext cx="273900" cy="190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8" name="Google Shape;5238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6562" y="2216046"/>
            <a:ext cx="273888" cy="1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9" name="Google Shape;5239;p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93028" y="1835425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0" name="Google Shape;5240;p1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93022" y="2674298"/>
            <a:ext cx="273900" cy="220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1" name="Google Shape;5241;p10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06547" y="1985975"/>
            <a:ext cx="271475" cy="2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2" name="Google Shape;5242;p10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9538" y="2430920"/>
            <a:ext cx="271475" cy="24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3" name="Google Shape;5243;p10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60778" y="2308560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4" name="Google Shape;5244;p10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544400" y="3084661"/>
            <a:ext cx="271475" cy="305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5" name="Google Shape;5245;p10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44389" y="1533073"/>
            <a:ext cx="201300" cy="20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6" name="Google Shape;5246;p10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536800" y="2728503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7" name="Google Shape;5247;p10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624638" y="2877625"/>
            <a:ext cx="201300" cy="2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2" name="Shape 5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" name="Google Shape;5253;p105"/>
          <p:cNvSpPr/>
          <p:nvPr/>
        </p:nvSpPr>
        <p:spPr>
          <a:xfrm>
            <a:off x="1029000" y="972149"/>
            <a:ext cx="6571950" cy="2679101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4" name="Google Shape;5254;p105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Retail &gt; Shopping Cart Analysis</a:t>
            </a:r>
            <a:endParaRPr/>
          </a:p>
        </p:txBody>
      </p:sp>
      <p:grpSp>
        <p:nvGrpSpPr>
          <p:cNvPr id="5255" name="Google Shape;5255;p105"/>
          <p:cNvGrpSpPr/>
          <p:nvPr/>
        </p:nvGrpSpPr>
        <p:grpSpPr>
          <a:xfrm>
            <a:off x="1179675" y="1475225"/>
            <a:ext cx="1234472" cy="1929377"/>
            <a:chOff x="2178034" y="1054764"/>
            <a:chExt cx="710365" cy="867838"/>
          </a:xfrm>
        </p:grpSpPr>
        <p:sp>
          <p:nvSpPr>
            <p:cNvPr id="5256" name="Google Shape;5256;p105"/>
            <p:cNvSpPr/>
            <p:nvPr/>
          </p:nvSpPr>
          <p:spPr>
            <a:xfrm>
              <a:off x="2178034" y="1054764"/>
              <a:ext cx="710365" cy="86783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7" name="Google Shape;5257;p105"/>
            <p:cNvSpPr txBox="1"/>
            <p:nvPr/>
          </p:nvSpPr>
          <p:spPr>
            <a:xfrm>
              <a:off x="2178037" y="1054764"/>
              <a:ext cx="381528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Sources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58" name="Google Shape;5258;p105"/>
          <p:cNvGrpSpPr/>
          <p:nvPr/>
        </p:nvGrpSpPr>
        <p:grpSpPr>
          <a:xfrm>
            <a:off x="4480659" y="2005577"/>
            <a:ext cx="1280196" cy="1069844"/>
            <a:chOff x="2178034" y="1054764"/>
            <a:chExt cx="736676" cy="481218"/>
          </a:xfrm>
        </p:grpSpPr>
        <p:sp>
          <p:nvSpPr>
            <p:cNvPr id="5259" name="Google Shape;5259;p105"/>
            <p:cNvSpPr/>
            <p:nvPr/>
          </p:nvSpPr>
          <p:spPr>
            <a:xfrm>
              <a:off x="2178034" y="1054764"/>
              <a:ext cx="736676" cy="48121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0" name="Google Shape;5260;p105"/>
            <p:cNvSpPr txBox="1"/>
            <p:nvPr/>
          </p:nvSpPr>
          <p:spPr>
            <a:xfrm>
              <a:off x="2178037" y="1054764"/>
              <a:ext cx="378761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Cart Analysis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61" name="Google Shape;5261;p105"/>
          <p:cNvGrpSpPr/>
          <p:nvPr/>
        </p:nvGrpSpPr>
        <p:grpSpPr>
          <a:xfrm>
            <a:off x="6199729" y="2005578"/>
            <a:ext cx="1280196" cy="1499611"/>
            <a:chOff x="2178033" y="1054764"/>
            <a:chExt cx="736676" cy="674528"/>
          </a:xfrm>
        </p:grpSpPr>
        <p:sp>
          <p:nvSpPr>
            <p:cNvPr id="5262" name="Google Shape;5262;p105"/>
            <p:cNvSpPr/>
            <p:nvPr/>
          </p:nvSpPr>
          <p:spPr>
            <a:xfrm>
              <a:off x="2178033" y="1054764"/>
              <a:ext cx="736676" cy="67452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3" name="Google Shape;5263;p105"/>
            <p:cNvSpPr txBox="1"/>
            <p:nvPr/>
          </p:nvSpPr>
          <p:spPr>
            <a:xfrm>
              <a:off x="2178037" y="1054764"/>
              <a:ext cx="361234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264" name="Google Shape;5264;p105"/>
          <p:cNvSpPr/>
          <p:nvPr/>
        </p:nvSpPr>
        <p:spPr>
          <a:xfrm>
            <a:off x="6248863" y="2649117"/>
            <a:ext cx="118872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Browsing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5265" name="Google Shape;5265;p105"/>
          <p:cNvSpPr/>
          <p:nvPr/>
        </p:nvSpPr>
        <p:spPr>
          <a:xfrm>
            <a:off x="6248863" y="2213589"/>
            <a:ext cx="118872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Shopping Cart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66" name="Google Shape;5266;p105"/>
          <p:cNvSpPr/>
          <p:nvPr/>
        </p:nvSpPr>
        <p:spPr>
          <a:xfrm>
            <a:off x="6248863" y="3077689"/>
            <a:ext cx="118872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Outreach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Container 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67" name="Google Shape;5267;p105"/>
          <p:cNvSpPr/>
          <p:nvPr/>
        </p:nvSpPr>
        <p:spPr>
          <a:xfrm>
            <a:off x="1226008" y="2117355"/>
            <a:ext cx="114300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Navigation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Datastore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68" name="Google Shape;5268;p105"/>
          <p:cNvSpPr/>
          <p:nvPr/>
        </p:nvSpPr>
        <p:spPr>
          <a:xfrm>
            <a:off x="1226009" y="2554134"/>
            <a:ext cx="114300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Inventory Data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SQL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69" name="Google Shape;5269;p105"/>
          <p:cNvSpPr/>
          <p:nvPr/>
        </p:nvSpPr>
        <p:spPr>
          <a:xfrm>
            <a:off x="1226008" y="2980453"/>
            <a:ext cx="114300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Sessions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Datastore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70" name="Google Shape;5270;p105"/>
          <p:cNvSpPr/>
          <p:nvPr/>
        </p:nvSpPr>
        <p:spPr>
          <a:xfrm>
            <a:off x="1226008" y="1685933"/>
            <a:ext cx="114300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Shopping Cart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SQL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71" name="Google Shape;5271;p105"/>
          <p:cNvSpPr/>
          <p:nvPr/>
        </p:nvSpPr>
        <p:spPr>
          <a:xfrm>
            <a:off x="6248863" y="1450397"/>
            <a:ext cx="91440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Analytics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72" name="Google Shape;5272;p105"/>
          <p:cNvSpPr/>
          <p:nvPr/>
        </p:nvSpPr>
        <p:spPr>
          <a:xfrm>
            <a:off x="4521967" y="2646825"/>
            <a:ext cx="118872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Processing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73" name="Google Shape;5273;p105"/>
          <p:cNvSpPr/>
          <p:nvPr/>
        </p:nvSpPr>
        <p:spPr>
          <a:xfrm>
            <a:off x="4521967" y="2216358"/>
            <a:ext cx="118872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Hadoop &amp; Spark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Dataproc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274" name="Google Shape;5274;p105"/>
          <p:cNvGrpSpPr/>
          <p:nvPr/>
        </p:nvGrpSpPr>
        <p:grpSpPr>
          <a:xfrm>
            <a:off x="2807295" y="1782867"/>
            <a:ext cx="1234440" cy="568678"/>
            <a:chOff x="2807295" y="1782867"/>
            <a:chExt cx="1234440" cy="568678"/>
          </a:xfrm>
        </p:grpSpPr>
        <p:sp>
          <p:nvSpPr>
            <p:cNvPr id="5275" name="Google Shape;5275;p105"/>
            <p:cNvSpPr/>
            <p:nvPr/>
          </p:nvSpPr>
          <p:spPr>
            <a:xfrm>
              <a:off x="2807295" y="1782867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ETL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76" name="Google Shape;5276;p105"/>
            <p:cNvSpPr txBox="1"/>
            <p:nvPr/>
          </p:nvSpPr>
          <p:spPr>
            <a:xfrm>
              <a:off x="3232886" y="2179958"/>
              <a:ext cx="618797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Transform Data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77" name="Google Shape;5277;p105"/>
            <p:cNvCxnSpPr/>
            <p:nvPr/>
          </p:nvCxnSpPr>
          <p:spPr>
            <a:xfrm>
              <a:off x="3232322" y="2142146"/>
              <a:ext cx="67106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278" name="Google Shape;5278;p105"/>
          <p:cNvGrpSpPr/>
          <p:nvPr/>
        </p:nvGrpSpPr>
        <p:grpSpPr>
          <a:xfrm>
            <a:off x="2807294" y="2601192"/>
            <a:ext cx="1234440" cy="568678"/>
            <a:chOff x="2807294" y="2601192"/>
            <a:chExt cx="1234440" cy="568678"/>
          </a:xfrm>
        </p:grpSpPr>
        <p:sp>
          <p:nvSpPr>
            <p:cNvPr id="5279" name="Google Shape;5279;p105"/>
            <p:cNvSpPr/>
            <p:nvPr/>
          </p:nvSpPr>
          <p:spPr>
            <a:xfrm>
              <a:off x="2807294" y="2601192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Normalized Data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80" name="Google Shape;5280;p105"/>
            <p:cNvSpPr txBox="1"/>
            <p:nvPr/>
          </p:nvSpPr>
          <p:spPr>
            <a:xfrm>
              <a:off x="3232886" y="2998283"/>
              <a:ext cx="718733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Combined Sources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81" name="Google Shape;5281;p105"/>
            <p:cNvCxnSpPr/>
            <p:nvPr/>
          </p:nvCxnSpPr>
          <p:spPr>
            <a:xfrm>
              <a:off x="3232322" y="2960471"/>
              <a:ext cx="619633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5282" name="Google Shape;5282;p105"/>
          <p:cNvCxnSpPr>
            <a:stCxn id="5270" idx="3"/>
            <a:endCxn id="5275" idx="1"/>
          </p:cNvCxnSpPr>
          <p:nvPr/>
        </p:nvCxnSpPr>
        <p:spPr>
          <a:xfrm>
            <a:off x="2369008" y="1877046"/>
            <a:ext cx="438300" cy="190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283" name="Google Shape;5283;p105"/>
          <p:cNvCxnSpPr>
            <a:stCxn id="5267" idx="3"/>
            <a:endCxn id="5275" idx="1"/>
          </p:cNvCxnSpPr>
          <p:nvPr/>
        </p:nvCxnSpPr>
        <p:spPr>
          <a:xfrm flipH="1" rot="10800000">
            <a:off x="2369008" y="2067268"/>
            <a:ext cx="438300" cy="241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284" name="Google Shape;5284;p105"/>
          <p:cNvCxnSpPr>
            <a:stCxn id="5268" idx="3"/>
            <a:endCxn id="5275" idx="1"/>
          </p:cNvCxnSpPr>
          <p:nvPr/>
        </p:nvCxnSpPr>
        <p:spPr>
          <a:xfrm flipH="1" rot="10800000">
            <a:off x="2369009" y="2067247"/>
            <a:ext cx="438300" cy="67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285" name="Google Shape;5285;p105"/>
          <p:cNvCxnSpPr>
            <a:stCxn id="5269" idx="3"/>
            <a:endCxn id="5275" idx="1"/>
          </p:cNvCxnSpPr>
          <p:nvPr/>
        </p:nvCxnSpPr>
        <p:spPr>
          <a:xfrm flipH="1" rot="10800000">
            <a:off x="2369008" y="2067266"/>
            <a:ext cx="438300" cy="1104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286" name="Google Shape;5286;p105"/>
          <p:cNvCxnSpPr>
            <a:stCxn id="5275" idx="2"/>
            <a:endCxn id="5279" idx="0"/>
          </p:cNvCxnSpPr>
          <p:nvPr/>
        </p:nvCxnSpPr>
        <p:spPr>
          <a:xfrm>
            <a:off x="3424515" y="2351545"/>
            <a:ext cx="0" cy="249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287" name="Google Shape;5287;p105"/>
          <p:cNvCxnSpPr>
            <a:stCxn id="5279" idx="3"/>
            <a:endCxn id="5259" idx="1"/>
          </p:cNvCxnSpPr>
          <p:nvPr/>
        </p:nvCxnSpPr>
        <p:spPr>
          <a:xfrm flipH="1" rot="10800000">
            <a:off x="4041734" y="2540531"/>
            <a:ext cx="438900" cy="345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288" name="Google Shape;5288;p105"/>
          <p:cNvCxnSpPr>
            <a:stCxn id="5259" idx="3"/>
            <a:endCxn id="5271" idx="1"/>
          </p:cNvCxnSpPr>
          <p:nvPr/>
        </p:nvCxnSpPr>
        <p:spPr>
          <a:xfrm flipH="1" rot="10800000">
            <a:off x="5760855" y="1641399"/>
            <a:ext cx="488100" cy="899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289" name="Google Shape;5289;p105"/>
          <p:cNvCxnSpPr>
            <a:stCxn id="5259" idx="3"/>
            <a:endCxn id="5265" idx="1"/>
          </p:cNvCxnSpPr>
          <p:nvPr/>
        </p:nvCxnSpPr>
        <p:spPr>
          <a:xfrm flipH="1" rot="10800000">
            <a:off x="5760855" y="2404599"/>
            <a:ext cx="488100" cy="135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290" name="Google Shape;5290;p105"/>
          <p:cNvCxnSpPr>
            <a:stCxn id="5259" idx="3"/>
            <a:endCxn id="5264" idx="1"/>
          </p:cNvCxnSpPr>
          <p:nvPr/>
        </p:nvCxnSpPr>
        <p:spPr>
          <a:xfrm>
            <a:off x="5760855" y="2540499"/>
            <a:ext cx="488100" cy="299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291" name="Google Shape;5291;p105"/>
          <p:cNvCxnSpPr>
            <a:stCxn id="5259" idx="3"/>
            <a:endCxn id="5266" idx="1"/>
          </p:cNvCxnSpPr>
          <p:nvPr/>
        </p:nvCxnSpPr>
        <p:spPr>
          <a:xfrm>
            <a:off x="5760855" y="2540499"/>
            <a:ext cx="488100" cy="728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5292" name="Google Shape;5292;p105"/>
          <p:cNvSpPr/>
          <p:nvPr/>
        </p:nvSpPr>
        <p:spPr>
          <a:xfrm>
            <a:off x="876600" y="558975"/>
            <a:ext cx="68766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Shopping Cart Analysis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93" name="Google Shape;5293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012" y="982195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4" name="Google Shape;5294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6540" y="1785313"/>
            <a:ext cx="178870" cy="2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5" name="Google Shape;5295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6562" y="2216046"/>
            <a:ext cx="273888" cy="1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6" name="Google Shape;5296;p1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93028" y="1835425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7" name="Google Shape;5297;p10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93022" y="2674298"/>
            <a:ext cx="273900" cy="220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8" name="Google Shape;5298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5390" y="2646813"/>
            <a:ext cx="178870" cy="2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9" name="Google Shape;5299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5412" y="3077546"/>
            <a:ext cx="273888" cy="1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0" name="Google Shape;5300;p1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1640" y="2701200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1" name="Google Shape;5301;p10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96547" y="2304175"/>
            <a:ext cx="271475" cy="2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2" name="Google Shape;5302;p10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34202" y="1532573"/>
            <a:ext cx="201300" cy="20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3" name="Google Shape;5303;p10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15503" y="2299485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4" name="Google Shape;5304;p10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99125" y="3075586"/>
            <a:ext cx="271475" cy="305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5" name="Google Shape;5305;p10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326612" y="2728503"/>
            <a:ext cx="216500" cy="2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0" name="Shape 5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1" name="Google Shape;5311;p106"/>
          <p:cNvSpPr/>
          <p:nvPr/>
        </p:nvSpPr>
        <p:spPr>
          <a:xfrm>
            <a:off x="2180962" y="514949"/>
            <a:ext cx="4691081" cy="4342801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12" name="Google Shape;5312;p106"/>
          <p:cNvGrpSpPr/>
          <p:nvPr/>
        </p:nvGrpSpPr>
        <p:grpSpPr>
          <a:xfrm>
            <a:off x="3758259" y="3651468"/>
            <a:ext cx="1188737" cy="1069829"/>
            <a:chOff x="2178037" y="1054763"/>
            <a:chExt cx="508355" cy="581745"/>
          </a:xfrm>
        </p:grpSpPr>
        <p:sp>
          <p:nvSpPr>
            <p:cNvPr id="5313" name="Google Shape;5313;p106"/>
            <p:cNvSpPr/>
            <p:nvPr/>
          </p:nvSpPr>
          <p:spPr>
            <a:xfrm>
              <a:off x="2178037" y="1054763"/>
              <a:ext cx="508355" cy="581745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9050">
              <a:solidFill>
                <a:srgbClr val="4284F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4" name="Google Shape;5314;p106"/>
            <p:cNvSpPr txBox="1"/>
            <p:nvPr/>
          </p:nvSpPr>
          <p:spPr>
            <a:xfrm>
              <a:off x="2178037" y="1054764"/>
              <a:ext cx="306809" cy="2800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315" name="Google Shape;5315;p106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Big Data &gt; Complex Event Processing</a:t>
            </a:r>
            <a:endParaRPr/>
          </a:p>
        </p:txBody>
      </p:sp>
      <p:grpSp>
        <p:nvGrpSpPr>
          <p:cNvPr id="5316" name="Google Shape;5316;p106"/>
          <p:cNvGrpSpPr/>
          <p:nvPr/>
        </p:nvGrpSpPr>
        <p:grpSpPr>
          <a:xfrm>
            <a:off x="5522045" y="2473419"/>
            <a:ext cx="1245641" cy="431608"/>
            <a:chOff x="5522045" y="2473419"/>
            <a:chExt cx="1245641" cy="431608"/>
          </a:xfrm>
        </p:grpSpPr>
        <p:sp>
          <p:nvSpPr>
            <p:cNvPr id="5317" name="Google Shape;5317;p106"/>
            <p:cNvSpPr/>
            <p:nvPr/>
          </p:nvSpPr>
          <p:spPr>
            <a:xfrm>
              <a:off x="5578966" y="2528273"/>
              <a:ext cx="1188720" cy="37675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18" name="Google Shape;5318;p106"/>
            <p:cNvSpPr/>
            <p:nvPr/>
          </p:nvSpPr>
          <p:spPr>
            <a:xfrm>
              <a:off x="5522045" y="2473419"/>
              <a:ext cx="118872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rotWithShape="0" algn="ctr" dir="5400000" dist="12700">
                <a:schemeClr val="dk1">
                  <a:alpha val="44705"/>
                </a:scheme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Cloud Apps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/>
            </a:p>
          </p:txBody>
        </p:sp>
      </p:grpSp>
      <p:grpSp>
        <p:nvGrpSpPr>
          <p:cNvPr id="5319" name="Google Shape;5319;p106"/>
          <p:cNvGrpSpPr/>
          <p:nvPr/>
        </p:nvGrpSpPr>
        <p:grpSpPr>
          <a:xfrm>
            <a:off x="1075405" y="949156"/>
            <a:ext cx="3922175" cy="1476482"/>
            <a:chOff x="2178037" y="1054764"/>
            <a:chExt cx="1677290" cy="802872"/>
          </a:xfrm>
        </p:grpSpPr>
        <p:sp>
          <p:nvSpPr>
            <p:cNvPr id="5320" name="Google Shape;5320;p106"/>
            <p:cNvSpPr/>
            <p:nvPr/>
          </p:nvSpPr>
          <p:spPr>
            <a:xfrm>
              <a:off x="2178037" y="1054764"/>
              <a:ext cx="1677290" cy="802872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9050">
              <a:solidFill>
                <a:srgbClr val="4284F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1" name="Google Shape;5321;p106"/>
            <p:cNvSpPr txBox="1"/>
            <p:nvPr/>
          </p:nvSpPr>
          <p:spPr>
            <a:xfrm>
              <a:off x="2178037" y="1054764"/>
              <a:ext cx="306809" cy="2800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22" name="Google Shape;5322;p106"/>
          <p:cNvGrpSpPr/>
          <p:nvPr/>
        </p:nvGrpSpPr>
        <p:grpSpPr>
          <a:xfrm>
            <a:off x="1075429" y="2947994"/>
            <a:ext cx="2487084" cy="1508707"/>
            <a:chOff x="2178037" y="1054762"/>
            <a:chExt cx="1431168" cy="2285920"/>
          </a:xfrm>
        </p:grpSpPr>
        <p:sp>
          <p:nvSpPr>
            <p:cNvPr id="5323" name="Google Shape;5323;p106"/>
            <p:cNvSpPr/>
            <p:nvPr/>
          </p:nvSpPr>
          <p:spPr>
            <a:xfrm>
              <a:off x="2178037" y="1054762"/>
              <a:ext cx="1431168" cy="2285920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9050">
              <a:solidFill>
                <a:srgbClr val="4284F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4" name="Google Shape;5324;p106"/>
            <p:cNvSpPr txBox="1"/>
            <p:nvPr/>
          </p:nvSpPr>
          <p:spPr>
            <a:xfrm>
              <a:off x="2178037" y="1054764"/>
              <a:ext cx="195191" cy="2800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325" name="Google Shape;5325;p106"/>
          <p:cNvSpPr/>
          <p:nvPr/>
        </p:nvSpPr>
        <p:spPr>
          <a:xfrm>
            <a:off x="5528396" y="1042121"/>
            <a:ext cx="118872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Push to Devices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6" name="Google Shape;5326;p106"/>
          <p:cNvSpPr/>
          <p:nvPr/>
        </p:nvSpPr>
        <p:spPr>
          <a:xfrm>
            <a:off x="3808404" y="3867069"/>
            <a:ext cx="1090876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Rules Engine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7" name="Google Shape;5327;p106"/>
          <p:cNvSpPr/>
          <p:nvPr/>
        </p:nvSpPr>
        <p:spPr>
          <a:xfrm>
            <a:off x="5528395" y="3959259"/>
            <a:ext cx="118872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Data Analysis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Datalab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328" name="Google Shape;5328;p106"/>
          <p:cNvGrpSpPr/>
          <p:nvPr/>
        </p:nvGrpSpPr>
        <p:grpSpPr>
          <a:xfrm>
            <a:off x="7006614" y="763380"/>
            <a:ext cx="914415" cy="941876"/>
            <a:chOff x="2178037" y="1054764"/>
            <a:chExt cx="959512" cy="994904"/>
          </a:xfrm>
        </p:grpSpPr>
        <p:sp>
          <p:nvSpPr>
            <p:cNvPr id="5329" name="Google Shape;5329;p106"/>
            <p:cNvSpPr/>
            <p:nvPr/>
          </p:nvSpPr>
          <p:spPr>
            <a:xfrm>
              <a:off x="2178038" y="1054764"/>
              <a:ext cx="959511" cy="994904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0" name="Google Shape;5330;p106"/>
            <p:cNvSpPr txBox="1"/>
            <p:nvPr/>
          </p:nvSpPr>
          <p:spPr>
            <a:xfrm>
              <a:off x="2178037" y="1054764"/>
              <a:ext cx="848935" cy="3392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Mobile Devices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Push Notifications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31" name="Google Shape;5331;p106"/>
          <p:cNvGrpSpPr/>
          <p:nvPr/>
        </p:nvGrpSpPr>
        <p:grpSpPr>
          <a:xfrm>
            <a:off x="7006613" y="2954813"/>
            <a:ext cx="1280179" cy="960117"/>
            <a:chOff x="2178037" y="1054763"/>
            <a:chExt cx="1343315" cy="749564"/>
          </a:xfrm>
        </p:grpSpPr>
        <p:sp>
          <p:nvSpPr>
            <p:cNvPr id="5332" name="Google Shape;5332;p106"/>
            <p:cNvSpPr/>
            <p:nvPr/>
          </p:nvSpPr>
          <p:spPr>
            <a:xfrm>
              <a:off x="2178037" y="1054763"/>
              <a:ext cx="1343315" cy="749564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3" name="Google Shape;5333;p106"/>
            <p:cNvSpPr txBox="1"/>
            <p:nvPr/>
          </p:nvSpPr>
          <p:spPr>
            <a:xfrm>
              <a:off x="2178037" y="1054764"/>
              <a:ext cx="769722" cy="2506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Report &amp; Share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Business Analysis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34" name="Google Shape;5334;p106"/>
          <p:cNvGrpSpPr/>
          <p:nvPr/>
        </p:nvGrpSpPr>
        <p:grpSpPr>
          <a:xfrm>
            <a:off x="7696447" y="3321805"/>
            <a:ext cx="502920" cy="502920"/>
            <a:chOff x="433514" y="2354433"/>
            <a:chExt cx="502920" cy="502920"/>
          </a:xfrm>
        </p:grpSpPr>
        <p:sp>
          <p:nvSpPr>
            <p:cNvPr id="5335" name="Google Shape;5335;p10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336" name="Google Shape;5336;p10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37" name="Google Shape;5337;p106"/>
          <p:cNvGrpSpPr/>
          <p:nvPr/>
        </p:nvGrpSpPr>
        <p:grpSpPr>
          <a:xfrm>
            <a:off x="7100337" y="3321805"/>
            <a:ext cx="502920" cy="502920"/>
            <a:chOff x="433514" y="2354433"/>
            <a:chExt cx="502920" cy="502920"/>
          </a:xfrm>
        </p:grpSpPr>
        <p:sp>
          <p:nvSpPr>
            <p:cNvPr id="5338" name="Google Shape;5338;p10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339" name="Google Shape;5339;p10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40" name="Google Shape;5340;p106"/>
          <p:cNvGrpSpPr/>
          <p:nvPr/>
        </p:nvGrpSpPr>
        <p:grpSpPr>
          <a:xfrm>
            <a:off x="7203369" y="1110742"/>
            <a:ext cx="502920" cy="502920"/>
            <a:chOff x="433514" y="2354433"/>
            <a:chExt cx="502920" cy="502920"/>
          </a:xfrm>
        </p:grpSpPr>
        <p:sp>
          <p:nvSpPr>
            <p:cNvPr id="5341" name="Google Shape;5341;p10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342" name="Google Shape;5342;p10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43" name="Google Shape;5343;p106"/>
          <p:cNvGrpSpPr/>
          <p:nvPr/>
        </p:nvGrpSpPr>
        <p:grpSpPr>
          <a:xfrm>
            <a:off x="1124650" y="3142073"/>
            <a:ext cx="914374" cy="941813"/>
            <a:chOff x="2178037" y="1054763"/>
            <a:chExt cx="931893" cy="656636"/>
          </a:xfrm>
        </p:grpSpPr>
        <p:sp>
          <p:nvSpPr>
            <p:cNvPr id="5344" name="Google Shape;5344;p106"/>
            <p:cNvSpPr/>
            <p:nvPr/>
          </p:nvSpPr>
          <p:spPr>
            <a:xfrm>
              <a:off x="2178038" y="1054763"/>
              <a:ext cx="931892" cy="656636"/>
            </a:xfrm>
            <a:prstGeom prst="roundRect">
              <a:avLst>
                <a:gd fmla="val 827" name="adj"/>
              </a:avLst>
            </a:prstGeom>
            <a:solidFill>
              <a:srgbClr val="EFE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5" name="Google Shape;5345;p106"/>
            <p:cNvSpPr txBox="1"/>
            <p:nvPr/>
          </p:nvSpPr>
          <p:spPr>
            <a:xfrm>
              <a:off x="2178037" y="1054764"/>
              <a:ext cx="725695" cy="2238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On-Premises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Databases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46" name="Google Shape;5346;p106"/>
          <p:cNvGrpSpPr/>
          <p:nvPr/>
        </p:nvGrpSpPr>
        <p:grpSpPr>
          <a:xfrm>
            <a:off x="1325880" y="3489380"/>
            <a:ext cx="502920" cy="502920"/>
            <a:chOff x="433514" y="2354433"/>
            <a:chExt cx="502920" cy="502920"/>
          </a:xfrm>
        </p:grpSpPr>
        <p:sp>
          <p:nvSpPr>
            <p:cNvPr id="5347" name="Google Shape;5347;p10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348" name="Google Shape;5348;p10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49" name="Google Shape;5349;p106"/>
          <p:cNvGrpSpPr/>
          <p:nvPr/>
        </p:nvGrpSpPr>
        <p:grpSpPr>
          <a:xfrm>
            <a:off x="1124650" y="1437016"/>
            <a:ext cx="914374" cy="941813"/>
            <a:chOff x="2178037" y="1054763"/>
            <a:chExt cx="931893" cy="656636"/>
          </a:xfrm>
        </p:grpSpPr>
        <p:sp>
          <p:nvSpPr>
            <p:cNvPr id="5350" name="Google Shape;5350;p106"/>
            <p:cNvSpPr/>
            <p:nvPr/>
          </p:nvSpPr>
          <p:spPr>
            <a:xfrm>
              <a:off x="2178038" y="1054763"/>
              <a:ext cx="931892" cy="656636"/>
            </a:xfrm>
            <a:prstGeom prst="roundRect">
              <a:avLst>
                <a:gd fmla="val 827" name="adj"/>
              </a:avLst>
            </a:prstGeom>
            <a:solidFill>
              <a:srgbClr val="EFE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1" name="Google Shape;5351;p106"/>
            <p:cNvSpPr txBox="1"/>
            <p:nvPr/>
          </p:nvSpPr>
          <p:spPr>
            <a:xfrm>
              <a:off x="2178037" y="1054764"/>
              <a:ext cx="725695" cy="2238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On-Premises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52" name="Google Shape;5352;p106"/>
          <p:cNvGrpSpPr/>
          <p:nvPr/>
        </p:nvGrpSpPr>
        <p:grpSpPr>
          <a:xfrm>
            <a:off x="1325880" y="1784324"/>
            <a:ext cx="502920" cy="502920"/>
            <a:chOff x="433514" y="2354433"/>
            <a:chExt cx="502920" cy="502920"/>
          </a:xfrm>
        </p:grpSpPr>
        <p:sp>
          <p:nvSpPr>
            <p:cNvPr id="5353" name="Google Shape;5353;p10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354" name="Google Shape;5354;p10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55" name="Google Shape;5355;p106"/>
          <p:cNvGrpSpPr/>
          <p:nvPr/>
        </p:nvGrpSpPr>
        <p:grpSpPr>
          <a:xfrm>
            <a:off x="3708780" y="2620688"/>
            <a:ext cx="1247986" cy="568678"/>
            <a:chOff x="3708780" y="2620688"/>
            <a:chExt cx="1247986" cy="568678"/>
          </a:xfrm>
        </p:grpSpPr>
        <p:sp>
          <p:nvSpPr>
            <p:cNvPr id="5356" name="Google Shape;5356;p106"/>
            <p:cNvSpPr/>
            <p:nvPr/>
          </p:nvSpPr>
          <p:spPr>
            <a:xfrm>
              <a:off x="3708780" y="2620688"/>
              <a:ext cx="124797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Processed Events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57" name="Google Shape;5357;p106"/>
            <p:cNvSpPr txBox="1"/>
            <p:nvPr/>
          </p:nvSpPr>
          <p:spPr>
            <a:xfrm>
              <a:off x="4134371" y="3017779"/>
              <a:ext cx="729984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Events Time Series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58" name="Google Shape;5358;p106"/>
            <p:cNvCxnSpPr/>
            <p:nvPr/>
          </p:nvCxnSpPr>
          <p:spPr>
            <a:xfrm>
              <a:off x="4133806" y="2979967"/>
              <a:ext cx="82296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359" name="Google Shape;5359;p106"/>
          <p:cNvGrpSpPr/>
          <p:nvPr/>
        </p:nvGrpSpPr>
        <p:grpSpPr>
          <a:xfrm>
            <a:off x="5528396" y="3147804"/>
            <a:ext cx="1183850" cy="568678"/>
            <a:chOff x="5528396" y="3147804"/>
            <a:chExt cx="1183850" cy="568678"/>
          </a:xfrm>
        </p:grpSpPr>
        <p:sp>
          <p:nvSpPr>
            <p:cNvPr id="5360" name="Google Shape;5360;p106"/>
            <p:cNvSpPr/>
            <p:nvPr/>
          </p:nvSpPr>
          <p:spPr>
            <a:xfrm>
              <a:off x="5528396" y="3147804"/>
              <a:ext cx="118385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Warehouse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61" name="Google Shape;5361;p106"/>
            <p:cNvSpPr txBox="1"/>
            <p:nvPr/>
          </p:nvSpPr>
          <p:spPr>
            <a:xfrm>
              <a:off x="5953987" y="3544895"/>
              <a:ext cx="670583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Execution Results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62" name="Google Shape;5362;p106"/>
            <p:cNvCxnSpPr/>
            <p:nvPr/>
          </p:nvCxnSpPr>
          <p:spPr>
            <a:xfrm>
              <a:off x="5953423" y="3507083"/>
              <a:ext cx="628946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363" name="Google Shape;5363;p106"/>
          <p:cNvGrpSpPr/>
          <p:nvPr/>
        </p:nvGrpSpPr>
        <p:grpSpPr>
          <a:xfrm>
            <a:off x="2320351" y="1804593"/>
            <a:ext cx="1138260" cy="568678"/>
            <a:chOff x="2320351" y="1804593"/>
            <a:chExt cx="1138260" cy="568678"/>
          </a:xfrm>
        </p:grpSpPr>
        <p:sp>
          <p:nvSpPr>
            <p:cNvPr id="5364" name="Google Shape;5364;p106"/>
            <p:cNvSpPr/>
            <p:nvPr/>
          </p:nvSpPr>
          <p:spPr>
            <a:xfrm>
              <a:off x="2320351" y="1804593"/>
              <a:ext cx="1133856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65" name="Google Shape;5365;p106"/>
            <p:cNvSpPr txBox="1"/>
            <p:nvPr/>
          </p:nvSpPr>
          <p:spPr>
            <a:xfrm>
              <a:off x="2745943" y="2201684"/>
              <a:ext cx="618797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Transactions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66" name="Google Shape;5366;p106"/>
            <p:cNvCxnSpPr/>
            <p:nvPr/>
          </p:nvCxnSpPr>
          <p:spPr>
            <a:xfrm>
              <a:off x="2745379" y="2163872"/>
              <a:ext cx="71323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367" name="Google Shape;5367;p106"/>
          <p:cNvGrpSpPr/>
          <p:nvPr/>
        </p:nvGrpSpPr>
        <p:grpSpPr>
          <a:xfrm>
            <a:off x="3715130" y="1805859"/>
            <a:ext cx="1238843" cy="568678"/>
            <a:chOff x="3715130" y="1805859"/>
            <a:chExt cx="1238843" cy="568678"/>
          </a:xfrm>
        </p:grpSpPr>
        <p:sp>
          <p:nvSpPr>
            <p:cNvPr id="5368" name="Google Shape;5368;p106"/>
            <p:cNvSpPr/>
            <p:nvPr/>
          </p:nvSpPr>
          <p:spPr>
            <a:xfrm>
              <a:off x="3715130" y="1805859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69" name="Google Shape;5369;p106"/>
            <p:cNvSpPr txBox="1"/>
            <p:nvPr/>
          </p:nvSpPr>
          <p:spPr>
            <a:xfrm>
              <a:off x="4140721" y="2202950"/>
              <a:ext cx="783959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Transaction Streams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70" name="Google Shape;5370;p106"/>
            <p:cNvCxnSpPr/>
            <p:nvPr/>
          </p:nvCxnSpPr>
          <p:spPr>
            <a:xfrm>
              <a:off x="4140157" y="2165138"/>
              <a:ext cx="813816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371" name="Google Shape;5371;p106"/>
          <p:cNvGrpSpPr/>
          <p:nvPr/>
        </p:nvGrpSpPr>
        <p:grpSpPr>
          <a:xfrm>
            <a:off x="5523014" y="1660771"/>
            <a:ext cx="1193124" cy="568678"/>
            <a:chOff x="5523014" y="1660771"/>
            <a:chExt cx="1193124" cy="568678"/>
          </a:xfrm>
        </p:grpSpPr>
        <p:sp>
          <p:nvSpPr>
            <p:cNvPr id="5372" name="Google Shape;5372;p106"/>
            <p:cNvSpPr/>
            <p:nvPr/>
          </p:nvSpPr>
          <p:spPr>
            <a:xfrm>
              <a:off x="5523014" y="1660771"/>
              <a:ext cx="118872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73" name="Google Shape;5373;p106"/>
            <p:cNvSpPr txBox="1"/>
            <p:nvPr/>
          </p:nvSpPr>
          <p:spPr>
            <a:xfrm>
              <a:off x="5948606" y="2057862"/>
              <a:ext cx="618797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Rules Actions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74" name="Google Shape;5374;p106"/>
            <p:cNvCxnSpPr/>
            <p:nvPr/>
          </p:nvCxnSpPr>
          <p:spPr>
            <a:xfrm>
              <a:off x="5948042" y="2020050"/>
              <a:ext cx="768096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375" name="Google Shape;5375;p106"/>
          <p:cNvGrpSpPr/>
          <p:nvPr/>
        </p:nvGrpSpPr>
        <p:grpSpPr>
          <a:xfrm>
            <a:off x="2318840" y="3146989"/>
            <a:ext cx="1138259" cy="568678"/>
            <a:chOff x="2318840" y="3146989"/>
            <a:chExt cx="1138259" cy="568678"/>
          </a:xfrm>
        </p:grpSpPr>
        <p:sp>
          <p:nvSpPr>
            <p:cNvPr id="5376" name="Google Shape;5376;p106"/>
            <p:cNvSpPr/>
            <p:nvPr/>
          </p:nvSpPr>
          <p:spPr>
            <a:xfrm>
              <a:off x="2318840" y="3146989"/>
              <a:ext cx="1133856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ETL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77" name="Google Shape;5377;p106"/>
            <p:cNvSpPr txBox="1"/>
            <p:nvPr/>
          </p:nvSpPr>
          <p:spPr>
            <a:xfrm>
              <a:off x="2744431" y="3544080"/>
              <a:ext cx="618797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Transform Data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78" name="Google Shape;5378;p106"/>
            <p:cNvCxnSpPr/>
            <p:nvPr/>
          </p:nvCxnSpPr>
          <p:spPr>
            <a:xfrm>
              <a:off x="2743867" y="3506268"/>
              <a:ext cx="71323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379" name="Google Shape;5379;p106"/>
          <p:cNvGrpSpPr/>
          <p:nvPr/>
        </p:nvGrpSpPr>
        <p:grpSpPr>
          <a:xfrm>
            <a:off x="2316228" y="3955724"/>
            <a:ext cx="1190777" cy="431608"/>
            <a:chOff x="2316228" y="3955724"/>
            <a:chExt cx="1190777" cy="431608"/>
          </a:xfrm>
        </p:grpSpPr>
        <p:sp>
          <p:nvSpPr>
            <p:cNvPr id="5380" name="Google Shape;5380;p106"/>
            <p:cNvSpPr/>
            <p:nvPr/>
          </p:nvSpPr>
          <p:spPr>
            <a:xfrm>
              <a:off x="2373149" y="4010578"/>
              <a:ext cx="1133856" cy="37675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81" name="Google Shape;5381;p106"/>
            <p:cNvSpPr/>
            <p:nvPr/>
          </p:nvSpPr>
          <p:spPr>
            <a:xfrm>
              <a:off x="2316228" y="3955724"/>
              <a:ext cx="1133856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rotWithShape="0" algn="ctr" dir="5400000" dist="12700">
                <a:schemeClr val="dk1">
                  <a:alpha val="44705"/>
                </a:scheme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Cloud Data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  <a:endParaRPr/>
            </a:p>
          </p:txBody>
        </p:sp>
      </p:grpSp>
      <p:sp>
        <p:nvSpPr>
          <p:cNvPr id="5382" name="Google Shape;5382;p106"/>
          <p:cNvSpPr/>
          <p:nvPr/>
        </p:nvSpPr>
        <p:spPr>
          <a:xfrm>
            <a:off x="3808404" y="4291584"/>
            <a:ext cx="109728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Rules Engine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Dataproc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83" name="Google Shape;5383;p106"/>
          <p:cNvCxnSpPr>
            <a:endCxn id="5364" idx="1"/>
          </p:cNvCxnSpPr>
          <p:nvPr/>
        </p:nvCxnSpPr>
        <p:spPr>
          <a:xfrm>
            <a:off x="2029951" y="2087732"/>
            <a:ext cx="290400" cy="1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384" name="Google Shape;5384;p106"/>
          <p:cNvCxnSpPr>
            <a:stCxn id="5385" idx="2"/>
            <a:endCxn id="5364" idx="0"/>
          </p:cNvCxnSpPr>
          <p:nvPr/>
        </p:nvCxnSpPr>
        <p:spPr>
          <a:xfrm flipH="1">
            <a:off x="2887202" y="1517448"/>
            <a:ext cx="1800" cy="2871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386" name="Google Shape;5386;p106"/>
          <p:cNvCxnSpPr>
            <a:stCxn id="5364" idx="3"/>
            <a:endCxn id="5368" idx="1"/>
          </p:cNvCxnSpPr>
          <p:nvPr/>
        </p:nvCxnSpPr>
        <p:spPr>
          <a:xfrm>
            <a:off x="3454207" y="2088932"/>
            <a:ext cx="261000" cy="1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387" name="Google Shape;5387;p106"/>
          <p:cNvCxnSpPr>
            <a:stCxn id="5368" idx="2"/>
            <a:endCxn id="5356" idx="0"/>
          </p:cNvCxnSpPr>
          <p:nvPr/>
        </p:nvCxnSpPr>
        <p:spPr>
          <a:xfrm>
            <a:off x="4332350" y="2374537"/>
            <a:ext cx="300" cy="246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388" name="Google Shape;5388;p106"/>
          <p:cNvCxnSpPr>
            <a:endCxn id="5376" idx="1"/>
          </p:cNvCxnSpPr>
          <p:nvPr/>
        </p:nvCxnSpPr>
        <p:spPr>
          <a:xfrm flipH="1" rot="10800000">
            <a:off x="2029940" y="3431328"/>
            <a:ext cx="288900" cy="21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389" name="Google Shape;5389;p106"/>
          <p:cNvCxnSpPr>
            <a:stCxn id="5381" idx="0"/>
            <a:endCxn id="5376" idx="2"/>
          </p:cNvCxnSpPr>
          <p:nvPr/>
        </p:nvCxnSpPr>
        <p:spPr>
          <a:xfrm flipH="1" rot="10800000">
            <a:off x="2883156" y="3715724"/>
            <a:ext cx="2700" cy="2400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390" name="Google Shape;5390;p106"/>
          <p:cNvCxnSpPr>
            <a:stCxn id="5360" idx="2"/>
            <a:endCxn id="5327" idx="0"/>
          </p:cNvCxnSpPr>
          <p:nvPr/>
        </p:nvCxnSpPr>
        <p:spPr>
          <a:xfrm>
            <a:off x="6120321" y="3716482"/>
            <a:ext cx="2400" cy="2427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391" name="Google Shape;5391;p106"/>
          <p:cNvCxnSpPr>
            <a:stCxn id="5360" idx="3"/>
            <a:endCxn id="5332" idx="1"/>
          </p:cNvCxnSpPr>
          <p:nvPr/>
        </p:nvCxnSpPr>
        <p:spPr>
          <a:xfrm>
            <a:off x="6712246" y="3432143"/>
            <a:ext cx="294300" cy="27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392" name="Google Shape;5392;p106"/>
          <p:cNvCxnSpPr>
            <a:stCxn id="5372" idx="0"/>
            <a:endCxn id="5325" idx="2"/>
          </p:cNvCxnSpPr>
          <p:nvPr/>
        </p:nvCxnSpPr>
        <p:spPr>
          <a:xfrm flipH="1" rot="10800000">
            <a:off x="6117374" y="1424371"/>
            <a:ext cx="5400" cy="2364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393" name="Google Shape;5393;p106"/>
          <p:cNvCxnSpPr>
            <a:stCxn id="5325" idx="3"/>
            <a:endCxn id="5329" idx="1"/>
          </p:cNvCxnSpPr>
          <p:nvPr/>
        </p:nvCxnSpPr>
        <p:spPr>
          <a:xfrm>
            <a:off x="6717116" y="1233234"/>
            <a:ext cx="289500" cy="1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394" name="Google Shape;5394;p106"/>
          <p:cNvCxnSpPr>
            <a:stCxn id="5372" idx="2"/>
            <a:endCxn id="5318" idx="0"/>
          </p:cNvCxnSpPr>
          <p:nvPr/>
        </p:nvCxnSpPr>
        <p:spPr>
          <a:xfrm flipH="1">
            <a:off x="6116474" y="2229449"/>
            <a:ext cx="900" cy="2439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395" name="Google Shape;5395;p106"/>
          <p:cNvCxnSpPr>
            <a:stCxn id="5313" idx="3"/>
            <a:endCxn id="5372" idx="1"/>
          </p:cNvCxnSpPr>
          <p:nvPr/>
        </p:nvCxnSpPr>
        <p:spPr>
          <a:xfrm flipH="1" rot="10800000">
            <a:off x="4946996" y="1945082"/>
            <a:ext cx="576000" cy="2241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396" name="Google Shape;5396;p106"/>
          <p:cNvCxnSpPr>
            <a:stCxn id="5313" idx="3"/>
            <a:endCxn id="5360" idx="1"/>
          </p:cNvCxnSpPr>
          <p:nvPr/>
        </p:nvCxnSpPr>
        <p:spPr>
          <a:xfrm flipH="1" rot="10800000">
            <a:off x="4946996" y="3432182"/>
            <a:ext cx="581400" cy="754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397" name="Google Shape;5397;p106"/>
          <p:cNvCxnSpPr/>
          <p:nvPr/>
        </p:nvCxnSpPr>
        <p:spPr>
          <a:xfrm>
            <a:off x="4218465" y="3189366"/>
            <a:ext cx="0" cy="457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5398" name="Google Shape;5398;p106"/>
          <p:cNvCxnSpPr>
            <a:stCxn id="5368" idx="3"/>
          </p:cNvCxnSpPr>
          <p:nvPr/>
        </p:nvCxnSpPr>
        <p:spPr>
          <a:xfrm flipH="1">
            <a:off x="4332470" y="2090198"/>
            <a:ext cx="617100" cy="1561200"/>
          </a:xfrm>
          <a:prstGeom prst="bentConnector4">
            <a:avLst>
              <a:gd fmla="val -29841" name="adj1"/>
              <a:gd fmla="val 85549" name="adj2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399" name="Google Shape;5399;p106"/>
          <p:cNvCxnSpPr>
            <a:stCxn id="5376" idx="3"/>
          </p:cNvCxnSpPr>
          <p:nvPr/>
        </p:nvCxnSpPr>
        <p:spPr>
          <a:xfrm>
            <a:off x="3452696" y="3431328"/>
            <a:ext cx="7605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400" name="Google Shape;5400;p106"/>
          <p:cNvGrpSpPr/>
          <p:nvPr/>
        </p:nvGrpSpPr>
        <p:grpSpPr>
          <a:xfrm>
            <a:off x="2320352" y="1135248"/>
            <a:ext cx="1190920" cy="431654"/>
            <a:chOff x="2320352" y="1135248"/>
            <a:chExt cx="1190920" cy="431654"/>
          </a:xfrm>
        </p:grpSpPr>
        <p:sp>
          <p:nvSpPr>
            <p:cNvPr id="5401" name="Google Shape;5401;p106"/>
            <p:cNvSpPr/>
            <p:nvPr/>
          </p:nvSpPr>
          <p:spPr>
            <a:xfrm>
              <a:off x="2377272" y="1190102"/>
              <a:ext cx="1134000" cy="376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85" name="Google Shape;5385;p106"/>
            <p:cNvSpPr/>
            <p:nvPr/>
          </p:nvSpPr>
          <p:spPr>
            <a:xfrm>
              <a:off x="2320352" y="1135248"/>
              <a:ext cx="11373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rotWithShape="0" algn="ctr" dir="5400000" dist="12700">
                <a:schemeClr val="dk1">
                  <a:alpha val="44705"/>
                </a:scheme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Cloud Apps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Engine</a:t>
              </a:r>
              <a:endParaRPr/>
            </a:p>
          </p:txBody>
        </p:sp>
      </p:grpSp>
      <p:pic>
        <p:nvPicPr>
          <p:cNvPr id="5402" name="Google Shape;5402;p1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80962" y="514945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3" name="Google Shape;5403;p10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14250" y="1223528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4" name="Google Shape;5404;p10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12800" y="2580378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5" name="Google Shape;5405;p10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21853" y="3189375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6" name="Google Shape;5406;p10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03130" y="1874707"/>
            <a:ext cx="238725" cy="25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7" name="Google Shape;5407;p10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385535" y="4040023"/>
            <a:ext cx="273900" cy="220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8" name="Google Shape;5408;p10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21040" y="1844575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9" name="Google Shape;5409;p10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821061" y="2707691"/>
            <a:ext cx="201300" cy="222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0" name="Google Shape;5410;p10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73915" y="3931975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1" name="Google Shape;5411;p10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838834" y="4346950"/>
            <a:ext cx="271475" cy="2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2" name="Google Shape;5412;p10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643140" y="4028413"/>
            <a:ext cx="155822" cy="2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3" name="Google Shape;5413;p10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01693" y="1711282"/>
            <a:ext cx="238725" cy="25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4" name="Google Shape;5414;p10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601703" y="1117535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5" name="Google Shape;5415;p10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626877" y="3277423"/>
            <a:ext cx="201300" cy="201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0" name="Shape 5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1" name="Google Shape;5421;p107"/>
          <p:cNvSpPr/>
          <p:nvPr/>
        </p:nvSpPr>
        <p:spPr>
          <a:xfrm>
            <a:off x="2315864" y="972149"/>
            <a:ext cx="3151485" cy="3208689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2" name="Google Shape;5422;p107"/>
          <p:cNvSpPr/>
          <p:nvPr/>
        </p:nvSpPr>
        <p:spPr>
          <a:xfrm>
            <a:off x="3901051" y="2980710"/>
            <a:ext cx="115179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Reference table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3" name="Google Shape;5423;p107"/>
          <p:cNvSpPr/>
          <p:nvPr/>
        </p:nvSpPr>
        <p:spPr>
          <a:xfrm>
            <a:off x="3901051" y="1450468"/>
            <a:ext cx="115178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Relevant Users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424" name="Google Shape;5424;p107"/>
          <p:cNvGrpSpPr/>
          <p:nvPr/>
        </p:nvGrpSpPr>
        <p:grpSpPr>
          <a:xfrm>
            <a:off x="2468980" y="2097015"/>
            <a:ext cx="2633542" cy="640077"/>
            <a:chOff x="2178035" y="1054764"/>
            <a:chExt cx="1515446" cy="287908"/>
          </a:xfrm>
        </p:grpSpPr>
        <p:sp>
          <p:nvSpPr>
            <p:cNvPr id="5425" name="Google Shape;5425;p107"/>
            <p:cNvSpPr/>
            <p:nvPr/>
          </p:nvSpPr>
          <p:spPr>
            <a:xfrm>
              <a:off x="2178035" y="1054764"/>
              <a:ext cx="1515446" cy="28790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6" name="Google Shape;5426;p107"/>
            <p:cNvSpPr txBox="1"/>
            <p:nvPr/>
          </p:nvSpPr>
          <p:spPr>
            <a:xfrm>
              <a:off x="2178037" y="1054764"/>
              <a:ext cx="590004" cy="867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Customer Lists Logic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427" name="Google Shape;5427;p107"/>
          <p:cNvSpPr/>
          <p:nvPr/>
        </p:nvSpPr>
        <p:spPr>
          <a:xfrm>
            <a:off x="2516428" y="2309864"/>
            <a:ext cx="1121333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Export Ad Data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8" name="Google Shape;5428;p107"/>
          <p:cNvSpPr/>
          <p:nvPr/>
        </p:nvSpPr>
        <p:spPr>
          <a:xfrm>
            <a:off x="3901051" y="2311013"/>
            <a:ext cx="115178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Id matching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429" name="Google Shape;5429;p107"/>
          <p:cNvGrpSpPr/>
          <p:nvPr/>
        </p:nvGrpSpPr>
        <p:grpSpPr>
          <a:xfrm>
            <a:off x="1058221" y="3412789"/>
            <a:ext cx="1018808" cy="768132"/>
            <a:chOff x="2178037" y="1054763"/>
            <a:chExt cx="1069054" cy="811379"/>
          </a:xfrm>
        </p:grpSpPr>
        <p:sp>
          <p:nvSpPr>
            <p:cNvPr id="5430" name="Google Shape;5430;p107"/>
            <p:cNvSpPr/>
            <p:nvPr/>
          </p:nvSpPr>
          <p:spPr>
            <a:xfrm>
              <a:off x="2178037" y="1054763"/>
              <a:ext cx="1069054" cy="811379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1" name="Google Shape;5431;p107"/>
            <p:cNvSpPr txBox="1"/>
            <p:nvPr/>
          </p:nvSpPr>
          <p:spPr>
            <a:xfrm>
              <a:off x="2178037" y="1054764"/>
              <a:ext cx="917257" cy="195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Marketing List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32" name="Google Shape;5432;p107"/>
          <p:cNvGrpSpPr/>
          <p:nvPr/>
        </p:nvGrpSpPr>
        <p:grpSpPr>
          <a:xfrm>
            <a:off x="1058221" y="1668651"/>
            <a:ext cx="1018665" cy="768101"/>
            <a:chOff x="2178037" y="1054757"/>
            <a:chExt cx="1068904" cy="816000"/>
          </a:xfrm>
        </p:grpSpPr>
        <p:sp>
          <p:nvSpPr>
            <p:cNvPr id="5433" name="Google Shape;5433;p107"/>
            <p:cNvSpPr/>
            <p:nvPr/>
          </p:nvSpPr>
          <p:spPr>
            <a:xfrm>
              <a:off x="2178041" y="1054757"/>
              <a:ext cx="1068900" cy="816000"/>
            </a:xfrm>
            <a:prstGeom prst="roundRect">
              <a:avLst>
                <a:gd fmla="val 827" name="adj"/>
              </a:avLst>
            </a:prstGeom>
            <a:solidFill>
              <a:srgbClr val="FFF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4" name="Google Shape;5434;p107"/>
            <p:cNvSpPr txBox="1"/>
            <p:nvPr/>
          </p:nvSpPr>
          <p:spPr>
            <a:xfrm>
              <a:off x="2178037" y="1054764"/>
              <a:ext cx="976620" cy="3411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Campaign Manager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35" name="Google Shape;5435;p107"/>
          <p:cNvGrpSpPr/>
          <p:nvPr/>
        </p:nvGrpSpPr>
        <p:grpSpPr>
          <a:xfrm>
            <a:off x="1058221" y="2545310"/>
            <a:ext cx="1018809" cy="758934"/>
            <a:chOff x="2178037" y="1054763"/>
            <a:chExt cx="1069055" cy="806262"/>
          </a:xfrm>
        </p:grpSpPr>
        <p:sp>
          <p:nvSpPr>
            <p:cNvPr id="5436" name="Google Shape;5436;p107"/>
            <p:cNvSpPr/>
            <p:nvPr/>
          </p:nvSpPr>
          <p:spPr>
            <a:xfrm>
              <a:off x="2178037" y="1054763"/>
              <a:ext cx="1069055" cy="806262"/>
            </a:xfrm>
            <a:prstGeom prst="roundRect">
              <a:avLst>
                <a:gd fmla="val 827" name="adj"/>
              </a:avLst>
            </a:prstGeom>
            <a:solidFill>
              <a:srgbClr val="FFF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7" name="Google Shape;5437;p107"/>
            <p:cNvSpPr txBox="1"/>
            <p:nvPr/>
          </p:nvSpPr>
          <p:spPr>
            <a:xfrm>
              <a:off x="2178037" y="1054764"/>
              <a:ext cx="855510" cy="1963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38" name="Google Shape;5438;p107"/>
          <p:cNvGrpSpPr/>
          <p:nvPr/>
        </p:nvGrpSpPr>
        <p:grpSpPr>
          <a:xfrm>
            <a:off x="1316125" y="3628887"/>
            <a:ext cx="502920" cy="502920"/>
            <a:chOff x="433514" y="2354433"/>
            <a:chExt cx="502920" cy="502920"/>
          </a:xfrm>
        </p:grpSpPr>
        <p:sp>
          <p:nvSpPr>
            <p:cNvPr id="5439" name="Google Shape;5439;p10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440" name="Google Shape;5440;p10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41" name="Google Shape;5441;p107"/>
          <p:cNvGrpSpPr/>
          <p:nvPr/>
        </p:nvGrpSpPr>
        <p:grpSpPr>
          <a:xfrm>
            <a:off x="1316125" y="1880607"/>
            <a:ext cx="502920" cy="502920"/>
            <a:chOff x="1316125" y="1880607"/>
            <a:chExt cx="502920" cy="502920"/>
          </a:xfrm>
        </p:grpSpPr>
        <p:sp>
          <p:nvSpPr>
            <p:cNvPr id="5442" name="Google Shape;5442;p107"/>
            <p:cNvSpPr/>
            <p:nvPr/>
          </p:nvSpPr>
          <p:spPr>
            <a:xfrm>
              <a:off x="1316125" y="1880607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443" name="Google Shape;5443;p10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4700" y="1949200"/>
              <a:ext cx="365700" cy="3660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444" name="Google Shape;5444;p107"/>
          <p:cNvCxnSpPr>
            <a:stCxn id="5433" idx="3"/>
            <a:endCxn id="5425" idx="1"/>
          </p:cNvCxnSpPr>
          <p:nvPr/>
        </p:nvCxnSpPr>
        <p:spPr>
          <a:xfrm>
            <a:off x="2076887" y="2052701"/>
            <a:ext cx="392100" cy="3645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445" name="Google Shape;5445;p107"/>
          <p:cNvCxnSpPr>
            <a:stCxn id="5436" idx="3"/>
            <a:endCxn id="5425" idx="1"/>
          </p:cNvCxnSpPr>
          <p:nvPr/>
        </p:nvCxnSpPr>
        <p:spPr>
          <a:xfrm flipH="1" rot="10800000">
            <a:off x="2077031" y="2417177"/>
            <a:ext cx="391800" cy="507600"/>
          </a:xfrm>
          <a:prstGeom prst="bentConnector3">
            <a:avLst>
              <a:gd fmla="val 50019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446" name="Google Shape;5446;p107"/>
          <p:cNvCxnSpPr>
            <a:stCxn id="5430" idx="3"/>
            <a:endCxn id="5427" idx="2"/>
          </p:cNvCxnSpPr>
          <p:nvPr/>
        </p:nvCxnSpPr>
        <p:spPr>
          <a:xfrm flipH="1" rot="10800000">
            <a:off x="2077030" y="2691956"/>
            <a:ext cx="1000200" cy="11049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447" name="Google Shape;5447;p107"/>
          <p:cNvCxnSpPr/>
          <p:nvPr/>
        </p:nvCxnSpPr>
        <p:spPr>
          <a:xfrm rot="10800000">
            <a:off x="4473575" y="2730210"/>
            <a:ext cx="0" cy="250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448" name="Google Shape;5448;p107"/>
          <p:cNvCxnSpPr>
            <a:stCxn id="5428" idx="3"/>
            <a:endCxn id="5422" idx="3"/>
          </p:cNvCxnSpPr>
          <p:nvPr/>
        </p:nvCxnSpPr>
        <p:spPr>
          <a:xfrm>
            <a:off x="5052839" y="2502126"/>
            <a:ext cx="600" cy="669600"/>
          </a:xfrm>
          <a:prstGeom prst="bentConnector3">
            <a:avLst>
              <a:gd fmla="val 39687828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449" name="Google Shape;5449;p107"/>
          <p:cNvCxnSpPr>
            <a:stCxn id="5428" idx="3"/>
            <a:endCxn id="5423" idx="3"/>
          </p:cNvCxnSpPr>
          <p:nvPr/>
        </p:nvCxnSpPr>
        <p:spPr>
          <a:xfrm flipH="1" rot="10800000">
            <a:off x="5052839" y="1641726"/>
            <a:ext cx="600" cy="8604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450" name="Google Shape;5450;p107"/>
          <p:cNvCxnSpPr/>
          <p:nvPr/>
        </p:nvCxnSpPr>
        <p:spPr>
          <a:xfrm flipH="1">
            <a:off x="2094450" y="1638300"/>
            <a:ext cx="1806600" cy="294000"/>
          </a:xfrm>
          <a:prstGeom prst="bentConnector3">
            <a:avLst>
              <a:gd fmla="val 10986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451" name="Google Shape;5451;p107"/>
          <p:cNvCxnSpPr/>
          <p:nvPr/>
        </p:nvCxnSpPr>
        <p:spPr>
          <a:xfrm>
            <a:off x="3637761" y="2500977"/>
            <a:ext cx="263400" cy="1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5452" name="Google Shape;5452;p107"/>
          <p:cNvSpPr/>
          <p:nvPr/>
        </p:nvSpPr>
        <p:spPr>
          <a:xfrm>
            <a:off x="905825" y="558975"/>
            <a:ext cx="47139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Big Data &gt; DMP / Data Warehouse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453" name="Google Shape;5453;p107"/>
          <p:cNvGrpSpPr/>
          <p:nvPr/>
        </p:nvGrpSpPr>
        <p:grpSpPr>
          <a:xfrm>
            <a:off x="1316225" y="2757902"/>
            <a:ext cx="502800" cy="502800"/>
            <a:chOff x="1316225" y="2757902"/>
            <a:chExt cx="502800" cy="502800"/>
          </a:xfrm>
        </p:grpSpPr>
        <p:sp>
          <p:nvSpPr>
            <p:cNvPr id="5454" name="Google Shape;5454;p107"/>
            <p:cNvSpPr/>
            <p:nvPr/>
          </p:nvSpPr>
          <p:spPr>
            <a:xfrm>
              <a:off x="1316225" y="2757902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455" name="Google Shape;5455;p10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72225" y="2813900"/>
              <a:ext cx="390900" cy="390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456" name="Google Shape;5456;p1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15887" y="972145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7" name="Google Shape;5457;p10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42728" y="2365412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8" name="Google Shape;5458;p10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91460" y="2390648"/>
            <a:ext cx="273900" cy="220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9" name="Google Shape;5459;p10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06435" y="1531248"/>
            <a:ext cx="273900" cy="220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0" name="Google Shape;5460;p10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42727" y="3082198"/>
            <a:ext cx="201300" cy="201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5" name="Shape 5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6" name="Google Shape;5466;p108"/>
          <p:cNvSpPr/>
          <p:nvPr/>
        </p:nvSpPr>
        <p:spPr>
          <a:xfrm>
            <a:off x="1029000" y="972149"/>
            <a:ext cx="6063950" cy="2869601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67" name="Google Shape;5467;p108"/>
          <p:cNvGrpSpPr/>
          <p:nvPr/>
        </p:nvGrpSpPr>
        <p:grpSpPr>
          <a:xfrm>
            <a:off x="2750365" y="1765944"/>
            <a:ext cx="1234458" cy="640068"/>
            <a:chOff x="2178037" y="1054763"/>
            <a:chExt cx="527907" cy="348052"/>
          </a:xfrm>
        </p:grpSpPr>
        <p:sp>
          <p:nvSpPr>
            <p:cNvPr id="5468" name="Google Shape;5468;p108"/>
            <p:cNvSpPr/>
            <p:nvPr/>
          </p:nvSpPr>
          <p:spPr>
            <a:xfrm>
              <a:off x="2178037" y="1054763"/>
              <a:ext cx="527907" cy="348052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9050">
              <a:solidFill>
                <a:srgbClr val="4284F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9" name="Google Shape;5469;p108"/>
            <p:cNvSpPr txBox="1"/>
            <p:nvPr/>
          </p:nvSpPr>
          <p:spPr>
            <a:xfrm>
              <a:off x="2178037" y="1054764"/>
              <a:ext cx="145056" cy="100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70" name="Google Shape;5470;p108"/>
          <p:cNvGrpSpPr/>
          <p:nvPr/>
        </p:nvGrpSpPr>
        <p:grpSpPr>
          <a:xfrm>
            <a:off x="2750365" y="2579761"/>
            <a:ext cx="1234458" cy="640068"/>
            <a:chOff x="2178037" y="1054763"/>
            <a:chExt cx="527907" cy="348052"/>
          </a:xfrm>
        </p:grpSpPr>
        <p:sp>
          <p:nvSpPr>
            <p:cNvPr id="5471" name="Google Shape;5471;p108"/>
            <p:cNvSpPr/>
            <p:nvPr/>
          </p:nvSpPr>
          <p:spPr>
            <a:xfrm>
              <a:off x="2178037" y="1054763"/>
              <a:ext cx="527907" cy="348052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9050">
              <a:solidFill>
                <a:srgbClr val="4284F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2" name="Google Shape;5472;p108"/>
            <p:cNvSpPr txBox="1"/>
            <p:nvPr/>
          </p:nvSpPr>
          <p:spPr>
            <a:xfrm>
              <a:off x="2178037" y="1054764"/>
              <a:ext cx="228005" cy="100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473" name="Google Shape;5473;p108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Big Data &gt; Log Processing</a:t>
            </a:r>
            <a:endParaRPr/>
          </a:p>
        </p:txBody>
      </p:sp>
      <p:sp>
        <p:nvSpPr>
          <p:cNvPr id="5474" name="Google Shape;5474;p108"/>
          <p:cNvSpPr/>
          <p:nvPr/>
        </p:nvSpPr>
        <p:spPr>
          <a:xfrm>
            <a:off x="2800258" y="1979423"/>
            <a:ext cx="114300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Log Storage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5" name="Google Shape;5475;p108"/>
          <p:cNvSpPr/>
          <p:nvPr/>
        </p:nvSpPr>
        <p:spPr>
          <a:xfrm>
            <a:off x="2800257" y="2793299"/>
            <a:ext cx="114300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Log Streaming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Pub/Sub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6" name="Google Shape;5476;p108"/>
          <p:cNvSpPr/>
          <p:nvPr/>
        </p:nvSpPr>
        <p:spPr>
          <a:xfrm>
            <a:off x="5868336" y="2354150"/>
            <a:ext cx="1053164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Log Analytics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7" name="Google Shape;5477;p108"/>
          <p:cNvSpPr/>
          <p:nvPr/>
        </p:nvSpPr>
        <p:spPr>
          <a:xfrm>
            <a:off x="4433676" y="2355299"/>
            <a:ext cx="114537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Log Processing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8" name="Google Shape;5478;p108"/>
          <p:cNvSpPr/>
          <p:nvPr/>
        </p:nvSpPr>
        <p:spPr>
          <a:xfrm>
            <a:off x="1175469" y="1736189"/>
            <a:ext cx="118872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Microservices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Container 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9" name="Google Shape;5479;p108"/>
          <p:cNvSpPr/>
          <p:nvPr/>
        </p:nvSpPr>
        <p:spPr>
          <a:xfrm>
            <a:off x="1175470" y="2355299"/>
            <a:ext cx="1188720" cy="375752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Log Collection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Logging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480" name="Google Shape;5480;p108"/>
          <p:cNvCxnSpPr>
            <a:stCxn id="5478" idx="2"/>
            <a:endCxn id="5479" idx="0"/>
          </p:cNvCxnSpPr>
          <p:nvPr/>
        </p:nvCxnSpPr>
        <p:spPr>
          <a:xfrm>
            <a:off x="1769829" y="2118415"/>
            <a:ext cx="0" cy="2370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481" name="Google Shape;5481;p108"/>
          <p:cNvCxnSpPr>
            <a:stCxn id="5479" idx="3"/>
            <a:endCxn id="5475" idx="1"/>
          </p:cNvCxnSpPr>
          <p:nvPr/>
        </p:nvCxnSpPr>
        <p:spPr>
          <a:xfrm>
            <a:off x="2364190" y="2543175"/>
            <a:ext cx="436200" cy="441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482" name="Google Shape;5482;p108"/>
          <p:cNvCxnSpPr>
            <a:stCxn id="5475" idx="3"/>
            <a:endCxn id="5477" idx="1"/>
          </p:cNvCxnSpPr>
          <p:nvPr/>
        </p:nvCxnSpPr>
        <p:spPr>
          <a:xfrm flipH="1" rot="10800000">
            <a:off x="3943257" y="2546412"/>
            <a:ext cx="490500" cy="43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483" name="Google Shape;5483;p108"/>
          <p:cNvCxnSpPr>
            <a:stCxn id="5474" idx="3"/>
            <a:endCxn id="5477" idx="1"/>
          </p:cNvCxnSpPr>
          <p:nvPr/>
        </p:nvCxnSpPr>
        <p:spPr>
          <a:xfrm>
            <a:off x="3943258" y="2170536"/>
            <a:ext cx="490500" cy="375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484" name="Google Shape;5484;p108"/>
          <p:cNvCxnSpPr>
            <a:stCxn id="5477" idx="3"/>
            <a:endCxn id="5476" idx="1"/>
          </p:cNvCxnSpPr>
          <p:nvPr/>
        </p:nvCxnSpPr>
        <p:spPr>
          <a:xfrm flipH="1" rot="10800000">
            <a:off x="5579054" y="2545212"/>
            <a:ext cx="289200" cy="1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485" name="Google Shape;5485;p108"/>
          <p:cNvCxnSpPr>
            <a:stCxn id="5479" idx="3"/>
            <a:endCxn id="5474" idx="1"/>
          </p:cNvCxnSpPr>
          <p:nvPr/>
        </p:nvCxnSpPr>
        <p:spPr>
          <a:xfrm flipH="1" rot="10800000">
            <a:off x="2364190" y="2170575"/>
            <a:ext cx="436200" cy="372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5486" name="Google Shape;5486;p108"/>
          <p:cNvSpPr/>
          <p:nvPr/>
        </p:nvSpPr>
        <p:spPr>
          <a:xfrm>
            <a:off x="876600" y="558975"/>
            <a:ext cx="63687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Big Data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 Processing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487" name="Google Shape;5487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012" y="972145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8" name="Google Shape;5488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3602" y="2445773"/>
            <a:ext cx="201300" cy="20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9" name="Google Shape;5489;p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2530" y="2856145"/>
            <a:ext cx="238725" cy="25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0" name="Google Shape;5490;p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74947" y="2060198"/>
            <a:ext cx="273900" cy="220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1" name="Google Shape;5491;p10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52103" y="2406450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2" name="Google Shape;5492;p10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40238" y="1811061"/>
            <a:ext cx="271475" cy="305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3" name="Google Shape;5493;p10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75338" y="2445742"/>
            <a:ext cx="201300" cy="201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CP Template">
  <a:themeElements>
    <a:clrScheme name="GCP template">
      <a:dk1>
        <a:srgbClr val="000000"/>
      </a:dk1>
      <a:lt1>
        <a:srgbClr val="FFFFFF"/>
      </a:lt1>
      <a:dk2>
        <a:srgbClr val="080808"/>
      </a:dk2>
      <a:lt2>
        <a:srgbClr val="F8F8F8"/>
      </a:lt2>
      <a:accent1>
        <a:srgbClr val="4285F4"/>
      </a:accent1>
      <a:accent2>
        <a:srgbClr val="D02D2A"/>
      </a:accent2>
      <a:accent3>
        <a:srgbClr val="F0A608"/>
      </a:accent3>
      <a:accent4>
        <a:srgbClr val="0F9D58"/>
      </a:accent4>
      <a:accent5>
        <a:srgbClr val="254A89"/>
      </a:accent5>
      <a:accent6>
        <a:srgbClr val="D34836"/>
      </a:accent6>
      <a:hlink>
        <a:srgbClr val="4285F4"/>
      </a:hlink>
      <a:folHlink>
        <a:srgbClr val="254A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