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Handlee"/>
      <p:regular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Handlee-regular.fnt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520da1af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520da1af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520da1af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520da1af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520da1af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520da1af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520da1af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520da1af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775" y="226626"/>
            <a:ext cx="4489775" cy="48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969338" y="3358825"/>
            <a:ext cx="866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Handlee"/>
                <a:ea typeface="Handlee"/>
                <a:cs typeface="Handlee"/>
                <a:sym typeface="Handlee"/>
              </a:rPr>
              <a:t>Effie</a:t>
            </a:r>
            <a:endParaRPr b="1" sz="2600">
              <a:solidFill>
                <a:schemeClr val="lt1"/>
              </a:solidFill>
              <a:latin typeface="Handlee"/>
              <a:ea typeface="Handlee"/>
              <a:cs typeface="Handlee"/>
              <a:sym typeface="Handle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</a:t>
            </a:r>
            <a:r>
              <a:rPr lang="en"/>
              <a:t>adolescence</a:t>
            </a:r>
            <a:r>
              <a:rPr lang="en"/>
              <a:t> begins today!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07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10th birthday is definitely a milestone. It is a big deal. It’s </a:t>
            </a:r>
            <a:r>
              <a:rPr lang="en"/>
              <a:t>official</a:t>
            </a:r>
            <a:r>
              <a:rPr lang="en"/>
              <a:t> crossover into the double digit club. From today, you are not a young kid anymore, you are turning a teenager.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 am so happy for you!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6500" y="1170125"/>
            <a:ext cx="3455100" cy="3430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075" y="3071350"/>
            <a:ext cx="2125575" cy="14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Daddy is so proud of you!</a:t>
            </a:r>
            <a:endParaRPr sz="25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455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can't believe how tall, strong and beautiful that you have become.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the past 9 years, you did very good jobs on growing, learning and playing a very important role in the family.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Everyone loves you!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12265" l="0" r="50377" t="0"/>
          <a:stretch/>
        </p:blipFill>
        <p:spPr>
          <a:xfrm>
            <a:off x="5167500" y="941525"/>
            <a:ext cx="3467175" cy="365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772" y="3579400"/>
            <a:ext cx="1117076" cy="89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2"/>
                </a:solidFill>
              </a:rPr>
              <a:t>Wish you good lucks!</a:t>
            </a:r>
            <a:endParaRPr sz="250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455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 in the family loves you with good wishes!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Daddy wants you to be happy always!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Daddy needs you to be healthy, maybe with more runnings and exercises.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Daddy hopes you will love Math soon! I know you love physics </a:t>
            </a:r>
            <a:r>
              <a:rPr lang="en"/>
              <a:t>😄</a:t>
            </a:r>
            <a:r>
              <a:rPr lang="en"/>
              <a:t> </a:t>
            </a:r>
            <a:endParaRPr baseline="30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Daddy likes to see you can master English and French easily, by reading more books for </a:t>
            </a:r>
            <a:r>
              <a:rPr lang="en"/>
              <a:t>example</a:t>
            </a:r>
            <a:r>
              <a:rPr lang="en"/>
              <a:t> </a:t>
            </a:r>
            <a:r>
              <a:rPr lang="en"/>
              <a:t>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11590" l="0" r="0" t="0"/>
          <a:stretch/>
        </p:blipFill>
        <p:spPr>
          <a:xfrm>
            <a:off x="6784475" y="575661"/>
            <a:ext cx="2123875" cy="1463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16687" l="18019" r="11483" t="0"/>
          <a:stretch/>
        </p:blipFill>
        <p:spPr>
          <a:xfrm>
            <a:off x="5008700" y="2807375"/>
            <a:ext cx="1579425" cy="201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5">
            <a:alphaModFix/>
          </a:blip>
          <a:srcRect b="7876" l="0" r="3735" t="0"/>
          <a:stretch/>
        </p:blipFill>
        <p:spPr>
          <a:xfrm>
            <a:off x="5153300" y="486287"/>
            <a:ext cx="1340575" cy="220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4450" y="2697075"/>
            <a:ext cx="2123874" cy="212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Enjoy the cake, the gift and fun time!</a:t>
            </a:r>
            <a:endParaRPr sz="2500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455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know that it is a new start for every birthday of you?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also a good time to review what you have done and achieved in the past year.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Enjoy the cake, your birthday gift, and your fun time!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100" y="1170125"/>
            <a:ext cx="3976500" cy="3459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