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em Yo" initials="AY" lastIdx="1" clrIdx="0">
    <p:extLst>
      <p:ext uri="{19B8F6BF-5375-455C-9EA6-DF929625EA0E}">
        <p15:presenceInfo xmlns:p15="http://schemas.microsoft.com/office/powerpoint/2012/main" userId="84beae258a55d1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1B0-60C3-4278-8D26-789DFC7DF67B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36A22-5590-446D-93AB-F336722775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6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36A22-5590-446D-93AB-F336722775F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1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677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96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0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40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56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8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8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43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955E45-1C9D-4FA9-8B9B-8373203A63B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888035-494A-4C51-BA98-B757373F61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98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A7734-C06D-17A7-BDC2-70126F3C0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2039" y="2970159"/>
            <a:ext cx="4867922" cy="917682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Видеохостинг</a:t>
            </a:r>
            <a:br>
              <a:rPr lang="ru-RU" dirty="0"/>
            </a:br>
            <a:r>
              <a:rPr lang="en-US" dirty="0"/>
              <a:t>“</a:t>
            </a:r>
            <a:r>
              <a:rPr lang="en-US" dirty="0" err="1"/>
              <a:t>Vsrattube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263D2-C271-ED71-6225-017FCB859DC2}"/>
              </a:ext>
            </a:extLst>
          </p:cNvPr>
          <p:cNvSpPr txBox="1"/>
          <p:nvPr/>
        </p:nvSpPr>
        <p:spPr>
          <a:xfrm>
            <a:off x="9792514" y="5237826"/>
            <a:ext cx="205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Автор</a:t>
            </a:r>
            <a:r>
              <a:rPr lang="en-US" sz="2400" dirty="0"/>
              <a:t>:</a:t>
            </a:r>
            <a:endParaRPr lang="ru-RU" sz="2400" dirty="0"/>
          </a:p>
          <a:p>
            <a:pPr algn="r"/>
            <a:r>
              <a:rPr lang="ru-RU" sz="2400" dirty="0"/>
              <a:t>Лабзин Артём</a:t>
            </a:r>
            <a:br>
              <a:rPr lang="en-US" sz="2400" dirty="0"/>
            </a:br>
            <a:r>
              <a:rPr lang="ru-RU" sz="2400" dirty="0"/>
              <a:t>Рузавин Тихон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BB6FB6A3-E500-2313-53C4-520210E4CD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100000">
                <a:schemeClr val="tx1">
                  <a:alpha val="1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71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6AFDE0-4D71-90DF-E6BB-DF31CEFB3F34}"/>
              </a:ext>
            </a:extLst>
          </p:cNvPr>
          <p:cNvSpPr txBox="1"/>
          <p:nvPr/>
        </p:nvSpPr>
        <p:spPr>
          <a:xfrm>
            <a:off x="587141" y="5197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4CC0-44A0-06C5-D567-54C651D6239C}"/>
              </a:ext>
            </a:extLst>
          </p:cNvPr>
          <p:cNvSpPr txBox="1"/>
          <p:nvPr/>
        </p:nvSpPr>
        <p:spPr>
          <a:xfrm>
            <a:off x="1513171" y="2090172"/>
            <a:ext cx="91656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Vsrattube</a:t>
            </a:r>
            <a:r>
              <a:rPr lang="ru-RU" sz="2800" dirty="0"/>
              <a:t> представляет собой видеохостинг, на котором вы можете публиковать видео на своем канале, комментировать их и лайкать. Это позволяет пользователям делиться друг с другом различной информацией и взаимодействовать друг с другом по максимуму.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B982CC-AB95-B543-A98A-26EE43AF5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100000">
                <a:schemeClr val="tx1">
                  <a:alpha val="1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35B16F-393F-727F-E035-26BD4754A92D}"/>
              </a:ext>
            </a:extLst>
          </p:cNvPr>
          <p:cNvSpPr txBox="1"/>
          <p:nvPr/>
        </p:nvSpPr>
        <p:spPr>
          <a:xfrm>
            <a:off x="207635" y="148410"/>
            <a:ext cx="619316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</a:rPr>
              <a:t>Основные модели</a:t>
            </a:r>
            <a:r>
              <a:rPr lang="en-US" sz="32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ru-RU" dirty="0">
              <a:latin typeface="Calibri" panose="020F0502020204030204" pitchFamily="34" charset="0"/>
            </a:endParaRPr>
          </a:p>
          <a:p>
            <a:r>
              <a:rPr lang="en-US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User – </a:t>
            </a:r>
            <a:r>
              <a:rPr lang="ru-RU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модель, отвечающая за пользователя. </a:t>
            </a:r>
            <a:r>
              <a:rPr lang="ru-RU" dirty="0">
                <a:latin typeface="Calibri" panose="020F0502020204030204" pitchFamily="34" charset="0"/>
              </a:rPr>
              <a:t>(вход, изменение профиля и т.д.)</a:t>
            </a:r>
            <a:endParaRPr lang="ru-RU" dirty="0"/>
          </a:p>
          <a:p>
            <a:endParaRPr lang="ru-RU" dirty="0"/>
          </a:p>
          <a:p>
            <a:r>
              <a:rPr lang="en-US" dirty="0"/>
              <a:t>Video</a:t>
            </a:r>
            <a:r>
              <a:rPr lang="ru-RU" dirty="0"/>
              <a:t> – модель, отвечающая за видео. (публикация видео)</a:t>
            </a:r>
            <a:endParaRPr lang="en-US" dirty="0"/>
          </a:p>
          <a:p>
            <a:endParaRPr lang="ru-RU" dirty="0"/>
          </a:p>
          <a:p>
            <a:r>
              <a:rPr lang="en-US" dirty="0"/>
              <a:t>Comment – </a:t>
            </a:r>
            <a:r>
              <a:rPr lang="ru-RU" dirty="0"/>
              <a:t>модель, отвечающая за комментарий (публикация комментариев)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A8E9DC6-7B3E-4CCB-DF6A-D27FF2BD31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100000">
                <a:schemeClr val="tx1">
                  <a:alpha val="1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30F01-5464-A55F-4297-772EA66FED7D}"/>
              </a:ext>
            </a:extLst>
          </p:cNvPr>
          <p:cNvSpPr txBox="1"/>
          <p:nvPr/>
        </p:nvSpPr>
        <p:spPr>
          <a:xfrm>
            <a:off x="207635" y="2923939"/>
            <a:ext cx="604831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Использовались такие библиотеки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Flask-Login</a:t>
            </a:r>
          </a:p>
          <a:p>
            <a:r>
              <a:rPr lang="en-US" dirty="0" err="1"/>
              <a:t>Werkzeug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Flask-RESTful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pyffmpeg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43AEC-8155-ECDB-A425-777F3FBC6986}"/>
              </a:ext>
            </a:extLst>
          </p:cNvPr>
          <p:cNvSpPr txBox="1"/>
          <p:nvPr/>
        </p:nvSpPr>
        <p:spPr>
          <a:xfrm>
            <a:off x="6817260" y="1720840"/>
            <a:ext cx="47431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SQLAlchemy</a:t>
            </a:r>
            <a:r>
              <a:rPr lang="en-US" sz="2400" dirty="0"/>
              <a:t> – </a:t>
            </a:r>
            <a:r>
              <a:rPr lang="ru-RU" sz="2400" dirty="0"/>
              <a:t>для удобного взаимодействия с БД</a:t>
            </a:r>
          </a:p>
          <a:p>
            <a:r>
              <a:rPr lang="en-US" sz="2400" dirty="0"/>
              <a:t>Flask-Login – </a:t>
            </a:r>
            <a:r>
              <a:rPr lang="ru-RU" sz="2400" dirty="0"/>
              <a:t>вход</a:t>
            </a:r>
            <a:r>
              <a:rPr lang="en-US" sz="2400" dirty="0"/>
              <a:t>/</a:t>
            </a:r>
            <a:r>
              <a:rPr lang="ru-RU" sz="2400" dirty="0"/>
              <a:t>регистрация</a:t>
            </a:r>
          </a:p>
          <a:p>
            <a:r>
              <a:rPr lang="en-US" sz="2400" dirty="0"/>
              <a:t>Flask</a:t>
            </a:r>
            <a:r>
              <a:rPr lang="ru-RU" sz="2400" dirty="0"/>
              <a:t> – фреймворк</a:t>
            </a:r>
          </a:p>
          <a:p>
            <a:r>
              <a:rPr lang="en-US" sz="2400" dirty="0"/>
              <a:t>Flask-RESTful – API</a:t>
            </a:r>
          </a:p>
          <a:p>
            <a:r>
              <a:rPr lang="en-US" sz="2400" dirty="0"/>
              <a:t>Pillow – </a:t>
            </a:r>
            <a:r>
              <a:rPr lang="ru-RU" sz="2400" dirty="0"/>
              <a:t>работа с изображениями (аватар, превью)</a:t>
            </a:r>
          </a:p>
          <a:p>
            <a:r>
              <a:rPr lang="en-US" sz="2400" dirty="0" err="1"/>
              <a:t>Pyffmpeg</a:t>
            </a:r>
            <a:r>
              <a:rPr lang="en-US" sz="2400" dirty="0"/>
              <a:t> – </a:t>
            </a:r>
            <a:r>
              <a:rPr lang="ru-RU" sz="2400" dirty="0"/>
              <a:t>автоматическое превью</a:t>
            </a:r>
          </a:p>
        </p:txBody>
      </p:sp>
    </p:spTree>
    <p:extLst>
      <p:ext uri="{BB962C8B-B14F-4D97-AF65-F5344CB8AC3E}">
        <p14:creationId xmlns:p14="http://schemas.microsoft.com/office/powerpoint/2010/main" val="12659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6884AB-DA33-A2B5-80B4-64FED713C4E7}"/>
              </a:ext>
            </a:extLst>
          </p:cNvPr>
          <p:cNvSpPr txBox="1"/>
          <p:nvPr/>
        </p:nvSpPr>
        <p:spPr>
          <a:xfrm>
            <a:off x="5244640" y="0"/>
            <a:ext cx="170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БД </a:t>
            </a:r>
            <a:r>
              <a:rPr lang="en-US" sz="4000" dirty="0"/>
              <a:t>SQL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9AE63F-006F-7198-3E05-E00FA22F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8" y="857110"/>
            <a:ext cx="467677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B7671-5269-3AB6-FCB9-D8801BBE0F7A}"/>
              </a:ext>
            </a:extLst>
          </p:cNvPr>
          <p:cNvSpPr txBox="1"/>
          <p:nvPr/>
        </p:nvSpPr>
        <p:spPr>
          <a:xfrm>
            <a:off x="1784412" y="523220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865A0D-F4BB-566A-8B39-536FAF17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30" y="1296948"/>
            <a:ext cx="2569485" cy="1263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E2FAF-5CC0-DE5D-6A3B-8031703868C5}"/>
              </a:ext>
            </a:extLst>
          </p:cNvPr>
          <p:cNvSpPr txBox="1"/>
          <p:nvPr/>
        </p:nvSpPr>
        <p:spPr>
          <a:xfrm>
            <a:off x="9889724" y="927616"/>
            <a:ext cx="104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followers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A4E2FC-3B2A-A53F-3D96-2E5A95D6A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381" y="1339915"/>
            <a:ext cx="2787938" cy="1177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ECEFB8-45AF-4797-4CDB-7C6E6D43598C}"/>
              </a:ext>
            </a:extLst>
          </p:cNvPr>
          <p:cNvSpPr txBox="1"/>
          <p:nvPr/>
        </p:nvSpPr>
        <p:spPr>
          <a:xfrm>
            <a:off x="6623506" y="930189"/>
            <a:ext cx="6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likes 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9511C54-3D14-FDE5-7C35-5A90E34E3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552963"/>
            <a:ext cx="10287000" cy="923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A5D7E-687F-7C5B-2DF8-9ECFD5520CEE}"/>
              </a:ext>
            </a:extLst>
          </p:cNvPr>
          <p:cNvSpPr txBox="1"/>
          <p:nvPr/>
        </p:nvSpPr>
        <p:spPr>
          <a:xfrm>
            <a:off x="6019060" y="318363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5BEF39-0917-E0C8-8B26-DF0A2872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1" y="4957878"/>
            <a:ext cx="11125200" cy="552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B12626-59A0-D142-EB3C-C081E78D254F}"/>
              </a:ext>
            </a:extLst>
          </p:cNvPr>
          <p:cNvSpPr txBox="1"/>
          <p:nvPr/>
        </p:nvSpPr>
        <p:spPr>
          <a:xfrm>
            <a:off x="6019060" y="45864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58FE0-4CBD-5053-F550-A5CA123BFBAF}"/>
              </a:ext>
            </a:extLst>
          </p:cNvPr>
          <p:cNvSpPr txBox="1"/>
          <p:nvPr/>
        </p:nvSpPr>
        <p:spPr>
          <a:xfrm>
            <a:off x="319596" y="5660646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 – </a:t>
            </a:r>
            <a:r>
              <a:rPr lang="ru-RU" dirty="0"/>
              <a:t>комментарии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0890B-D3A4-7DDD-CB9E-BD1CC6EAE3D4}"/>
              </a:ext>
            </a:extLst>
          </p:cNvPr>
          <p:cNvSpPr txBox="1"/>
          <p:nvPr/>
        </p:nvSpPr>
        <p:spPr>
          <a:xfrm>
            <a:off x="319595" y="6086760"/>
            <a:ext cx="491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likes – </a:t>
            </a:r>
            <a:r>
              <a:rPr lang="ru-RU" dirty="0"/>
              <a:t>лайки (кто на какое видео поставил лайк)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F2A00-B2E2-3DB4-B0DB-E11F7E54327E}"/>
              </a:ext>
            </a:extLst>
          </p:cNvPr>
          <p:cNvSpPr txBox="1"/>
          <p:nvPr/>
        </p:nvSpPr>
        <p:spPr>
          <a:xfrm>
            <a:off x="5749655" y="5660646"/>
            <a:ext cx="496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followers – </a:t>
            </a:r>
            <a:r>
              <a:rPr lang="ru-RU" dirty="0"/>
              <a:t>подписчики ( кто на кого подписался)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D7A91-E656-D45E-A3B7-20EEDC0D47E4}"/>
              </a:ext>
            </a:extLst>
          </p:cNvPr>
          <p:cNvSpPr txBox="1"/>
          <p:nvPr/>
        </p:nvSpPr>
        <p:spPr>
          <a:xfrm>
            <a:off x="5749655" y="6065199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– </a:t>
            </a:r>
            <a:r>
              <a:rPr lang="ru-RU" dirty="0"/>
              <a:t>пользователи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B31C8E-540C-71FA-4B82-7A92A5877CE1}"/>
              </a:ext>
            </a:extLst>
          </p:cNvPr>
          <p:cNvSpPr txBox="1"/>
          <p:nvPr/>
        </p:nvSpPr>
        <p:spPr>
          <a:xfrm>
            <a:off x="8436006" y="60651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videos – </a:t>
            </a:r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22096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34646-C934-DE0B-FE16-5C7BE811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ADF4D-6680-74EA-31EB-FAACE77974F2}"/>
              </a:ext>
            </a:extLst>
          </p:cNvPr>
          <p:cNvSpPr txBox="1"/>
          <p:nvPr/>
        </p:nvSpPr>
        <p:spPr>
          <a:xfrm>
            <a:off x="4764505" y="146472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Страницы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6CCDE8-9B13-AF4F-7703-B9DD623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" y="1238889"/>
            <a:ext cx="4494998" cy="219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4C9-74D2-9B6F-6297-F3B9EEC02B02}"/>
              </a:ext>
            </a:extLst>
          </p:cNvPr>
          <p:cNvSpPr txBox="1"/>
          <p:nvPr/>
        </p:nvSpPr>
        <p:spPr>
          <a:xfrm>
            <a:off x="1482290" y="79541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7DC79C-53F8-B23D-3178-5D9379DD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23" y="1164743"/>
            <a:ext cx="4475847" cy="2190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B0AAAB-1CBD-DBE7-018A-0156B34FE817}"/>
              </a:ext>
            </a:extLst>
          </p:cNvPr>
          <p:cNvSpPr txBox="1"/>
          <p:nvPr/>
        </p:nvSpPr>
        <p:spPr>
          <a:xfrm>
            <a:off x="9283302" y="79541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Канал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99E4ED5-92AE-A03D-6349-ED7450FF7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07" y="4137110"/>
            <a:ext cx="4495001" cy="21901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5C9194-7B14-73BF-BCB2-D1D22F5EC8DB}"/>
              </a:ext>
            </a:extLst>
          </p:cNvPr>
          <p:cNvSpPr txBox="1"/>
          <p:nvPr/>
        </p:nvSpPr>
        <p:spPr>
          <a:xfrm>
            <a:off x="2066401" y="368647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Видео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7DDCDF7-1046-BFD3-3F6C-385A80B0E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323" y="4137112"/>
            <a:ext cx="4480619" cy="21901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41AF00-9172-AD35-8BAC-E5D581D867C3}"/>
              </a:ext>
            </a:extLst>
          </p:cNvPr>
          <p:cNvSpPr txBox="1"/>
          <p:nvPr/>
        </p:nvSpPr>
        <p:spPr>
          <a:xfrm>
            <a:off x="9225994" y="368647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A8F8A2-B432-622D-44B1-5654D4B42753}"/>
              </a:ext>
            </a:extLst>
          </p:cNvPr>
          <p:cNvSpPr txBox="1"/>
          <p:nvPr/>
        </p:nvSpPr>
        <p:spPr>
          <a:xfrm>
            <a:off x="4434620" y="6388398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несколько других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285949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46A3-4FCE-77F5-EECC-F0F5A1C0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A7B6-7DE9-C88C-137E-09F017052DEF}"/>
              </a:ext>
            </a:extLst>
          </p:cNvPr>
          <p:cNvSpPr txBox="1"/>
          <p:nvPr/>
        </p:nvSpPr>
        <p:spPr>
          <a:xfrm>
            <a:off x="1403287" y="1443841"/>
            <a:ext cx="9385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После создания сайта</a:t>
            </a:r>
            <a:r>
              <a:rPr lang="en-US" sz="2800" dirty="0"/>
              <a:t> “</a:t>
            </a:r>
            <a:r>
              <a:rPr lang="en-US" sz="2800" dirty="0" err="1"/>
              <a:t>Vsrattube</a:t>
            </a:r>
            <a:r>
              <a:rPr lang="en-US" sz="2800" dirty="0"/>
              <a:t>”</a:t>
            </a:r>
            <a:r>
              <a:rPr lang="ru-RU" sz="2800" dirty="0"/>
              <a:t> мы научились работать с</a:t>
            </a:r>
          </a:p>
          <a:p>
            <a:pPr algn="ctr"/>
            <a:r>
              <a:rPr lang="en-US" sz="2800" dirty="0"/>
              <a:t>Flask</a:t>
            </a:r>
            <a:r>
              <a:rPr lang="ru-RU" sz="2800" dirty="0"/>
              <a:t>, </a:t>
            </a:r>
            <a:r>
              <a:rPr lang="en-US" sz="2800" dirty="0" err="1"/>
              <a:t>SQLAlchemy</a:t>
            </a:r>
            <a:r>
              <a:rPr lang="en-US" sz="2800" dirty="0"/>
              <a:t>, HTML</a:t>
            </a:r>
            <a:r>
              <a:rPr lang="ru-RU" sz="2800" dirty="0"/>
              <a:t> и </a:t>
            </a:r>
            <a:r>
              <a:rPr lang="ru-RU" sz="2800" dirty="0" err="1"/>
              <a:t>др</a:t>
            </a:r>
            <a:r>
              <a:rPr lang="en-US" sz="2800" dirty="0"/>
              <a:t>.</a:t>
            </a:r>
            <a:endParaRPr lang="ru-RU" sz="2800" dirty="0"/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Благодаря этому мы стали более опытными в создании сайтов и их верстке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Мы рады, что приобрели такой опыт, ведь нам он явно понадобится в будущем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8E9DC6-7B3E-4CCB-DF6A-D27FF2BD31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100000">
                <a:schemeClr val="tx1">
                  <a:alpha val="1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1114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282</TotalTime>
  <Words>229</Words>
  <Application>Microsoft Office PowerPoint</Application>
  <PresentationFormat>Широкоэкранный</PresentationFormat>
  <Paragraphs>49</Paragraphs>
  <Slides>6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Сектор</vt:lpstr>
      <vt:lpstr>Видеохостинг “Vsrattube”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Онлайн-радио</dc:title>
  <dc:creator>Artem Yo</dc:creator>
  <cp:lastModifiedBy>Artem Yo</cp:lastModifiedBy>
  <cp:revision>13</cp:revision>
  <dcterms:created xsi:type="dcterms:W3CDTF">2024-11-14T13:00:26Z</dcterms:created>
  <dcterms:modified xsi:type="dcterms:W3CDTF">2025-05-15T15:32:19Z</dcterms:modified>
</cp:coreProperties>
</file>