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60"/>
  </p:normalViewPr>
  <p:slideViewPr>
    <p:cSldViewPr snapToGrid="0">
      <p:cViewPr varScale="1">
        <p:scale>
          <a:sx n="93" d="100"/>
          <a:sy n="93" d="100"/>
        </p:scale>
        <p:origin x="207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CEE6E-90D4-5EF1-45C4-37A76F7F8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CDF39-A0D5-8305-FCBA-79810FA7E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FD15B-A0AE-0178-4E7C-C31E97A0A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EEC3-8F60-488A-8608-79DBEF511568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6A1C1-256E-BFD4-92AE-AF03D3F0A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89A76-E3AE-CC02-D99F-5193E3B76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76E5-3032-4320-BEB1-A7EE47F09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46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41A81-E5CF-7C56-EB66-AD4747ECE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6C101-5D8F-EDC0-DE41-171F69AEA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9EFD0-5417-1EC9-0B86-A08A10F09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EEC3-8F60-488A-8608-79DBEF511568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D1DEC-6A59-7178-4E94-3134A84A0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1D09A-D1ED-6705-1B67-4B677A84F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76E5-3032-4320-BEB1-A7EE47F09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393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5F568D-5764-16E4-2B8E-80966F6F5A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72811E-C339-4105-E747-4A977219D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B1CA6-A035-344D-3CA4-8C9E650EE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EEC3-8F60-488A-8608-79DBEF511568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9AB89-3590-D339-452B-7FFD58453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4E70D-4701-2CE3-EFF3-99719C99B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76E5-3032-4320-BEB1-A7EE47F09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88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F9241-D2A9-2A2E-02F6-D53AFF91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DCDD1-5E42-AE40-9FCF-229532708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1FC36-1000-6374-FEC9-1F629303C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EEC3-8F60-488A-8608-79DBEF511568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B633F-694F-9EC3-2B23-267090E27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730B7-7566-1261-055F-2EF404554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76E5-3032-4320-BEB1-A7EE47F09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983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3DCA3-8BA2-B39A-A3BA-C14CB831D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A61BB-8CF4-FB08-A9B9-4F96A1FAC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6EF07-E44F-76B1-18F4-26E42FFF8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EEC3-8F60-488A-8608-79DBEF511568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BE371-B4AA-BFE1-5B43-2713C52FD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6C4D3-1D6B-945C-602A-F1B16568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76E5-3032-4320-BEB1-A7EE47F09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022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4B5C3-C91A-E64D-372B-F4A0ED04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18EFA-6BC7-148A-F29A-0812307636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D6249-827E-0FCA-37B6-1EE02E443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E83CA-C399-3AF8-2500-D5993A2F0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EEC3-8F60-488A-8608-79DBEF511568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2B8B4-304F-5336-1383-0F1DD6DFA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C9ED8-0113-9125-97D2-A0423D2B8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76E5-3032-4320-BEB1-A7EE47F09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465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40E37-0874-5E0B-F4A0-30CC1F63C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6C931-4EB0-9680-92ED-89B0E6BA1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B96918-DB6C-4C1A-1F66-426E505AF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A94D1-BFD7-3C11-9C25-395A164FA5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6CEB6A-8CD3-1263-283C-27D03F790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36465B-13F4-5CCA-794F-67D4133BA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EEC3-8F60-488A-8608-79DBEF511568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A139C2-0F60-2250-79A6-557B32325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EB4D90-4542-87C4-74D2-3B12B1B30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76E5-3032-4320-BEB1-A7EE47F09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97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9974F-46DC-CB33-AF28-0B471FDA2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538AB9-8DD9-B9D1-81E7-C8FBF90B5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EEC3-8F60-488A-8608-79DBEF511568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360D9A-FCFF-147D-6112-976F2701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920E92-8E37-C39D-BB15-E7B006EA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76E5-3032-4320-BEB1-A7EE47F09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191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9AA48-3D47-79DB-7917-C9CCF395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EEC3-8F60-488A-8608-79DBEF511568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B79E5E-02B7-EF7A-261F-7B059B632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156D7-092C-E040-F58E-15E3C64DC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76E5-3032-4320-BEB1-A7EE47F09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663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7C444-5245-EA27-B32E-D2CA0FF48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CD5E8-CC13-9951-964A-471652651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62DB0-186A-450E-F27C-3FC761CD0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E51D0-ED78-9634-0768-E652CFDBF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EEC3-8F60-488A-8608-79DBEF511568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CC472-2A79-B821-D770-87A90E1FE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ADF1F-0405-0DD4-DC83-12442C668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76E5-3032-4320-BEB1-A7EE47F09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63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3AA5C-FBC0-D32C-4370-4A2FADD23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1F277E-E5BF-F519-25B5-0E907B66DD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83054-0552-AA57-A1E0-2198AAEF9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F8D26-A358-C5F8-6ED3-14058DCC1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EEC3-8F60-488A-8608-79DBEF511568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093FA-300D-1488-72F6-5D10B82D6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0C0AF-B4A0-7D94-CA3E-1EFD54AB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76E5-3032-4320-BEB1-A7EE47F09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571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9A1AE1-1DF9-5F3D-BCC5-8282830B0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412D6-2DE0-A7D1-66B8-3A72DD99D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2D3F2-1484-C062-AE7A-0514AA1251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3EEEC3-8F60-488A-8608-79DBEF511568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1197B-CC60-2D44-769C-731AB6359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28A8E-9C00-1748-22F7-111F3709F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3A76E5-3032-4320-BEB1-A7EE47F09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25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B314EA-6504-9B83-E020-F538F036015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657599" y="1809499"/>
            <a:ext cx="8872384" cy="356205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>
              <a:latin typeface="Karbon Medium" panose="00000600000000000000" pitchFamily="50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B19016F-B338-05BD-77A7-615F59D9CBF5}"/>
              </a:ext>
            </a:extLst>
          </p:cNvPr>
          <p:cNvGrpSpPr/>
          <p:nvPr/>
        </p:nvGrpSpPr>
        <p:grpSpPr>
          <a:xfrm>
            <a:off x="2257131" y="2360551"/>
            <a:ext cx="2146852" cy="2387600"/>
            <a:chOff x="954415" y="2235200"/>
            <a:chExt cx="2146852" cy="238760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CF1C42C-145E-66C9-E7CE-CA9F32134A78}"/>
                </a:ext>
              </a:extLst>
            </p:cNvPr>
            <p:cNvSpPr txBox="1"/>
            <p:nvPr/>
          </p:nvSpPr>
          <p:spPr>
            <a:xfrm>
              <a:off x="954415" y="2235200"/>
              <a:ext cx="2146852" cy="23876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bg2">
                  <a:lumMod val="10000"/>
                </a:schemeClr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>
                <a:latin typeface="Karbon Medium" panose="00000600000000000000" pitchFamily="50" charset="0"/>
              </a:endParaRPr>
            </a:p>
            <a:p>
              <a:pPr algn="ctr"/>
              <a:endParaRPr lang="en-US" dirty="0">
                <a:latin typeface="Karbon Medium" panose="00000600000000000000" pitchFamily="50" charset="0"/>
              </a:endParaRPr>
            </a:p>
            <a:p>
              <a:pPr algn="ctr"/>
              <a:endParaRPr lang="en-US" dirty="0">
                <a:latin typeface="Karbon Medium" panose="00000600000000000000" pitchFamily="50" charset="0"/>
              </a:endParaRPr>
            </a:p>
            <a:p>
              <a:pPr algn="ctr"/>
              <a:r>
                <a:rPr lang="en-US" dirty="0">
                  <a:latin typeface="Karbon Medium" panose="00000600000000000000" pitchFamily="50" charset="0"/>
                </a:rPr>
                <a:t>Companion</a:t>
              </a:r>
            </a:p>
          </p:txBody>
        </p:sp>
        <p:pic>
          <p:nvPicPr>
            <p:cNvPr id="28" name="Picture 27" descr="A logo with arrows and a red dot&#10;&#10;Description automatically generated">
              <a:extLst>
                <a:ext uri="{FF2B5EF4-FFF2-40B4-BE49-F238E27FC236}">
                  <a16:creationId xmlns:a16="http://schemas.microsoft.com/office/drawing/2014/main" id="{7A918684-CBC9-235A-2740-5C2E74036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6542" y="2446121"/>
              <a:ext cx="771240" cy="77124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3CE0FD4-E530-9950-6BC5-8438D26C897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788017" y="2303394"/>
            <a:ext cx="2146852" cy="2444757"/>
            <a:chOff x="9042906" y="2206621"/>
            <a:chExt cx="2146852" cy="24447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C39ECE8-9BE3-2465-F617-AF1A61540F70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042906" y="2206621"/>
              <a:ext cx="2146852" cy="2444757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bg2">
                  <a:lumMod val="10000"/>
                </a:schemeClr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>
                <a:latin typeface="Karbon Medium" panose="00000600000000000000" pitchFamily="50" charset="0"/>
              </a:endParaRPr>
            </a:p>
            <a:p>
              <a:pPr algn="ctr"/>
              <a:endParaRPr lang="en-US" dirty="0">
                <a:latin typeface="Karbon Medium" panose="00000600000000000000" pitchFamily="50" charset="0"/>
              </a:endParaRPr>
            </a:p>
            <a:p>
              <a:pPr algn="ctr"/>
              <a:endParaRPr lang="en-US" dirty="0">
                <a:latin typeface="Karbon Medium" panose="00000600000000000000" pitchFamily="50" charset="0"/>
              </a:endParaRPr>
            </a:p>
            <a:p>
              <a:pPr algn="ctr"/>
              <a:r>
                <a:rPr lang="en-US" dirty="0">
                  <a:latin typeface="Karbon Medium" panose="00000600000000000000" pitchFamily="50" charset="0"/>
                </a:rPr>
                <a:t>PowerPoint with </a:t>
              </a:r>
              <a:r>
                <a:rPr lang="en-US" dirty="0" err="1">
                  <a:latin typeface="Karbon Medium" panose="00000600000000000000" pitchFamily="50" charset="0"/>
                </a:rPr>
                <a:t>OSCPoint</a:t>
              </a:r>
              <a:r>
                <a:rPr lang="en-US" dirty="0">
                  <a:latin typeface="Karbon Medium" panose="00000600000000000000" pitchFamily="50" charset="0"/>
                </a:rPr>
                <a:t> add-in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33820BE-242A-767E-5F16-E4BE8E80B582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9244481" y="2446385"/>
              <a:ext cx="1716937" cy="818324"/>
              <a:chOff x="8963470" y="1724692"/>
              <a:chExt cx="1716937" cy="818324"/>
            </a:xfrm>
          </p:grpSpPr>
          <p:pic>
            <p:nvPicPr>
              <p:cNvPr id="7" name="Picture 6" descr="A black red and white circle with black circles and a black background&#10;&#10;Description automatically generated">
                <a:extLst>
                  <a:ext uri="{FF2B5EF4-FFF2-40B4-BE49-F238E27FC236}">
                    <a16:creationId xmlns:a16="http://schemas.microsoft.com/office/drawing/2014/main" id="{68521A77-B486-41D8-0C40-D9B03E743F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63470" y="1724692"/>
                <a:ext cx="818324" cy="818324"/>
              </a:xfrm>
              <a:prstGeom prst="rect">
                <a:avLst/>
              </a:prstGeom>
            </p:spPr>
          </p:pic>
          <p:pic>
            <p:nvPicPr>
              <p:cNvPr id="9" name="Picture 8" descr="A logo with a letter p">
                <a:extLst>
                  <a:ext uri="{FF2B5EF4-FFF2-40B4-BE49-F238E27FC236}">
                    <a16:creationId xmlns:a16="http://schemas.microsoft.com/office/drawing/2014/main" id="{BA130604-9200-206B-88E3-B2CFECDBC16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62083" y="1724692"/>
                <a:ext cx="818324" cy="818324"/>
              </a:xfrm>
              <a:prstGeom prst="rect">
                <a:avLst/>
              </a:prstGeom>
            </p:spPr>
          </p:pic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B4C2220-8223-9AA6-40D4-3F364B8C6D90}"/>
              </a:ext>
            </a:extLst>
          </p:cNvPr>
          <p:cNvSpPr txBox="1"/>
          <p:nvPr/>
        </p:nvSpPr>
        <p:spPr>
          <a:xfrm>
            <a:off x="5769104" y="3012857"/>
            <a:ext cx="7421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Karbon Medium" panose="00000600000000000000" pitchFamily="50" charset="0"/>
              </a:rPr>
              <a:t>ACTIONS</a:t>
            </a:r>
            <a:endParaRPr lang="en-GB" dirty="0">
              <a:latin typeface="Karbon Medium" panose="00000600000000000000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529DCA-350B-422A-7AAA-BF5AFD89BFFC}"/>
              </a:ext>
            </a:extLst>
          </p:cNvPr>
          <p:cNvSpPr txBox="1"/>
          <p:nvPr/>
        </p:nvSpPr>
        <p:spPr>
          <a:xfrm>
            <a:off x="4553856" y="2534207"/>
            <a:ext cx="1654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Karbon Medium" panose="00000600000000000000" pitchFamily="50" charset="0"/>
              </a:rPr>
              <a:t>Remote host: </a:t>
            </a:r>
            <a:r>
              <a:rPr lang="en-US" sz="1200" b="1" dirty="0">
                <a:latin typeface="Karbon Medium" panose="00000600000000000000" pitchFamily="50" charset="0"/>
              </a:rPr>
              <a:t>127.0.0.1</a:t>
            </a:r>
          </a:p>
          <a:p>
            <a:r>
              <a:rPr lang="en-US" sz="1200" dirty="0">
                <a:latin typeface="Karbon Medium" panose="00000600000000000000" pitchFamily="50" charset="0"/>
              </a:rPr>
              <a:t>Remote port: 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Karbon Medium" panose="00000600000000000000" pitchFamily="50" charset="0"/>
              </a:rPr>
              <a:t>35551</a:t>
            </a:r>
            <a:endParaRPr lang="en-GB" sz="1200" b="1" dirty="0">
              <a:solidFill>
                <a:schemeClr val="accent5">
                  <a:lumMod val="75000"/>
                </a:schemeClr>
              </a:solidFill>
              <a:latin typeface="Karbon Medium" panose="00000600000000000000" pitchFamily="50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06603A-904B-F4A4-2670-89E7CAA41CF1}"/>
              </a:ext>
            </a:extLst>
          </p:cNvPr>
          <p:cNvSpPr txBox="1"/>
          <p:nvPr/>
        </p:nvSpPr>
        <p:spPr>
          <a:xfrm>
            <a:off x="6364015" y="2724694"/>
            <a:ext cx="127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Karbon Medium" panose="00000600000000000000" pitchFamily="50" charset="0"/>
              </a:rPr>
              <a:t>Local port: 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Karbon Medium" panose="00000600000000000000" pitchFamily="50" charset="0"/>
              </a:rPr>
              <a:t>35551</a:t>
            </a:r>
            <a:endParaRPr lang="en-GB" sz="1200" b="1" dirty="0">
              <a:solidFill>
                <a:schemeClr val="accent5">
                  <a:lumMod val="75000"/>
                </a:schemeClr>
              </a:solidFill>
              <a:latin typeface="Karbon Medium" panose="00000600000000000000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4F28D4-8D1D-C227-9971-7E2D74A1153D}"/>
              </a:ext>
            </a:extLst>
          </p:cNvPr>
          <p:cNvSpPr txBox="1"/>
          <p:nvPr/>
        </p:nvSpPr>
        <p:spPr>
          <a:xfrm>
            <a:off x="5689146" y="4176811"/>
            <a:ext cx="902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Karbon Medium" panose="00000600000000000000" pitchFamily="50" charset="0"/>
              </a:rPr>
              <a:t>FEEDBACKS</a:t>
            </a:r>
            <a:endParaRPr lang="en-GB" dirty="0">
              <a:latin typeface="Karbon Medium" panose="00000600000000000000" pitchFamily="50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D467E2-40C2-4234-04B2-571FF29F9796}"/>
              </a:ext>
            </a:extLst>
          </p:cNvPr>
          <p:cNvSpPr txBox="1"/>
          <p:nvPr/>
        </p:nvSpPr>
        <p:spPr>
          <a:xfrm>
            <a:off x="4553856" y="3878346"/>
            <a:ext cx="127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Karbon Medium" panose="00000600000000000000" pitchFamily="50" charset="0"/>
              </a:rPr>
              <a:t>Local port: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Karbon Medium" panose="00000600000000000000" pitchFamily="50" charset="0"/>
              </a:rPr>
              <a:t>35550</a:t>
            </a:r>
            <a:endParaRPr lang="en-GB" sz="1200" b="1" dirty="0">
              <a:solidFill>
                <a:schemeClr val="accent6">
                  <a:lumMod val="75000"/>
                </a:schemeClr>
              </a:solidFill>
              <a:latin typeface="Karbon Medium" panose="00000600000000000000" pitchFamily="50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F8D85F-AF75-DAED-1058-41B7EED3656E}"/>
              </a:ext>
            </a:extLst>
          </p:cNvPr>
          <p:cNvSpPr txBox="1"/>
          <p:nvPr/>
        </p:nvSpPr>
        <p:spPr>
          <a:xfrm>
            <a:off x="5984103" y="3687709"/>
            <a:ext cx="1654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Karbon Medium" panose="00000600000000000000" pitchFamily="50" charset="0"/>
              </a:rPr>
              <a:t>Remote host: </a:t>
            </a:r>
            <a:r>
              <a:rPr lang="en-US" sz="1200" b="1" dirty="0">
                <a:latin typeface="Karbon Medium" panose="00000600000000000000" pitchFamily="50" charset="0"/>
              </a:rPr>
              <a:t>127.0.0.1</a:t>
            </a:r>
          </a:p>
          <a:p>
            <a:pPr algn="r"/>
            <a:r>
              <a:rPr lang="en-US" sz="1200" dirty="0">
                <a:latin typeface="Karbon Medium" panose="00000600000000000000" pitchFamily="50" charset="0"/>
              </a:rPr>
              <a:t>Remote Port: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Karbon Medium" panose="00000600000000000000" pitchFamily="50" charset="0"/>
              </a:rPr>
              <a:t>35550</a:t>
            </a:r>
            <a:endParaRPr lang="en-GB" sz="1200" b="1" dirty="0">
              <a:solidFill>
                <a:schemeClr val="accent6">
                  <a:lumMod val="75000"/>
                </a:schemeClr>
              </a:solidFill>
              <a:latin typeface="Karbon Medium" panose="00000600000000000000" pitchFamily="50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940839-9EE3-D6E4-F58C-4B5140429A5C}"/>
              </a:ext>
            </a:extLst>
          </p:cNvPr>
          <p:cNvCxnSpPr>
            <a:cxnSpLocks/>
          </p:cNvCxnSpPr>
          <p:nvPr/>
        </p:nvCxnSpPr>
        <p:spPr>
          <a:xfrm>
            <a:off x="4470400" y="3040589"/>
            <a:ext cx="3246783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3B06DF-A34F-35BA-3FF9-CFADD1B914C4}"/>
              </a:ext>
            </a:extLst>
          </p:cNvPr>
          <p:cNvCxnSpPr>
            <a:cxnSpLocks/>
          </p:cNvCxnSpPr>
          <p:nvPr/>
        </p:nvCxnSpPr>
        <p:spPr>
          <a:xfrm>
            <a:off x="4470400" y="4201059"/>
            <a:ext cx="3246783" cy="0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B24ADB0-7D07-11EA-BF47-FDC384972A9B}"/>
              </a:ext>
            </a:extLst>
          </p:cNvPr>
          <p:cNvSpPr txBox="1"/>
          <p:nvPr/>
        </p:nvSpPr>
        <p:spPr>
          <a:xfrm>
            <a:off x="4723424" y="5007813"/>
            <a:ext cx="283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Karbon Medium" panose="00000600000000000000" pitchFamily="50" charset="0"/>
              </a:rPr>
              <a:t>ALL-IN-ONE MACHINE</a:t>
            </a:r>
            <a:endParaRPr lang="en-GB" dirty="0">
              <a:latin typeface="Karbon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938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8AB6954C-E2CA-D36B-AE72-A58F8ECF8EF1}"/>
              </a:ext>
            </a:extLst>
          </p:cNvPr>
          <p:cNvGrpSpPr/>
          <p:nvPr/>
        </p:nvGrpSpPr>
        <p:grpSpPr>
          <a:xfrm>
            <a:off x="2018975" y="2248452"/>
            <a:ext cx="8154045" cy="2446831"/>
            <a:chOff x="2028818" y="2235200"/>
            <a:chExt cx="8154045" cy="244683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798A7D1-D711-FAB6-05F9-F1724A86E893}"/>
                </a:ext>
              </a:extLst>
            </p:cNvPr>
            <p:cNvGrpSpPr/>
            <p:nvPr/>
          </p:nvGrpSpPr>
          <p:grpSpPr>
            <a:xfrm>
              <a:off x="8036011" y="2237274"/>
              <a:ext cx="2146852" cy="2444757"/>
              <a:chOff x="8761895" y="1413564"/>
              <a:chExt cx="2146852" cy="2444757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39ECE8-9BE3-2465-F617-AF1A61540F70}"/>
                  </a:ext>
                </a:extLst>
              </p:cNvPr>
              <p:cNvSpPr txBox="1"/>
              <p:nvPr/>
            </p:nvSpPr>
            <p:spPr>
              <a:xfrm>
                <a:off x="8761895" y="1413564"/>
                <a:ext cx="2146852" cy="2444757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bg2">
                    <a:lumMod val="10000"/>
                  </a:schemeClr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endParaRPr lang="en-US" dirty="0">
                  <a:latin typeface="Karbon Medium" panose="00000600000000000000" pitchFamily="50" charset="0"/>
                </a:endParaRPr>
              </a:p>
              <a:p>
                <a:pPr algn="ctr"/>
                <a:endParaRPr lang="en-US" dirty="0">
                  <a:latin typeface="Karbon Medium" panose="00000600000000000000" pitchFamily="50" charset="0"/>
                </a:endParaRPr>
              </a:p>
              <a:p>
                <a:pPr algn="ctr"/>
                <a:endParaRPr lang="en-US" dirty="0">
                  <a:latin typeface="Karbon Medium" panose="00000600000000000000" pitchFamily="50" charset="0"/>
                </a:endParaRPr>
              </a:p>
              <a:p>
                <a:pPr algn="ctr"/>
                <a:r>
                  <a:rPr lang="en-US" dirty="0">
                    <a:latin typeface="Karbon Medium" panose="00000600000000000000" pitchFamily="50" charset="0"/>
                  </a:rPr>
                  <a:t>PowerPoint machine with </a:t>
                </a:r>
                <a:r>
                  <a:rPr lang="en-US" dirty="0" err="1">
                    <a:latin typeface="Karbon Medium" panose="00000600000000000000" pitchFamily="50" charset="0"/>
                  </a:rPr>
                  <a:t>OSCPoint</a:t>
                </a:r>
                <a:r>
                  <a:rPr lang="en-US" dirty="0">
                    <a:latin typeface="Karbon Medium" panose="00000600000000000000" pitchFamily="50" charset="0"/>
                  </a:rPr>
                  <a:t> add-in</a:t>
                </a:r>
              </a:p>
              <a:p>
                <a:pPr algn="ctr"/>
                <a:r>
                  <a:rPr lang="en-US" dirty="0">
                    <a:latin typeface="Karbon Medium" panose="00000600000000000000" pitchFamily="50" charset="0"/>
                  </a:rPr>
                  <a:t>IP: </a:t>
                </a:r>
                <a:r>
                  <a:rPr lang="en-US" b="1" dirty="0">
                    <a:solidFill>
                      <a:srgbClr val="C00000"/>
                    </a:solidFill>
                    <a:latin typeface="Karbon Medium" panose="00000600000000000000" pitchFamily="50" charset="0"/>
                  </a:rPr>
                  <a:t>192.168.0.21</a:t>
                </a:r>
                <a:endParaRPr lang="en-GB" b="1" dirty="0">
                  <a:solidFill>
                    <a:srgbClr val="C00000"/>
                  </a:solidFill>
                  <a:latin typeface="Karbon Medium" panose="00000600000000000000" pitchFamily="50" charset="0"/>
                </a:endParaRP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133820BE-242A-767E-5F16-E4BE8E80B582}"/>
                  </a:ext>
                </a:extLst>
              </p:cNvPr>
              <p:cNvGrpSpPr/>
              <p:nvPr/>
            </p:nvGrpSpPr>
            <p:grpSpPr>
              <a:xfrm>
                <a:off x="8963470" y="1653328"/>
                <a:ext cx="1716937" cy="818324"/>
                <a:chOff x="8963470" y="1724692"/>
                <a:chExt cx="1716937" cy="818324"/>
              </a:xfrm>
            </p:grpSpPr>
            <p:pic>
              <p:nvPicPr>
                <p:cNvPr id="7" name="Picture 6" descr="A black red and white circle with black circles and a black background&#10;&#10;Description automatically generated">
                  <a:extLst>
                    <a:ext uri="{FF2B5EF4-FFF2-40B4-BE49-F238E27FC236}">
                      <a16:creationId xmlns:a16="http://schemas.microsoft.com/office/drawing/2014/main" id="{68521A77-B486-41D8-0C40-D9B03E743F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63470" y="1724692"/>
                  <a:ext cx="818324" cy="818324"/>
                </a:xfrm>
                <a:prstGeom prst="rect">
                  <a:avLst/>
                </a:prstGeom>
              </p:spPr>
            </p:pic>
            <p:pic>
              <p:nvPicPr>
                <p:cNvPr id="9" name="Picture 8" descr="A logo with a letter p">
                  <a:extLst>
                    <a:ext uri="{FF2B5EF4-FFF2-40B4-BE49-F238E27FC236}">
                      <a16:creationId xmlns:a16="http://schemas.microsoft.com/office/drawing/2014/main" id="{BA130604-9200-206B-88E3-B2CFECDBC1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62083" y="1724692"/>
                  <a:ext cx="818324" cy="818324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3940839-9EE3-D6E4-F58C-4B5140429A5C}"/>
                </a:ext>
              </a:extLst>
            </p:cNvPr>
            <p:cNvCxnSpPr>
              <a:cxnSpLocks/>
            </p:cNvCxnSpPr>
            <p:nvPr/>
          </p:nvCxnSpPr>
          <p:spPr>
            <a:xfrm>
              <a:off x="4231861" y="2890396"/>
              <a:ext cx="3715026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C3B06DF-A34F-35BA-3FF9-CFADD1B914C4}"/>
                </a:ext>
              </a:extLst>
            </p:cNvPr>
            <p:cNvCxnSpPr>
              <a:cxnSpLocks/>
            </p:cNvCxnSpPr>
            <p:nvPr/>
          </p:nvCxnSpPr>
          <p:spPr>
            <a:xfrm>
              <a:off x="4231861" y="4050866"/>
              <a:ext cx="3715026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4C2220-8223-9AA6-40D4-3F364B8C6D90}"/>
                </a:ext>
              </a:extLst>
            </p:cNvPr>
            <p:cNvSpPr txBox="1"/>
            <p:nvPr/>
          </p:nvSpPr>
          <p:spPr>
            <a:xfrm>
              <a:off x="5702774" y="2862324"/>
              <a:ext cx="7421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Karbon Medium" panose="00000600000000000000" pitchFamily="50" charset="0"/>
                </a:rPr>
                <a:t>ACTIONS</a:t>
              </a:r>
              <a:endParaRPr lang="en-GB" sz="1200" dirty="0">
                <a:latin typeface="Karbon Medium" panose="00000600000000000000" pitchFamily="50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6529DCA-350B-422A-7AAA-BF5AFD89BFFC}"/>
                </a:ext>
              </a:extLst>
            </p:cNvPr>
            <p:cNvSpPr txBox="1"/>
            <p:nvPr/>
          </p:nvSpPr>
          <p:spPr>
            <a:xfrm>
              <a:off x="4297180" y="2379748"/>
              <a:ext cx="18809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Karbon Medium" panose="00000600000000000000" pitchFamily="50" charset="0"/>
                </a:rPr>
                <a:t>Remote host: </a:t>
              </a:r>
              <a:r>
                <a:rPr lang="en-US" sz="1200" b="1" dirty="0">
                  <a:solidFill>
                    <a:srgbClr val="C00000"/>
                  </a:solidFill>
                  <a:latin typeface="Karbon Medium" panose="00000600000000000000" pitchFamily="50" charset="0"/>
                </a:rPr>
                <a:t>192.168.0.21</a:t>
              </a:r>
            </a:p>
            <a:p>
              <a:r>
                <a:rPr lang="en-US" sz="1200" dirty="0">
                  <a:latin typeface="Karbon Medium" panose="00000600000000000000" pitchFamily="50" charset="0"/>
                </a:rPr>
                <a:t>Remote port: </a:t>
              </a:r>
              <a:r>
                <a:rPr lang="en-US" sz="1200" b="1" dirty="0">
                  <a:solidFill>
                    <a:srgbClr val="C00000"/>
                  </a:solidFill>
                  <a:latin typeface="Karbon Medium" panose="00000600000000000000" pitchFamily="50" charset="0"/>
                </a:rPr>
                <a:t>35551</a:t>
              </a:r>
              <a:endParaRPr lang="en-GB" sz="1200" b="1" dirty="0">
                <a:solidFill>
                  <a:srgbClr val="C00000"/>
                </a:solidFill>
                <a:latin typeface="Karbon Medium" panose="00000600000000000000" pitchFamily="50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D06603A-904B-F4A4-2670-89E7CAA41CF1}"/>
                </a:ext>
              </a:extLst>
            </p:cNvPr>
            <p:cNvSpPr txBox="1"/>
            <p:nvPr/>
          </p:nvSpPr>
          <p:spPr>
            <a:xfrm>
              <a:off x="6603262" y="2564414"/>
              <a:ext cx="12750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>
                  <a:latin typeface="Karbon Medium" panose="00000600000000000000" pitchFamily="50" charset="0"/>
                </a:rPr>
                <a:t>Local port: </a:t>
              </a:r>
              <a:r>
                <a:rPr lang="en-US" sz="1200" b="1" dirty="0">
                  <a:solidFill>
                    <a:srgbClr val="C00000"/>
                  </a:solidFill>
                  <a:latin typeface="Karbon Medium" panose="00000600000000000000" pitchFamily="50" charset="0"/>
                </a:rPr>
                <a:t>35551</a:t>
              </a:r>
              <a:endParaRPr lang="en-GB" sz="1200" b="1" dirty="0">
                <a:solidFill>
                  <a:srgbClr val="C00000"/>
                </a:solidFill>
                <a:latin typeface="Karbon Medium" panose="00000600000000000000" pitchFamily="50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F4F28D4-8D1D-C227-9971-7E2D74A1153D}"/>
                </a:ext>
              </a:extLst>
            </p:cNvPr>
            <p:cNvSpPr txBox="1"/>
            <p:nvPr/>
          </p:nvSpPr>
          <p:spPr>
            <a:xfrm>
              <a:off x="5622816" y="4018014"/>
              <a:ext cx="9020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Karbon Medium" panose="00000600000000000000" pitchFamily="50" charset="0"/>
                </a:rPr>
                <a:t>FEEDBACKS</a:t>
              </a:r>
              <a:endParaRPr lang="en-GB" sz="1200" dirty="0">
                <a:latin typeface="Karbon Medium" panose="00000600000000000000" pitchFamily="50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5D467E2-40C2-4234-04B2-571FF29F9796}"/>
                </a:ext>
              </a:extLst>
            </p:cNvPr>
            <p:cNvSpPr txBox="1"/>
            <p:nvPr/>
          </p:nvSpPr>
          <p:spPr>
            <a:xfrm>
              <a:off x="4297180" y="3745127"/>
              <a:ext cx="12750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Karbon Medium" panose="00000600000000000000" pitchFamily="50" charset="0"/>
                </a:rPr>
                <a:t>Local port: </a:t>
              </a:r>
              <a:r>
                <a:rPr lang="en-US" sz="1200" b="1" dirty="0">
                  <a:solidFill>
                    <a:schemeClr val="accent6">
                      <a:lumMod val="75000"/>
                    </a:schemeClr>
                  </a:solidFill>
                  <a:latin typeface="Karbon Medium" panose="00000600000000000000" pitchFamily="50" charset="0"/>
                </a:rPr>
                <a:t>35550</a:t>
              </a:r>
              <a:endParaRPr lang="en-GB" sz="1200" b="1" dirty="0">
                <a:solidFill>
                  <a:schemeClr val="accent6">
                    <a:lumMod val="75000"/>
                  </a:schemeClr>
                </a:solidFill>
                <a:latin typeface="Karbon Medium" panose="00000600000000000000" pitchFamily="50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CF8D85F-AF75-DAED-1058-41B7EED3656E}"/>
                </a:ext>
              </a:extLst>
            </p:cNvPr>
            <p:cNvSpPr txBox="1"/>
            <p:nvPr/>
          </p:nvSpPr>
          <p:spPr>
            <a:xfrm>
              <a:off x="5997327" y="3554358"/>
              <a:ext cx="18809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>
                  <a:latin typeface="Karbon Medium" panose="00000600000000000000" pitchFamily="50" charset="0"/>
                </a:rPr>
                <a:t>Remote host: </a:t>
              </a:r>
              <a:r>
                <a:rPr lang="en-US" sz="1200" b="1" dirty="0">
                  <a:solidFill>
                    <a:schemeClr val="accent6">
                      <a:lumMod val="75000"/>
                    </a:schemeClr>
                  </a:solidFill>
                  <a:latin typeface="Karbon Medium" panose="00000600000000000000" pitchFamily="50" charset="0"/>
                </a:rPr>
                <a:t>192.168.0.11</a:t>
              </a:r>
            </a:p>
            <a:p>
              <a:pPr algn="r"/>
              <a:r>
                <a:rPr lang="en-US" sz="1200" dirty="0">
                  <a:latin typeface="Karbon Medium" panose="00000600000000000000" pitchFamily="50" charset="0"/>
                </a:rPr>
                <a:t>Remote Port: </a:t>
              </a:r>
              <a:r>
                <a:rPr lang="en-US" sz="1200" b="1" dirty="0">
                  <a:solidFill>
                    <a:schemeClr val="accent6">
                      <a:lumMod val="75000"/>
                    </a:schemeClr>
                  </a:solidFill>
                  <a:latin typeface="Karbon Medium" panose="00000600000000000000" pitchFamily="50" charset="0"/>
                </a:rPr>
                <a:t>35550</a:t>
              </a:r>
              <a:endParaRPr lang="en-GB" sz="1200" b="1" dirty="0">
                <a:solidFill>
                  <a:schemeClr val="accent6">
                    <a:lumMod val="75000"/>
                  </a:schemeClr>
                </a:solidFill>
                <a:latin typeface="Karbon Medium" panose="00000600000000000000" pitchFamily="50" charset="0"/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DDDF2E0-6080-063F-A564-BC003ECA920B}"/>
                </a:ext>
              </a:extLst>
            </p:cNvPr>
            <p:cNvGrpSpPr/>
            <p:nvPr/>
          </p:nvGrpSpPr>
          <p:grpSpPr>
            <a:xfrm>
              <a:off x="2028818" y="2235200"/>
              <a:ext cx="2146852" cy="2444756"/>
              <a:chOff x="2009137" y="2237274"/>
              <a:chExt cx="2146852" cy="2444756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F1C42C-145E-66C9-E7CE-CA9F32134A78}"/>
                  </a:ext>
                </a:extLst>
              </p:cNvPr>
              <p:cNvSpPr txBox="1"/>
              <p:nvPr/>
            </p:nvSpPr>
            <p:spPr>
              <a:xfrm>
                <a:off x="2009137" y="2237274"/>
                <a:ext cx="2146852" cy="2444756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bg2">
                    <a:lumMod val="10000"/>
                  </a:schemeClr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endParaRPr lang="en-US" dirty="0">
                  <a:latin typeface="Karbon Medium" panose="00000600000000000000" pitchFamily="50" charset="0"/>
                </a:endParaRPr>
              </a:p>
              <a:p>
                <a:pPr algn="ctr"/>
                <a:endParaRPr lang="en-US" dirty="0">
                  <a:latin typeface="Karbon Medium" panose="00000600000000000000" pitchFamily="50" charset="0"/>
                </a:endParaRPr>
              </a:p>
              <a:p>
                <a:pPr algn="ctr"/>
                <a:endParaRPr lang="en-US" dirty="0">
                  <a:latin typeface="Karbon Medium" panose="00000600000000000000" pitchFamily="50" charset="0"/>
                </a:endParaRPr>
              </a:p>
              <a:p>
                <a:pPr algn="ctr"/>
                <a:r>
                  <a:rPr lang="en-US" dirty="0">
                    <a:latin typeface="Karbon Medium" panose="00000600000000000000" pitchFamily="50" charset="0"/>
                  </a:rPr>
                  <a:t>Control machine running e.g. Companion</a:t>
                </a:r>
              </a:p>
              <a:p>
                <a:pPr algn="ctr"/>
                <a:r>
                  <a:rPr lang="en-US" dirty="0">
                    <a:latin typeface="Karbon Medium" panose="00000600000000000000" pitchFamily="50" charset="0"/>
                  </a:rPr>
                  <a:t>IP: </a:t>
                </a: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  <a:latin typeface="Karbon Medium" panose="00000600000000000000" pitchFamily="50" charset="0"/>
                  </a:rPr>
                  <a:t>192.168.0.11</a:t>
                </a:r>
                <a:endParaRPr lang="en-GB" b="1" dirty="0">
                  <a:solidFill>
                    <a:schemeClr val="accent6">
                      <a:lumMod val="75000"/>
                    </a:schemeClr>
                  </a:solidFill>
                  <a:latin typeface="Karbon Medium" panose="00000600000000000000" pitchFamily="50" charset="0"/>
                </a:endParaRPr>
              </a:p>
            </p:txBody>
          </p:sp>
          <p:pic>
            <p:nvPicPr>
              <p:cNvPr id="28" name="Picture 27" descr="A logo with arrows and a red dot&#10;&#10;Description automatically generated">
                <a:extLst>
                  <a:ext uri="{FF2B5EF4-FFF2-40B4-BE49-F238E27FC236}">
                    <a16:creationId xmlns:a16="http://schemas.microsoft.com/office/drawing/2014/main" id="{7A918684-CBC9-235A-2740-5C2E74036A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1264" y="2448195"/>
                <a:ext cx="771240" cy="77124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7706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3E68680B-CB04-B56B-F052-B389B2B43E03}"/>
              </a:ext>
            </a:extLst>
          </p:cNvPr>
          <p:cNvGrpSpPr/>
          <p:nvPr/>
        </p:nvGrpSpPr>
        <p:grpSpPr>
          <a:xfrm>
            <a:off x="1970912" y="649355"/>
            <a:ext cx="8170105" cy="5726964"/>
            <a:chOff x="2010947" y="662607"/>
            <a:chExt cx="8170105" cy="5726964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AB0872E-9E65-F6C2-5F06-A681F29E9638}"/>
                </a:ext>
              </a:extLst>
            </p:cNvPr>
            <p:cNvGrpSpPr/>
            <p:nvPr/>
          </p:nvGrpSpPr>
          <p:grpSpPr>
            <a:xfrm>
              <a:off x="2010947" y="662607"/>
              <a:ext cx="8170105" cy="5184523"/>
              <a:chOff x="1988053" y="680277"/>
              <a:chExt cx="8170105" cy="5184523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3798A7D1-D711-FAB6-05F9-F1724A86E893}"/>
                  </a:ext>
                </a:extLst>
              </p:cNvPr>
              <p:cNvGrpSpPr/>
              <p:nvPr/>
            </p:nvGrpSpPr>
            <p:grpSpPr>
              <a:xfrm>
                <a:off x="7984544" y="824826"/>
                <a:ext cx="2146852" cy="2444757"/>
                <a:chOff x="8761895" y="1413564"/>
                <a:chExt cx="2146852" cy="2444757"/>
              </a:xfrm>
            </p:grpSpPr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C39ECE8-9BE3-2465-F617-AF1A61540F70}"/>
                    </a:ext>
                  </a:extLst>
                </p:cNvPr>
                <p:cNvSpPr txBox="1"/>
                <p:nvPr/>
              </p:nvSpPr>
              <p:spPr>
                <a:xfrm>
                  <a:off x="8761895" y="1413564"/>
                  <a:ext cx="2146852" cy="2444757"/>
                </a:xfrm>
                <a:prstGeom prst="roundRect">
                  <a:avLst/>
                </a:prstGeom>
                <a:solidFill>
                  <a:schemeClr val="bg2"/>
                </a:solidFill>
                <a:ln w="38100">
                  <a:solidFill>
                    <a:schemeClr val="bg2">
                      <a:lumMod val="10000"/>
                    </a:schemeClr>
                  </a:solidFill>
                </a:ln>
              </p:spPr>
              <p:txBody>
                <a:bodyPr wrap="square" rtlCol="0" anchor="ctr" anchorCtr="0">
                  <a:noAutofit/>
                </a:bodyPr>
                <a:lstStyle/>
                <a:p>
                  <a:pPr algn="ctr"/>
                  <a:endParaRPr lang="en-US" dirty="0">
                    <a:latin typeface="Karbon Medium" panose="00000600000000000000" pitchFamily="50" charset="0"/>
                  </a:endParaRPr>
                </a:p>
                <a:p>
                  <a:pPr algn="ctr"/>
                  <a:endParaRPr lang="en-US" dirty="0">
                    <a:latin typeface="Karbon Medium" panose="00000600000000000000" pitchFamily="50" charset="0"/>
                  </a:endParaRPr>
                </a:p>
                <a:p>
                  <a:pPr algn="ctr"/>
                  <a:endParaRPr lang="en-US" dirty="0">
                    <a:latin typeface="Karbon Medium" panose="00000600000000000000" pitchFamily="50" charset="0"/>
                  </a:endParaRPr>
                </a:p>
                <a:p>
                  <a:pPr algn="ctr"/>
                  <a:r>
                    <a:rPr lang="en-US" dirty="0">
                      <a:latin typeface="Karbon Medium" panose="00000600000000000000" pitchFamily="50" charset="0"/>
                    </a:rPr>
                    <a:t>PowerPoint machine #1 with </a:t>
                  </a:r>
                  <a:r>
                    <a:rPr lang="en-US" dirty="0" err="1">
                      <a:latin typeface="Karbon Medium" panose="00000600000000000000" pitchFamily="50" charset="0"/>
                    </a:rPr>
                    <a:t>OSCPoint</a:t>
                  </a:r>
                  <a:r>
                    <a:rPr lang="en-US" dirty="0">
                      <a:latin typeface="Karbon Medium" panose="00000600000000000000" pitchFamily="50" charset="0"/>
                    </a:rPr>
                    <a:t> add-in</a:t>
                  </a:r>
                </a:p>
                <a:p>
                  <a:pPr algn="ctr"/>
                  <a:r>
                    <a:rPr lang="en-US" dirty="0">
                      <a:latin typeface="Karbon Medium" panose="00000600000000000000" pitchFamily="50" charset="0"/>
                    </a:rPr>
                    <a:t>IP: </a:t>
                  </a:r>
                  <a:r>
                    <a:rPr lang="en-US" b="1" dirty="0">
                      <a:solidFill>
                        <a:srgbClr val="C00000"/>
                      </a:solidFill>
                      <a:latin typeface="Karbon Medium" panose="00000600000000000000" pitchFamily="50" charset="0"/>
                    </a:rPr>
                    <a:t>192.168.0.21</a:t>
                  </a:r>
                  <a:endParaRPr lang="en-GB" b="1" dirty="0">
                    <a:solidFill>
                      <a:srgbClr val="C00000"/>
                    </a:solidFill>
                    <a:latin typeface="Karbon Medium" panose="00000600000000000000" pitchFamily="50" charset="0"/>
                  </a:endParaRPr>
                </a:p>
              </p:txBody>
            </p: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133820BE-242A-767E-5F16-E4BE8E80B582}"/>
                    </a:ext>
                  </a:extLst>
                </p:cNvPr>
                <p:cNvGrpSpPr/>
                <p:nvPr/>
              </p:nvGrpSpPr>
              <p:grpSpPr>
                <a:xfrm>
                  <a:off x="8963470" y="1653328"/>
                  <a:ext cx="1716937" cy="818324"/>
                  <a:chOff x="8963470" y="1724692"/>
                  <a:chExt cx="1716937" cy="818324"/>
                </a:xfrm>
              </p:grpSpPr>
              <p:pic>
                <p:nvPicPr>
                  <p:cNvPr id="7" name="Picture 6" descr="A black red and white circle with black circles and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68521A77-B486-41D8-0C40-D9B03E743FB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963470" y="1724692"/>
                    <a:ext cx="818324" cy="818324"/>
                  </a:xfrm>
                  <a:prstGeom prst="rect">
                    <a:avLst/>
                  </a:prstGeom>
                </p:spPr>
              </p:pic>
              <p:pic>
                <p:nvPicPr>
                  <p:cNvPr id="9" name="Picture 8" descr="A logo with a letter p">
                    <a:extLst>
                      <a:ext uri="{FF2B5EF4-FFF2-40B4-BE49-F238E27FC236}">
                        <a16:creationId xmlns:a16="http://schemas.microsoft.com/office/drawing/2014/main" id="{BA130604-9200-206B-88E3-B2CFECDBC16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2083" y="1724692"/>
                    <a:ext cx="818324" cy="818324"/>
                  </a:xfrm>
                  <a:prstGeom prst="rect">
                    <a:avLst/>
                  </a:prstGeom>
                </p:spPr>
              </p:pic>
            </p:grpSp>
          </p:grp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3940839-9EE3-D6E4-F58C-4B5140429A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91096" y="1335474"/>
                <a:ext cx="3715026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C3B06DF-A34F-35BA-3FF9-CFADD1B914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91096" y="2495944"/>
                <a:ext cx="3715026" cy="0"/>
              </a:xfrm>
              <a:prstGeom prst="straightConnector1">
                <a:avLst/>
              </a:prstGeom>
              <a:ln w="57150">
                <a:solidFill>
                  <a:schemeClr val="accent2"/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B4C2220-8223-9AA6-40D4-3F364B8C6D90}"/>
                  </a:ext>
                </a:extLst>
              </p:cNvPr>
              <p:cNvSpPr txBox="1"/>
              <p:nvPr/>
            </p:nvSpPr>
            <p:spPr>
              <a:xfrm>
                <a:off x="5555302" y="1307402"/>
                <a:ext cx="1035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Karbon Medium" panose="00000600000000000000" pitchFamily="50" charset="0"/>
                  </a:rPr>
                  <a:t>ACTIONS</a:t>
                </a:r>
                <a:endParaRPr lang="en-GB" dirty="0">
                  <a:latin typeface="Karbon Medium" panose="00000600000000000000" pitchFamily="50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6529DCA-350B-422A-7AAA-BF5AFD89BFFC}"/>
                  </a:ext>
                </a:extLst>
              </p:cNvPr>
              <p:cNvSpPr txBox="1"/>
              <p:nvPr/>
            </p:nvSpPr>
            <p:spPr>
              <a:xfrm>
                <a:off x="4309322" y="824826"/>
                <a:ext cx="18024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Karbon Medium" panose="00000600000000000000" pitchFamily="50" charset="0"/>
                  </a:rPr>
                  <a:t>Remote host: </a:t>
                </a:r>
                <a:r>
                  <a:rPr lang="en-US" sz="1200" b="1" dirty="0">
                    <a:solidFill>
                      <a:srgbClr val="C00000"/>
                    </a:solidFill>
                    <a:latin typeface="Karbon Medium" panose="00000600000000000000" pitchFamily="50" charset="0"/>
                  </a:rPr>
                  <a:t>192.168.0.2</a:t>
                </a:r>
              </a:p>
              <a:p>
                <a:r>
                  <a:rPr lang="en-US" sz="1200" dirty="0">
                    <a:latin typeface="Karbon Medium" panose="00000600000000000000" pitchFamily="50" charset="0"/>
                  </a:rPr>
                  <a:t>Remote port: </a:t>
                </a:r>
                <a:r>
                  <a:rPr lang="en-US" sz="1200" b="1" dirty="0">
                    <a:solidFill>
                      <a:srgbClr val="C00000"/>
                    </a:solidFill>
                    <a:latin typeface="Karbon Medium" panose="00000600000000000000" pitchFamily="50" charset="0"/>
                  </a:rPr>
                  <a:t>35551</a:t>
                </a:r>
                <a:endParaRPr lang="en-GB" sz="1200" b="1" dirty="0">
                  <a:solidFill>
                    <a:srgbClr val="C00000"/>
                  </a:solidFill>
                  <a:latin typeface="Karbon Medium" panose="00000600000000000000" pitchFamily="50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D06603A-904B-F4A4-2670-89E7CAA41CF1}"/>
                  </a:ext>
                </a:extLst>
              </p:cNvPr>
              <p:cNvSpPr txBox="1"/>
              <p:nvPr/>
            </p:nvSpPr>
            <p:spPr>
              <a:xfrm>
                <a:off x="6554124" y="1009492"/>
                <a:ext cx="12750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>
                    <a:latin typeface="Karbon Medium" panose="00000600000000000000" pitchFamily="50" charset="0"/>
                  </a:rPr>
                  <a:t>Local port: </a:t>
                </a:r>
                <a:r>
                  <a:rPr lang="en-US" sz="1200" b="1" dirty="0">
                    <a:solidFill>
                      <a:srgbClr val="C00000"/>
                    </a:solidFill>
                    <a:latin typeface="Karbon Medium" panose="00000600000000000000" pitchFamily="50" charset="0"/>
                  </a:rPr>
                  <a:t>35551</a:t>
                </a:r>
                <a:endParaRPr lang="en-GB" sz="1200" b="1" dirty="0">
                  <a:solidFill>
                    <a:srgbClr val="C00000"/>
                  </a:solidFill>
                  <a:latin typeface="Karbon Medium" panose="00000600000000000000" pitchFamily="50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F4F28D4-8D1D-C227-9971-7E2D74A1153D}"/>
                  </a:ext>
                </a:extLst>
              </p:cNvPr>
              <p:cNvSpPr txBox="1"/>
              <p:nvPr/>
            </p:nvSpPr>
            <p:spPr>
              <a:xfrm>
                <a:off x="5440913" y="2442220"/>
                <a:ext cx="12643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Karbon Medium" panose="00000600000000000000" pitchFamily="50" charset="0"/>
                  </a:rPr>
                  <a:t>FEEDBACKS</a:t>
                </a:r>
                <a:endParaRPr lang="en-GB" dirty="0">
                  <a:latin typeface="Karbon Medium" panose="00000600000000000000" pitchFamily="50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5D467E2-40C2-4234-04B2-571FF29F9796}"/>
                  </a:ext>
                </a:extLst>
              </p:cNvPr>
              <p:cNvSpPr txBox="1"/>
              <p:nvPr/>
            </p:nvSpPr>
            <p:spPr>
              <a:xfrm>
                <a:off x="4309322" y="2190205"/>
                <a:ext cx="12750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Karbon Medium" panose="00000600000000000000" pitchFamily="50" charset="0"/>
                  </a:rPr>
                  <a:t>Local port: </a:t>
                </a:r>
                <a:r>
                  <a:rPr lang="en-US" sz="1200" b="1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Karbon Medium" panose="00000600000000000000" pitchFamily="50" charset="0"/>
                  </a:rPr>
                  <a:t>35550</a:t>
                </a:r>
                <a:endParaRPr lang="en-GB" sz="12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Karbon Medium" panose="00000600000000000000" pitchFamily="50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CF8D85F-AF75-DAED-1058-41B7EED3656E}"/>
                  </a:ext>
                </a:extLst>
              </p:cNvPr>
              <p:cNvSpPr txBox="1"/>
              <p:nvPr/>
            </p:nvSpPr>
            <p:spPr>
              <a:xfrm>
                <a:off x="6026737" y="1999436"/>
                <a:ext cx="18024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>
                    <a:latin typeface="Karbon Medium" panose="00000600000000000000" pitchFamily="50" charset="0"/>
                  </a:rPr>
                  <a:t>Remote host: </a:t>
                </a:r>
                <a:r>
                  <a:rPr lang="en-US" sz="1200" b="1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Karbon Medium" panose="00000600000000000000" pitchFamily="50" charset="0"/>
                  </a:rPr>
                  <a:t>192.168.0.1</a:t>
                </a:r>
              </a:p>
              <a:p>
                <a:pPr algn="r"/>
                <a:r>
                  <a:rPr lang="en-US" sz="1200" dirty="0">
                    <a:latin typeface="Karbon Medium" panose="00000600000000000000" pitchFamily="50" charset="0"/>
                  </a:rPr>
                  <a:t>Remote Port: </a:t>
                </a:r>
                <a:r>
                  <a:rPr lang="en-US" sz="1200" b="1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Karbon Medium" panose="00000600000000000000" pitchFamily="50" charset="0"/>
                  </a:rPr>
                  <a:t>35550</a:t>
                </a:r>
                <a:endParaRPr lang="en-GB" sz="12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Karbon Medium" panose="00000600000000000000" pitchFamily="50" charset="0"/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F1C42C-145E-66C9-E7CE-CA9F32134A78}"/>
                  </a:ext>
                </a:extLst>
              </p:cNvPr>
              <p:cNvSpPr txBox="1"/>
              <p:nvPr/>
            </p:nvSpPr>
            <p:spPr>
              <a:xfrm>
                <a:off x="1988053" y="680277"/>
                <a:ext cx="2146852" cy="5184519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bg2">
                    <a:lumMod val="10000"/>
                  </a:schemeClr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endParaRPr lang="en-US" dirty="0">
                  <a:latin typeface="Karbon Medium" panose="00000600000000000000" pitchFamily="50" charset="0"/>
                </a:endParaRPr>
              </a:p>
              <a:p>
                <a:pPr algn="ctr"/>
                <a:endParaRPr lang="en-US" dirty="0">
                  <a:latin typeface="Karbon Medium" panose="00000600000000000000" pitchFamily="50" charset="0"/>
                </a:endParaRPr>
              </a:p>
              <a:p>
                <a:pPr algn="ctr"/>
                <a:endParaRPr lang="en-US" dirty="0">
                  <a:latin typeface="Karbon Medium" panose="00000600000000000000" pitchFamily="50" charset="0"/>
                </a:endParaRPr>
              </a:p>
              <a:p>
                <a:pPr algn="ctr"/>
                <a:endParaRPr lang="en-US" dirty="0">
                  <a:latin typeface="Karbon Medium" panose="00000600000000000000" pitchFamily="50" charset="0"/>
                </a:endParaRPr>
              </a:p>
              <a:p>
                <a:pPr algn="ctr"/>
                <a:endParaRPr lang="en-US" dirty="0">
                  <a:latin typeface="Karbon Medium" panose="00000600000000000000" pitchFamily="50" charset="0"/>
                </a:endParaRPr>
              </a:p>
              <a:p>
                <a:pPr algn="ctr"/>
                <a:r>
                  <a:rPr lang="en-US" dirty="0">
                    <a:latin typeface="Karbon Medium" panose="00000600000000000000" pitchFamily="50" charset="0"/>
                  </a:rPr>
                  <a:t>Control machine running e.g. Companion with two </a:t>
                </a:r>
                <a:r>
                  <a:rPr lang="en-US" dirty="0" err="1">
                    <a:latin typeface="Karbon Medium" panose="00000600000000000000" pitchFamily="50" charset="0"/>
                  </a:rPr>
                  <a:t>OSCPoint</a:t>
                </a:r>
                <a:r>
                  <a:rPr lang="en-US" dirty="0">
                    <a:latin typeface="Karbon Medium" panose="00000600000000000000" pitchFamily="50" charset="0"/>
                  </a:rPr>
                  <a:t> connections</a:t>
                </a:r>
              </a:p>
              <a:p>
                <a:pPr algn="ctr"/>
                <a:r>
                  <a:rPr lang="en-US" dirty="0">
                    <a:latin typeface="Karbon Medium" panose="00000600000000000000" pitchFamily="50" charset="0"/>
                  </a:rPr>
                  <a:t>IP: </a:t>
                </a: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  <a:latin typeface="Karbon Medium" panose="00000600000000000000" pitchFamily="50" charset="0"/>
                  </a:rPr>
                  <a:t>192.168.0.11</a:t>
                </a:r>
                <a:endParaRPr lang="en-GB" b="1" dirty="0">
                  <a:solidFill>
                    <a:schemeClr val="accent6">
                      <a:lumMod val="75000"/>
                    </a:schemeClr>
                  </a:solidFill>
                  <a:latin typeface="Karbon Medium" panose="00000600000000000000" pitchFamily="50" charset="0"/>
                </a:endParaRPr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2790F616-16FA-DDAB-B77D-03619122CDC5}"/>
                  </a:ext>
                </a:extLst>
              </p:cNvPr>
              <p:cNvGrpSpPr/>
              <p:nvPr/>
            </p:nvGrpSpPr>
            <p:grpSpPr>
              <a:xfrm>
                <a:off x="8011306" y="3420043"/>
                <a:ext cx="2146852" cy="2444757"/>
                <a:chOff x="8761895" y="1413564"/>
                <a:chExt cx="2146852" cy="2444757"/>
              </a:xfrm>
            </p:grpSpPr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3E294E1A-8AE3-5D4D-DECB-8AE2794C513C}"/>
                    </a:ext>
                  </a:extLst>
                </p:cNvPr>
                <p:cNvSpPr txBox="1"/>
                <p:nvPr/>
              </p:nvSpPr>
              <p:spPr>
                <a:xfrm>
                  <a:off x="8761895" y="1413564"/>
                  <a:ext cx="2146852" cy="2444757"/>
                </a:xfrm>
                <a:prstGeom prst="roundRect">
                  <a:avLst/>
                </a:prstGeom>
                <a:solidFill>
                  <a:schemeClr val="bg2"/>
                </a:solidFill>
                <a:ln w="38100">
                  <a:solidFill>
                    <a:schemeClr val="bg2">
                      <a:lumMod val="10000"/>
                    </a:schemeClr>
                  </a:solidFill>
                </a:ln>
              </p:spPr>
              <p:txBody>
                <a:bodyPr wrap="square" rtlCol="0" anchor="ctr" anchorCtr="0">
                  <a:noAutofit/>
                </a:bodyPr>
                <a:lstStyle/>
                <a:p>
                  <a:pPr algn="ctr"/>
                  <a:endParaRPr lang="en-US" dirty="0">
                    <a:latin typeface="Karbon Medium" panose="00000600000000000000" pitchFamily="50" charset="0"/>
                  </a:endParaRPr>
                </a:p>
                <a:p>
                  <a:pPr algn="ctr"/>
                  <a:endParaRPr lang="en-US" dirty="0">
                    <a:latin typeface="Karbon Medium" panose="00000600000000000000" pitchFamily="50" charset="0"/>
                  </a:endParaRPr>
                </a:p>
                <a:p>
                  <a:pPr algn="ctr"/>
                  <a:endParaRPr lang="en-US" dirty="0">
                    <a:latin typeface="Karbon Medium" panose="00000600000000000000" pitchFamily="50" charset="0"/>
                  </a:endParaRPr>
                </a:p>
                <a:p>
                  <a:pPr algn="ctr"/>
                  <a:r>
                    <a:rPr lang="en-US" dirty="0">
                      <a:latin typeface="Karbon Medium" panose="00000600000000000000" pitchFamily="50" charset="0"/>
                    </a:rPr>
                    <a:t>PowerPoint machine #2 with </a:t>
                  </a:r>
                  <a:r>
                    <a:rPr lang="en-US" dirty="0" err="1">
                      <a:latin typeface="Karbon Medium" panose="00000600000000000000" pitchFamily="50" charset="0"/>
                    </a:rPr>
                    <a:t>OSCPoint</a:t>
                  </a:r>
                  <a:r>
                    <a:rPr lang="en-US" dirty="0">
                      <a:latin typeface="Karbon Medium" panose="00000600000000000000" pitchFamily="50" charset="0"/>
                    </a:rPr>
                    <a:t> add-in</a:t>
                  </a:r>
                </a:p>
                <a:p>
                  <a:pPr algn="ctr"/>
                  <a:r>
                    <a:rPr lang="en-US" dirty="0">
                      <a:latin typeface="Karbon Medium" panose="00000600000000000000" pitchFamily="50" charset="0"/>
                    </a:rPr>
                    <a:t>IP: </a:t>
                  </a:r>
                  <a:r>
                    <a:rPr lang="en-US" b="1" dirty="0">
                      <a:solidFill>
                        <a:schemeClr val="accent5">
                          <a:lumMod val="75000"/>
                        </a:schemeClr>
                      </a:solidFill>
                      <a:latin typeface="Karbon Medium" panose="00000600000000000000" pitchFamily="50" charset="0"/>
                    </a:rPr>
                    <a:t>192.168.0.22</a:t>
                  </a:r>
                  <a:endParaRPr lang="en-GB" b="1" dirty="0">
                    <a:solidFill>
                      <a:schemeClr val="accent5">
                        <a:lumMod val="75000"/>
                      </a:schemeClr>
                    </a:solidFill>
                    <a:latin typeface="Karbon Medium" panose="00000600000000000000" pitchFamily="50" charset="0"/>
                  </a:endParaRPr>
                </a:p>
              </p:txBody>
            </p:sp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DE5EC1F8-3139-49D2-EB62-A37EA0610E21}"/>
                    </a:ext>
                  </a:extLst>
                </p:cNvPr>
                <p:cNvGrpSpPr/>
                <p:nvPr/>
              </p:nvGrpSpPr>
              <p:grpSpPr>
                <a:xfrm>
                  <a:off x="8963470" y="1653328"/>
                  <a:ext cx="1716937" cy="818324"/>
                  <a:chOff x="8963470" y="1724692"/>
                  <a:chExt cx="1716937" cy="818324"/>
                </a:xfrm>
              </p:grpSpPr>
              <p:pic>
                <p:nvPicPr>
                  <p:cNvPr id="8" name="Picture 7" descr="A black red and white circle with black circles and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A020320D-032A-60D2-6B14-7416D5A3F55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963470" y="1724692"/>
                    <a:ext cx="818324" cy="818324"/>
                  </a:xfrm>
                  <a:prstGeom prst="rect">
                    <a:avLst/>
                  </a:prstGeom>
                </p:spPr>
              </p:pic>
              <p:pic>
                <p:nvPicPr>
                  <p:cNvPr id="12" name="Picture 11" descr="A logo with a letter p">
                    <a:extLst>
                      <a:ext uri="{FF2B5EF4-FFF2-40B4-BE49-F238E27FC236}">
                        <a16:creationId xmlns:a16="http://schemas.microsoft.com/office/drawing/2014/main" id="{950B4586-598B-EA0E-43D1-7D99D54E4E2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2083" y="1724692"/>
                    <a:ext cx="818324" cy="818324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36" name="Picture 35" descr="A logo with arrows and a red dot&#10;&#10;Description automatically generated">
                <a:extLst>
                  <a:ext uri="{FF2B5EF4-FFF2-40B4-BE49-F238E27FC236}">
                    <a16:creationId xmlns:a16="http://schemas.microsoft.com/office/drawing/2014/main" id="{AE90C7E5-B638-5CC8-7A15-F6936115E0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0328" y="1497294"/>
                <a:ext cx="771240" cy="771240"/>
              </a:xfrm>
              <a:prstGeom prst="rect">
                <a:avLst/>
              </a:prstGeom>
            </p:spPr>
          </p:pic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D1D6AF22-3009-BF45-BDA2-8D12AA72B3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8682" y="4115042"/>
                <a:ext cx="3715026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3F12C1A-8455-FCDE-0E21-3FEFA27A0A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8682" y="5275512"/>
                <a:ext cx="3715026" cy="0"/>
              </a:xfrm>
              <a:prstGeom prst="straightConnector1">
                <a:avLst/>
              </a:prstGeom>
              <a:ln w="57150">
                <a:solidFill>
                  <a:schemeClr val="accent2"/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AE879D9-6242-169D-932C-1BF67F9C0AF3}"/>
                  </a:ext>
                </a:extLst>
              </p:cNvPr>
              <p:cNvSpPr txBox="1"/>
              <p:nvPr/>
            </p:nvSpPr>
            <p:spPr>
              <a:xfrm>
                <a:off x="5591649" y="4086970"/>
                <a:ext cx="1035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Karbon Medium" panose="00000600000000000000" pitchFamily="50" charset="0"/>
                  </a:rPr>
                  <a:t>ACTIONS</a:t>
                </a:r>
                <a:endParaRPr lang="en-GB" dirty="0">
                  <a:latin typeface="Karbon Medium" panose="00000600000000000000" pitchFamily="50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A316FE1-459A-2A35-9DF8-C8C7AA1F6C2E}"/>
                  </a:ext>
                </a:extLst>
              </p:cNvPr>
              <p:cNvSpPr txBox="1"/>
              <p:nvPr/>
            </p:nvSpPr>
            <p:spPr>
              <a:xfrm>
                <a:off x="4309322" y="3604394"/>
                <a:ext cx="18120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Karbon Medium" panose="00000600000000000000" pitchFamily="50" charset="0"/>
                  </a:rPr>
                  <a:t>Remote host: </a:t>
                </a:r>
                <a:r>
                  <a:rPr lang="en-US" sz="1200" b="1" dirty="0">
                    <a:solidFill>
                      <a:schemeClr val="accent5">
                        <a:lumMod val="75000"/>
                      </a:schemeClr>
                    </a:solidFill>
                    <a:latin typeface="Karbon Medium" panose="00000600000000000000" pitchFamily="50" charset="0"/>
                  </a:rPr>
                  <a:t>192.168.0.3</a:t>
                </a:r>
              </a:p>
              <a:p>
                <a:r>
                  <a:rPr lang="en-US" sz="1200" dirty="0">
                    <a:latin typeface="Karbon Medium" panose="00000600000000000000" pitchFamily="50" charset="0"/>
                  </a:rPr>
                  <a:t>Remote port: </a:t>
                </a:r>
                <a:r>
                  <a:rPr lang="en-US" sz="1200" b="1" dirty="0">
                    <a:solidFill>
                      <a:schemeClr val="accent5">
                        <a:lumMod val="75000"/>
                      </a:schemeClr>
                    </a:solidFill>
                    <a:latin typeface="Karbon Medium" panose="00000600000000000000" pitchFamily="50" charset="0"/>
                  </a:rPr>
                  <a:t>35551</a:t>
                </a:r>
                <a:endParaRPr lang="en-GB" sz="1200" b="1" dirty="0">
                  <a:solidFill>
                    <a:schemeClr val="accent5">
                      <a:lumMod val="75000"/>
                    </a:schemeClr>
                  </a:solidFill>
                  <a:latin typeface="Karbon Medium" panose="00000600000000000000" pitchFamily="50" charset="0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8A8DE0D-7AE0-6019-676A-40511D55EE52}"/>
                  </a:ext>
                </a:extLst>
              </p:cNvPr>
              <p:cNvSpPr txBox="1"/>
              <p:nvPr/>
            </p:nvSpPr>
            <p:spPr>
              <a:xfrm>
                <a:off x="6554124" y="3789060"/>
                <a:ext cx="12750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>
                    <a:latin typeface="Karbon Medium" panose="00000600000000000000" pitchFamily="50" charset="0"/>
                  </a:rPr>
                  <a:t>Local port: </a:t>
                </a:r>
                <a:r>
                  <a:rPr lang="en-US" sz="1200" b="1" dirty="0">
                    <a:solidFill>
                      <a:schemeClr val="accent5">
                        <a:lumMod val="75000"/>
                      </a:schemeClr>
                    </a:solidFill>
                    <a:latin typeface="Karbon Medium" panose="00000600000000000000" pitchFamily="50" charset="0"/>
                  </a:rPr>
                  <a:t>35551</a:t>
                </a:r>
                <a:endParaRPr lang="en-GB" sz="1200" b="1" dirty="0">
                  <a:solidFill>
                    <a:schemeClr val="accent5">
                      <a:lumMod val="75000"/>
                    </a:schemeClr>
                  </a:solidFill>
                  <a:latin typeface="Karbon Medium" panose="00000600000000000000" pitchFamily="50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26B88C4-55E6-53CA-C6FF-EE4182F26F90}"/>
                  </a:ext>
                </a:extLst>
              </p:cNvPr>
              <p:cNvSpPr txBox="1"/>
              <p:nvPr/>
            </p:nvSpPr>
            <p:spPr>
              <a:xfrm>
                <a:off x="5477258" y="5216606"/>
                <a:ext cx="12643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Karbon Medium" panose="00000600000000000000" pitchFamily="50" charset="0"/>
                  </a:rPr>
                  <a:t>FEEDBACKS</a:t>
                </a:r>
                <a:endParaRPr lang="en-GB" dirty="0">
                  <a:latin typeface="Karbon Medium" panose="00000600000000000000" pitchFamily="50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840AB8E-0F84-847E-7731-5F64433C2B91}"/>
                  </a:ext>
                </a:extLst>
              </p:cNvPr>
              <p:cNvSpPr txBox="1"/>
              <p:nvPr/>
            </p:nvSpPr>
            <p:spPr>
              <a:xfrm>
                <a:off x="4309322" y="4969773"/>
                <a:ext cx="12750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Karbon Medium" panose="00000600000000000000" pitchFamily="50" charset="0"/>
                  </a:rPr>
                  <a:t>Local port: </a:t>
                </a:r>
                <a:r>
                  <a:rPr lang="en-US" sz="1200" b="1" dirty="0">
                    <a:solidFill>
                      <a:schemeClr val="accent6">
                        <a:lumMod val="75000"/>
                      </a:schemeClr>
                    </a:solidFill>
                    <a:latin typeface="Karbon Medium" panose="00000600000000000000" pitchFamily="50" charset="0"/>
                  </a:rPr>
                  <a:t>35553</a:t>
                </a:r>
                <a:endParaRPr lang="en-GB" sz="1200" b="1" dirty="0">
                  <a:solidFill>
                    <a:schemeClr val="accent6">
                      <a:lumMod val="75000"/>
                    </a:schemeClr>
                  </a:solidFill>
                  <a:latin typeface="Karbon Medium" panose="00000600000000000000" pitchFamily="50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A84113F-71C6-2679-16E7-F0AA58EF4F91}"/>
                  </a:ext>
                </a:extLst>
              </p:cNvPr>
              <p:cNvSpPr txBox="1"/>
              <p:nvPr/>
            </p:nvSpPr>
            <p:spPr>
              <a:xfrm>
                <a:off x="5948189" y="4779004"/>
                <a:ext cx="18809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>
                    <a:latin typeface="Karbon Medium" panose="00000600000000000000" pitchFamily="50" charset="0"/>
                  </a:rPr>
                  <a:t>Remote host: </a:t>
                </a:r>
                <a:r>
                  <a:rPr lang="en-US" sz="1200" b="1" dirty="0">
                    <a:solidFill>
                      <a:schemeClr val="accent6">
                        <a:lumMod val="75000"/>
                      </a:schemeClr>
                    </a:solidFill>
                    <a:latin typeface="Karbon Medium" panose="00000600000000000000" pitchFamily="50" charset="0"/>
                  </a:rPr>
                  <a:t>192.168.0.11</a:t>
                </a:r>
              </a:p>
              <a:p>
                <a:pPr algn="r"/>
                <a:r>
                  <a:rPr lang="en-US" sz="1200" dirty="0">
                    <a:latin typeface="Karbon Medium" panose="00000600000000000000" pitchFamily="50" charset="0"/>
                  </a:rPr>
                  <a:t>Remote Port: </a:t>
                </a:r>
                <a:r>
                  <a:rPr lang="en-US" sz="1200" b="1" dirty="0">
                    <a:solidFill>
                      <a:schemeClr val="accent6">
                        <a:lumMod val="75000"/>
                      </a:schemeClr>
                    </a:solidFill>
                    <a:latin typeface="Karbon Medium" panose="00000600000000000000" pitchFamily="50" charset="0"/>
                  </a:rPr>
                  <a:t>35553</a:t>
                </a:r>
                <a:endParaRPr lang="en-GB" sz="1200" b="1" dirty="0">
                  <a:solidFill>
                    <a:schemeClr val="accent6">
                      <a:lumMod val="75000"/>
                    </a:schemeClr>
                  </a:solidFill>
                  <a:latin typeface="Karbon Medium" panose="00000600000000000000" pitchFamily="50" charset="0"/>
                </a:endParaRPr>
              </a:p>
            </p:txBody>
          </p:sp>
        </p:grpSp>
        <p:sp>
          <p:nvSpPr>
            <p:cNvPr id="50" name="Speech Bubble: Rectangle with Corners Rounded 49">
              <a:extLst>
                <a:ext uri="{FF2B5EF4-FFF2-40B4-BE49-F238E27FC236}">
                  <a16:creationId xmlns:a16="http://schemas.microsoft.com/office/drawing/2014/main" id="{AD885860-7211-F39D-F2ED-999DDF34597C}"/>
                </a:ext>
              </a:extLst>
            </p:cNvPr>
            <p:cNvSpPr/>
            <p:nvPr/>
          </p:nvSpPr>
          <p:spPr>
            <a:xfrm>
              <a:off x="4522333" y="5781988"/>
              <a:ext cx="1758323" cy="607583"/>
            </a:xfrm>
            <a:prstGeom prst="wedgeRoundRectCallout">
              <a:avLst>
                <a:gd name="adj1" fmla="val -21587"/>
                <a:gd name="adj2" fmla="val -112142"/>
                <a:gd name="adj3" fmla="val 16667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Karbon Medium" panose="00000600000000000000" pitchFamily="50" charset="0"/>
                </a:rPr>
                <a:t>Use a different local port for connection #2 as </a:t>
              </a:r>
              <a:r>
                <a:rPr lang="en-US" sz="10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Karbon Medium" panose="00000600000000000000" pitchFamily="50" charset="0"/>
                </a:rPr>
                <a:t>35550</a:t>
              </a:r>
              <a:r>
                <a:rPr lang="en-US" sz="1000" dirty="0">
                  <a:solidFill>
                    <a:schemeClr val="tx1"/>
                  </a:solidFill>
                  <a:latin typeface="Karbon Medium" panose="00000600000000000000" pitchFamily="50" charset="0"/>
                </a:rPr>
                <a:t> is being used by connection #1</a:t>
              </a:r>
              <a:endParaRPr lang="en-GB" sz="1000" dirty="0">
                <a:solidFill>
                  <a:schemeClr val="tx1"/>
                </a:solidFill>
                <a:latin typeface="Karbon Medium" panose="000006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8022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183</Words>
  <Application>Microsoft Office PowerPoint</Application>
  <PresentationFormat>Widescreen</PresentationFormat>
  <Paragraphs>69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Karbon Medium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Roberts</dc:creator>
  <cp:lastModifiedBy>Nick Roberts</cp:lastModifiedBy>
  <cp:revision>6</cp:revision>
  <dcterms:created xsi:type="dcterms:W3CDTF">2024-04-27T10:13:26Z</dcterms:created>
  <dcterms:modified xsi:type="dcterms:W3CDTF">2024-07-25T12:17:04Z</dcterms:modified>
</cp:coreProperties>
</file>