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F7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EE6E-90D4-5EF1-45C4-37A76F7F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CDF39-A0D5-8305-FCBA-79810FA7E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D15B-A0AE-0178-4E7C-C31E97A0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A1C1-256E-BFD4-92AE-AF03D3F0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9A76-E3AE-CC02-D99F-5193E3B7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1A81-E5CF-7C56-EB66-AD4747EC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C101-5D8F-EDC0-DE41-171F69AE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EFD0-5417-1EC9-0B86-A08A10F0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1DEC-6A59-7178-4E94-3134A84A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D09A-D1ED-6705-1B67-4B677A84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F568D-5764-16E4-2B8E-80966F6F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811E-C339-4105-E747-4A977219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1CA6-A035-344D-3CA4-8C9E650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AB89-3590-D339-452B-7FFD5845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E70D-4701-2CE3-EFF3-99719C99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241-D2A9-2A2E-02F6-D53AFF91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CDD1-5E42-AE40-9FCF-22953270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FC36-1000-6374-FEC9-1F629303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33F-694F-9EC3-2B23-267090E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30B7-7566-1261-055F-2EF404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CA3-8BA2-B39A-A3BA-C14CB831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61BB-8CF4-FB08-A9B9-4F96A1FA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EF07-E44F-76B1-18F4-26E42FF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E371-B4AA-BFE1-5B43-2713C52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C4D3-1D6B-945C-602A-F1B16568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2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B5C3-C91A-E64D-372B-F4A0ED04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8EFA-6BC7-148A-F29A-081230763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6249-827E-0FCA-37B6-1EE02E44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83CA-C399-3AF8-2500-D5993A2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B8B4-304F-5336-1383-0F1DD6DF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9ED8-0113-9125-97D2-A0423D2B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0E37-0874-5E0B-F4A0-30CC1F63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C931-4EB0-9680-92ED-89B0E6BA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6918-DB6C-4C1A-1F66-426E505A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A94D1-BFD7-3C11-9C25-395A164F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EB6A-8CD3-1263-283C-27D03F790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6465B-13F4-5CCA-794F-67D4133B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139C2-0F60-2250-79A6-557B323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B4D90-4542-87C4-74D2-3B12B1B3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974F-46DC-CB33-AF28-0B471FDA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38AB9-8DD9-B9D1-81E7-C8FBF90B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60D9A-FCFF-147D-6112-976F2701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0E92-8E37-C39D-BB15-E7B006EA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AA48-3D47-79DB-7917-C9CCF395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9E5E-02B7-EF7A-261F-7B059B6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156D7-092C-E040-F58E-15E3C64D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C444-5245-EA27-B32E-D2CA0FF4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D5E8-CC13-9951-964A-47165265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2DB0-186A-450E-F27C-3FC761CD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51D0-ED78-9634-0768-E652CFDB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C472-2A79-B821-D770-87A90E1F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DF1F-0405-0DD4-DC83-12442C66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3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AA5C-FBC0-D32C-4370-4A2FADD2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F277E-E5BF-F519-25B5-0E907B66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3054-0552-AA57-A1E0-2198AAEF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8D26-A358-C5F8-6ED3-14058DCC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93FA-300D-1488-72F6-5D10B82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C0AF-B4A0-7D94-CA3E-1EFD54AB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7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A1AE1-1DF9-5F3D-BCC5-8282830B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12D6-2DE0-A7D1-66B8-3A72DD99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D3F2-1484-C062-AE7A-0514AA12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EEEC3-8F60-488A-8608-79DBEF511568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197B-CC60-2D44-769C-731AB635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8A8E-9C00-1748-22F7-111F3709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314EA-6504-9B83-E020-F538F03601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7599" y="1809499"/>
            <a:ext cx="8872384" cy="35620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latin typeface="Karbon Medium" panose="00000600000000000000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19016F-B338-05BD-77A7-615F59D9CBF5}"/>
              </a:ext>
            </a:extLst>
          </p:cNvPr>
          <p:cNvGrpSpPr/>
          <p:nvPr/>
        </p:nvGrpSpPr>
        <p:grpSpPr>
          <a:xfrm>
            <a:off x="2257131" y="2360551"/>
            <a:ext cx="2146852" cy="2387600"/>
            <a:chOff x="954415" y="2235200"/>
            <a:chExt cx="2146852" cy="23876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F1C42C-145E-66C9-E7CE-CA9F32134A78}"/>
                </a:ext>
              </a:extLst>
            </p:cNvPr>
            <p:cNvSpPr txBox="1"/>
            <p:nvPr/>
          </p:nvSpPr>
          <p:spPr>
            <a:xfrm>
              <a:off x="954415" y="2235200"/>
              <a:ext cx="2146852" cy="2387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Companion</a:t>
              </a:r>
            </a:p>
          </p:txBody>
        </p:sp>
        <p:pic>
          <p:nvPicPr>
            <p:cNvPr id="28" name="Picture 2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7A918684-CBC9-235A-2740-5C2E7403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542" y="2446121"/>
              <a:ext cx="771240" cy="7712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E0FD4-E530-9950-6BC5-8438D26C897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88017" y="2303394"/>
            <a:ext cx="2146852" cy="2444757"/>
            <a:chOff x="9042906" y="2206621"/>
            <a:chExt cx="2146852" cy="24447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39ECE8-9BE3-2465-F617-AF1A61540F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42906" y="2206621"/>
              <a:ext cx="2146852" cy="2444757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PowerPoint with </a:t>
              </a:r>
              <a:r>
                <a:rPr lang="en-US" dirty="0" err="1">
                  <a:latin typeface="Karbon Medium" panose="00000600000000000000" pitchFamily="50" charset="0"/>
                </a:rPr>
                <a:t>OSCPoint</a:t>
              </a:r>
              <a:r>
                <a:rPr lang="en-US" dirty="0">
                  <a:latin typeface="Karbon Medium" panose="00000600000000000000" pitchFamily="50" charset="0"/>
                </a:rPr>
                <a:t> add-in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820BE-242A-767E-5F16-E4BE8E80B58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244481" y="2446385"/>
              <a:ext cx="1716937" cy="818324"/>
              <a:chOff x="8963470" y="1724692"/>
              <a:chExt cx="1716937" cy="818324"/>
            </a:xfrm>
          </p:grpSpPr>
          <p:pic>
            <p:nvPicPr>
              <p:cNvPr id="7" name="Picture 6" descr="A black red and white circle with black circles and a black background&#10;&#10;Description automatically generated">
                <a:extLst>
                  <a:ext uri="{FF2B5EF4-FFF2-40B4-BE49-F238E27FC236}">
                    <a16:creationId xmlns:a16="http://schemas.microsoft.com/office/drawing/2014/main" id="{68521A77-B486-41D8-0C40-D9B03E743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70" y="1724692"/>
                <a:ext cx="818324" cy="818324"/>
              </a:xfrm>
              <a:prstGeom prst="rect">
                <a:avLst/>
              </a:prstGeom>
            </p:spPr>
          </p:pic>
          <p:pic>
            <p:nvPicPr>
              <p:cNvPr id="9" name="Picture 8" descr="A logo with a letter p">
                <a:extLst>
                  <a:ext uri="{FF2B5EF4-FFF2-40B4-BE49-F238E27FC236}">
                    <a16:creationId xmlns:a16="http://schemas.microsoft.com/office/drawing/2014/main" id="{BA130604-9200-206B-88E3-B2CFECDBC1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083" y="1724692"/>
                <a:ext cx="818324" cy="818324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4C2220-8223-9AA6-40D4-3F364B8C6D90}"/>
              </a:ext>
            </a:extLst>
          </p:cNvPr>
          <p:cNvSpPr txBox="1"/>
          <p:nvPr/>
        </p:nvSpPr>
        <p:spPr>
          <a:xfrm>
            <a:off x="5769104" y="3012857"/>
            <a:ext cx="742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29DCA-350B-422A-7AAA-BF5AFD89BFFC}"/>
              </a:ext>
            </a:extLst>
          </p:cNvPr>
          <p:cNvSpPr txBox="1"/>
          <p:nvPr/>
        </p:nvSpPr>
        <p:spPr>
          <a:xfrm>
            <a:off x="4553856" y="2534207"/>
            <a:ext cx="165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</a:t>
            </a:r>
            <a:r>
              <a:rPr lang="en-US" sz="1200" b="1" dirty="0">
                <a:latin typeface="Karbon Medium" panose="00000600000000000000" pitchFamily="50" charset="0"/>
              </a:rPr>
              <a:t>127.0.0.1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6603A-904B-F4A4-2670-89E7CAA41CF1}"/>
              </a:ext>
            </a:extLst>
          </p:cNvPr>
          <p:cNvSpPr txBox="1"/>
          <p:nvPr/>
        </p:nvSpPr>
        <p:spPr>
          <a:xfrm>
            <a:off x="6364015" y="2724694"/>
            <a:ext cx="127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F28D4-8D1D-C227-9971-7E2D74A1153D}"/>
              </a:ext>
            </a:extLst>
          </p:cNvPr>
          <p:cNvSpPr txBox="1"/>
          <p:nvPr/>
        </p:nvSpPr>
        <p:spPr>
          <a:xfrm>
            <a:off x="5689146" y="4176811"/>
            <a:ext cx="902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Karbon Medium" panose="00000600000000000000" pitchFamily="50" charset="0"/>
              </a:rPr>
              <a:t>FEEDBACKS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467E2-40C2-4234-04B2-571FF29F9796}"/>
              </a:ext>
            </a:extLst>
          </p:cNvPr>
          <p:cNvSpPr txBox="1"/>
          <p:nvPr/>
        </p:nvSpPr>
        <p:spPr>
          <a:xfrm>
            <a:off x="4553856" y="3878346"/>
            <a:ext cx="127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8D85F-AF75-DAED-1058-41B7EED3656E}"/>
              </a:ext>
            </a:extLst>
          </p:cNvPr>
          <p:cNvSpPr txBox="1"/>
          <p:nvPr/>
        </p:nvSpPr>
        <p:spPr>
          <a:xfrm>
            <a:off x="5984103" y="3687709"/>
            <a:ext cx="165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host: </a:t>
            </a:r>
            <a:r>
              <a:rPr lang="en-US" sz="1200" b="1" dirty="0">
                <a:latin typeface="Karbon Medium" panose="00000600000000000000" pitchFamily="50" charset="0"/>
              </a:rPr>
              <a:t>127.0.0.1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40839-9EE3-D6E4-F58C-4B5140429A5C}"/>
              </a:ext>
            </a:extLst>
          </p:cNvPr>
          <p:cNvCxnSpPr>
            <a:cxnSpLocks/>
          </p:cNvCxnSpPr>
          <p:nvPr/>
        </p:nvCxnSpPr>
        <p:spPr>
          <a:xfrm>
            <a:off x="4470400" y="3040589"/>
            <a:ext cx="324678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B06DF-A34F-35BA-3FF9-CFADD1B914C4}"/>
              </a:ext>
            </a:extLst>
          </p:cNvPr>
          <p:cNvCxnSpPr>
            <a:cxnSpLocks/>
          </p:cNvCxnSpPr>
          <p:nvPr/>
        </p:nvCxnSpPr>
        <p:spPr>
          <a:xfrm>
            <a:off x="4470400" y="4201059"/>
            <a:ext cx="3246783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24ADB0-7D07-11EA-BF47-FDC384972A9B}"/>
              </a:ext>
            </a:extLst>
          </p:cNvPr>
          <p:cNvSpPr txBox="1"/>
          <p:nvPr/>
        </p:nvSpPr>
        <p:spPr>
          <a:xfrm>
            <a:off x="4723424" y="5007813"/>
            <a:ext cx="283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ALL-IN-ONE MACHINE</a:t>
            </a:r>
            <a:endParaRPr lang="en-GB" dirty="0">
              <a:latin typeface="Karbon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AB6954C-E2CA-D36B-AE72-A58F8ECF8EF1}"/>
              </a:ext>
            </a:extLst>
          </p:cNvPr>
          <p:cNvGrpSpPr/>
          <p:nvPr/>
        </p:nvGrpSpPr>
        <p:grpSpPr>
          <a:xfrm>
            <a:off x="2018975" y="2248452"/>
            <a:ext cx="8154045" cy="2446831"/>
            <a:chOff x="2028818" y="2235200"/>
            <a:chExt cx="8154045" cy="24468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98A7D1-D711-FAB6-05F9-F1724A86E893}"/>
                </a:ext>
              </a:extLst>
            </p:cNvPr>
            <p:cNvGrpSpPr/>
            <p:nvPr/>
          </p:nvGrpSpPr>
          <p:grpSpPr>
            <a:xfrm>
              <a:off x="8036011" y="2237274"/>
              <a:ext cx="2146852" cy="2444757"/>
              <a:chOff x="8761895" y="1413564"/>
              <a:chExt cx="2146852" cy="244475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9ECE8-9BE3-2465-F617-AF1A61540F70}"/>
                  </a:ext>
                </a:extLst>
              </p:cNvPr>
              <p:cNvSpPr txBox="1"/>
              <p:nvPr/>
            </p:nvSpPr>
            <p:spPr>
              <a:xfrm>
                <a:off x="8761895" y="1413564"/>
                <a:ext cx="2146852" cy="2444757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PowerPoint machine with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add-in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b="1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192.168.0.21</a:t>
                </a:r>
                <a:endParaRPr lang="en-GB" b="1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3820BE-242A-767E-5F16-E4BE8E80B582}"/>
                  </a:ext>
                </a:extLst>
              </p:cNvPr>
              <p:cNvGrpSpPr/>
              <p:nvPr/>
            </p:nvGrpSpPr>
            <p:grpSpPr>
              <a:xfrm>
                <a:off x="8963470" y="1653328"/>
                <a:ext cx="1716937" cy="818324"/>
                <a:chOff x="8963470" y="1724692"/>
                <a:chExt cx="1716937" cy="818324"/>
              </a:xfrm>
            </p:grpSpPr>
            <p:pic>
              <p:nvPicPr>
                <p:cNvPr id="7" name="Picture 6" descr="A black red and white circle with black circles and a black background&#10;&#10;Description automatically generated">
                  <a:extLst>
                    <a:ext uri="{FF2B5EF4-FFF2-40B4-BE49-F238E27FC236}">
                      <a16:creationId xmlns:a16="http://schemas.microsoft.com/office/drawing/2014/main" id="{68521A77-B486-41D8-0C40-D9B03E743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63470" y="1724692"/>
                  <a:ext cx="818324" cy="818324"/>
                </a:xfrm>
                <a:prstGeom prst="rect">
                  <a:avLst/>
                </a:prstGeom>
              </p:spPr>
            </p:pic>
            <p:pic>
              <p:nvPicPr>
                <p:cNvPr id="9" name="Picture 8" descr="A logo with a letter p">
                  <a:extLst>
                    <a:ext uri="{FF2B5EF4-FFF2-40B4-BE49-F238E27FC236}">
                      <a16:creationId xmlns:a16="http://schemas.microsoft.com/office/drawing/2014/main" id="{BA130604-9200-206B-88E3-B2CFECDBC1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2083" y="1724692"/>
                  <a:ext cx="818324" cy="81832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940839-9EE3-D6E4-F58C-4B5140429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2890396"/>
              <a:ext cx="37150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3B06DF-A34F-35BA-3FF9-CFADD1B914C4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4050866"/>
              <a:ext cx="371502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4C2220-8223-9AA6-40D4-3F364B8C6D90}"/>
                </a:ext>
              </a:extLst>
            </p:cNvPr>
            <p:cNvSpPr txBox="1"/>
            <p:nvPr/>
          </p:nvSpPr>
          <p:spPr>
            <a:xfrm>
              <a:off x="5702774" y="2862324"/>
              <a:ext cx="742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Karbon Medium" panose="00000600000000000000" pitchFamily="50" charset="0"/>
                </a:rPr>
                <a:t>ACTIONS</a:t>
              </a:r>
              <a:endParaRPr lang="en-GB" sz="1200" dirty="0">
                <a:latin typeface="Karbon Medium" panose="00000600000000000000" pitchFamily="50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529DCA-350B-422A-7AAA-BF5AFD89BFFC}"/>
                </a:ext>
              </a:extLst>
            </p:cNvPr>
            <p:cNvSpPr txBox="1"/>
            <p:nvPr/>
          </p:nvSpPr>
          <p:spPr>
            <a:xfrm>
              <a:off x="4297180" y="2379748"/>
              <a:ext cx="1880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Remote host: </a:t>
              </a:r>
              <a:r>
                <a:rPr lang="en-US" sz="1200" b="1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192.168.0.21</a:t>
              </a:r>
            </a:p>
            <a:p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b="1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35551</a:t>
              </a:r>
              <a:endParaRPr lang="en-GB" sz="1200" b="1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06603A-904B-F4A4-2670-89E7CAA41CF1}"/>
                </a:ext>
              </a:extLst>
            </p:cNvPr>
            <p:cNvSpPr txBox="1"/>
            <p:nvPr/>
          </p:nvSpPr>
          <p:spPr>
            <a:xfrm>
              <a:off x="6603262" y="2564414"/>
              <a:ext cx="127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b="1" dirty="0">
                  <a:solidFill>
                    <a:srgbClr val="C00000"/>
                  </a:solidFill>
                  <a:latin typeface="Karbon Medium" panose="00000600000000000000" pitchFamily="50" charset="0"/>
                </a:rPr>
                <a:t>35551</a:t>
              </a:r>
              <a:endParaRPr lang="en-GB" sz="1200" b="1" dirty="0">
                <a:solidFill>
                  <a:srgbClr val="C00000"/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4F28D4-8D1D-C227-9971-7E2D74A1153D}"/>
                </a:ext>
              </a:extLst>
            </p:cNvPr>
            <p:cNvSpPr txBox="1"/>
            <p:nvPr/>
          </p:nvSpPr>
          <p:spPr>
            <a:xfrm>
              <a:off x="5622816" y="4018014"/>
              <a:ext cx="902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Karbon Medium" panose="00000600000000000000" pitchFamily="50" charset="0"/>
                </a:rPr>
                <a:t>FEEDBACKS</a:t>
              </a:r>
              <a:endParaRPr lang="en-GB" sz="1200" dirty="0">
                <a:latin typeface="Karbon Medium" panose="00000600000000000000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467E2-40C2-4234-04B2-571FF29F9796}"/>
                </a:ext>
              </a:extLst>
            </p:cNvPr>
            <p:cNvSpPr txBox="1"/>
            <p:nvPr/>
          </p:nvSpPr>
          <p:spPr>
            <a:xfrm>
              <a:off x="4297180" y="3745127"/>
              <a:ext cx="1275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F8D85F-AF75-DAED-1058-41B7EED3656E}"/>
                </a:ext>
              </a:extLst>
            </p:cNvPr>
            <p:cNvSpPr txBox="1"/>
            <p:nvPr/>
          </p:nvSpPr>
          <p:spPr>
            <a:xfrm>
              <a:off x="5997327" y="3554358"/>
              <a:ext cx="1880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host: 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192.168.0.11</a:t>
              </a:r>
            </a:p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DDDF2E0-6080-063F-A564-BC003ECA920B}"/>
                </a:ext>
              </a:extLst>
            </p:cNvPr>
            <p:cNvGrpSpPr/>
            <p:nvPr/>
          </p:nvGrpSpPr>
          <p:grpSpPr>
            <a:xfrm>
              <a:off x="2028818" y="2235200"/>
              <a:ext cx="2146852" cy="2444756"/>
              <a:chOff x="2009137" y="2237274"/>
              <a:chExt cx="2146852" cy="244475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2009137" y="2237274"/>
                <a:ext cx="2146852" cy="2444756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192.168.0.11</a:t>
                </a:r>
                <a:endParaRPr lang="en-GB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pic>
            <p:nvPicPr>
              <p:cNvPr id="28" name="Picture 27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7A918684-CBC9-235A-2740-5C2E74036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1264" y="2448195"/>
                <a:ext cx="771240" cy="7712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77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013BA-516E-A45B-2451-310A781B9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391C6-53FF-9DED-256F-014DFF1CADEA}"/>
              </a:ext>
            </a:extLst>
          </p:cNvPr>
          <p:cNvSpPr txBox="1">
            <a:spLocks/>
          </p:cNvSpPr>
          <p:nvPr/>
        </p:nvSpPr>
        <p:spPr>
          <a:xfrm>
            <a:off x="1693816" y="274320"/>
            <a:ext cx="8116389" cy="38035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latin typeface="Karbon Medium" panose="00000600000000000000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88442-9DDE-FE70-4F4C-83EB4868667E}"/>
              </a:ext>
            </a:extLst>
          </p:cNvPr>
          <p:cNvGrpSpPr/>
          <p:nvPr/>
        </p:nvGrpSpPr>
        <p:grpSpPr>
          <a:xfrm>
            <a:off x="1939268" y="958470"/>
            <a:ext cx="2146852" cy="2916839"/>
            <a:chOff x="954415" y="2235200"/>
            <a:chExt cx="2146852" cy="23876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CCE898-2194-C814-B289-977A28006F4C}"/>
                </a:ext>
              </a:extLst>
            </p:cNvPr>
            <p:cNvSpPr txBox="1"/>
            <p:nvPr/>
          </p:nvSpPr>
          <p:spPr>
            <a:xfrm>
              <a:off x="954415" y="2235200"/>
              <a:ext cx="2146852" cy="2387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Companion</a:t>
              </a:r>
            </a:p>
          </p:txBody>
        </p:sp>
        <p:pic>
          <p:nvPicPr>
            <p:cNvPr id="28" name="Picture 2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697845DE-5101-86A7-1DBD-1E8C31C84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542" y="2611679"/>
              <a:ext cx="771240" cy="60568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E37C53-B452-3D28-88CB-B0CB49176215}"/>
              </a:ext>
            </a:extLst>
          </p:cNvPr>
          <p:cNvGrpSpPr>
            <a:grpSpLocks/>
          </p:cNvGrpSpPr>
          <p:nvPr/>
        </p:nvGrpSpPr>
        <p:grpSpPr>
          <a:xfrm>
            <a:off x="7470154" y="901314"/>
            <a:ext cx="2146852" cy="2444757"/>
            <a:chOff x="9042906" y="2206621"/>
            <a:chExt cx="2146852" cy="24447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89BD8C-56B9-5B7B-1FBA-041A9EE0C546}"/>
                </a:ext>
              </a:extLst>
            </p:cNvPr>
            <p:cNvSpPr txBox="1">
              <a:spLocks/>
            </p:cNvSpPr>
            <p:nvPr/>
          </p:nvSpPr>
          <p:spPr>
            <a:xfrm>
              <a:off x="9042906" y="2206621"/>
              <a:ext cx="2146852" cy="2444757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PowerPoint with </a:t>
              </a:r>
              <a:r>
                <a:rPr lang="en-US" dirty="0" err="1">
                  <a:latin typeface="Karbon Medium" panose="00000600000000000000" pitchFamily="50" charset="0"/>
                </a:rPr>
                <a:t>OSCPoint</a:t>
              </a:r>
              <a:r>
                <a:rPr lang="en-US" dirty="0">
                  <a:latin typeface="Karbon Medium" panose="00000600000000000000" pitchFamily="50" charset="0"/>
                </a:rPr>
                <a:t> add-in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59D539-1669-0248-66E4-6C7316B82A66}"/>
                </a:ext>
              </a:extLst>
            </p:cNvPr>
            <p:cNvGrpSpPr>
              <a:grpSpLocks/>
            </p:cNvGrpSpPr>
            <p:nvPr/>
          </p:nvGrpSpPr>
          <p:grpSpPr>
            <a:xfrm>
              <a:off x="9244481" y="2446385"/>
              <a:ext cx="1716937" cy="818324"/>
              <a:chOff x="8963470" y="1724692"/>
              <a:chExt cx="1716937" cy="818324"/>
            </a:xfrm>
          </p:grpSpPr>
          <p:pic>
            <p:nvPicPr>
              <p:cNvPr id="7" name="Picture 6" descr="A black red and white circle with black circles and a black background&#10;&#10;Description automatically generated">
                <a:extLst>
                  <a:ext uri="{FF2B5EF4-FFF2-40B4-BE49-F238E27FC236}">
                    <a16:creationId xmlns:a16="http://schemas.microsoft.com/office/drawing/2014/main" id="{B4C459B3-78FE-AF2F-D70E-D4D455141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70" y="1724692"/>
                <a:ext cx="818324" cy="818324"/>
              </a:xfrm>
              <a:prstGeom prst="rect">
                <a:avLst/>
              </a:prstGeom>
            </p:spPr>
          </p:pic>
          <p:pic>
            <p:nvPicPr>
              <p:cNvPr id="9" name="Picture 8" descr="A logo with a letter p">
                <a:extLst>
                  <a:ext uri="{FF2B5EF4-FFF2-40B4-BE49-F238E27FC236}">
                    <a16:creationId xmlns:a16="http://schemas.microsoft.com/office/drawing/2014/main" id="{03825982-FE45-8A0E-CFA3-7483AE894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083" y="1724692"/>
                <a:ext cx="818324" cy="818324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8CCBA1-1E9B-11F9-96F9-2E8F7129E104}"/>
              </a:ext>
            </a:extLst>
          </p:cNvPr>
          <p:cNvSpPr txBox="1"/>
          <p:nvPr/>
        </p:nvSpPr>
        <p:spPr>
          <a:xfrm>
            <a:off x="5451241" y="1610777"/>
            <a:ext cx="742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03160-A707-9D11-8CA2-FD26F7D76621}"/>
              </a:ext>
            </a:extLst>
          </p:cNvPr>
          <p:cNvSpPr txBox="1"/>
          <p:nvPr/>
        </p:nvSpPr>
        <p:spPr>
          <a:xfrm>
            <a:off x="4235993" y="1132127"/>
            <a:ext cx="165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</a:t>
            </a:r>
            <a:r>
              <a:rPr lang="en-US" sz="1200" b="1" dirty="0">
                <a:latin typeface="Karbon Medium" panose="00000600000000000000" pitchFamily="50" charset="0"/>
              </a:rPr>
              <a:t>127.0.0.1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A0B57-42D2-8C56-5475-05E5BD053E96}"/>
              </a:ext>
            </a:extLst>
          </p:cNvPr>
          <p:cNvSpPr txBox="1"/>
          <p:nvPr/>
        </p:nvSpPr>
        <p:spPr>
          <a:xfrm>
            <a:off x="6046152" y="1322614"/>
            <a:ext cx="127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517075-0C55-B206-1772-97D530EB59EA}"/>
              </a:ext>
            </a:extLst>
          </p:cNvPr>
          <p:cNvSpPr txBox="1"/>
          <p:nvPr/>
        </p:nvSpPr>
        <p:spPr>
          <a:xfrm>
            <a:off x="5370383" y="2407476"/>
            <a:ext cx="902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Karbon Medium" panose="00000600000000000000" pitchFamily="50" charset="0"/>
              </a:rPr>
              <a:t>FEEDBACKS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B9A85-A7B1-A513-28D7-980BDC22FC6B}"/>
              </a:ext>
            </a:extLst>
          </p:cNvPr>
          <p:cNvSpPr txBox="1"/>
          <p:nvPr/>
        </p:nvSpPr>
        <p:spPr>
          <a:xfrm>
            <a:off x="4235093" y="2109011"/>
            <a:ext cx="127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942BC-503E-1286-2863-EF6A76F5037A}"/>
              </a:ext>
            </a:extLst>
          </p:cNvPr>
          <p:cNvSpPr txBox="1"/>
          <p:nvPr/>
        </p:nvSpPr>
        <p:spPr>
          <a:xfrm>
            <a:off x="5665340" y="1918374"/>
            <a:ext cx="1654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host: </a:t>
            </a:r>
            <a:r>
              <a:rPr lang="en-US" sz="1200" b="1" dirty="0">
                <a:latin typeface="Karbon Medium" panose="00000600000000000000" pitchFamily="50" charset="0"/>
              </a:rPr>
              <a:t>127.0.0.1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21B7B-6163-4FC4-CAAD-7218EBF0F487}"/>
              </a:ext>
            </a:extLst>
          </p:cNvPr>
          <p:cNvCxnSpPr>
            <a:cxnSpLocks/>
          </p:cNvCxnSpPr>
          <p:nvPr/>
        </p:nvCxnSpPr>
        <p:spPr>
          <a:xfrm>
            <a:off x="4152537" y="1638509"/>
            <a:ext cx="324678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0AC69D-26EE-26A5-94E4-A6BC1D62650A}"/>
              </a:ext>
            </a:extLst>
          </p:cNvPr>
          <p:cNvCxnSpPr>
            <a:cxnSpLocks/>
          </p:cNvCxnSpPr>
          <p:nvPr/>
        </p:nvCxnSpPr>
        <p:spPr>
          <a:xfrm>
            <a:off x="4151637" y="2431724"/>
            <a:ext cx="3246783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A265CE-F499-37FC-7655-4B0AE3980C20}"/>
              </a:ext>
            </a:extLst>
          </p:cNvPr>
          <p:cNvSpPr txBox="1"/>
          <p:nvPr/>
        </p:nvSpPr>
        <p:spPr>
          <a:xfrm>
            <a:off x="3017520" y="349149"/>
            <a:ext cx="5472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Karbon Medium" panose="00000600000000000000" pitchFamily="50" charset="0"/>
              </a:rPr>
              <a:t>MACHINE ONE – COMPANION, PPT &amp; OSCPOINT</a:t>
            </a:r>
          </a:p>
          <a:p>
            <a:pPr algn="ctr"/>
            <a:r>
              <a:rPr lang="en-US" sz="1600" dirty="0">
                <a:latin typeface="Karbon Medium" panose="00000600000000000000" pitchFamily="50" charset="0"/>
              </a:rPr>
              <a:t>IP: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192.168.0.11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E28FC9-556E-BA21-6A3F-2A0B6F3ACFFB}"/>
              </a:ext>
            </a:extLst>
          </p:cNvPr>
          <p:cNvGrpSpPr/>
          <p:nvPr/>
        </p:nvGrpSpPr>
        <p:grpSpPr>
          <a:xfrm>
            <a:off x="7470154" y="4233026"/>
            <a:ext cx="2146852" cy="2444757"/>
            <a:chOff x="8761895" y="1413564"/>
            <a:chExt cx="2146852" cy="24447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34D702-C3B5-401C-8A61-6355C14F5EF4}"/>
                </a:ext>
              </a:extLst>
            </p:cNvPr>
            <p:cNvSpPr txBox="1"/>
            <p:nvPr/>
          </p:nvSpPr>
          <p:spPr>
            <a:xfrm>
              <a:off x="8761895" y="1413564"/>
              <a:ext cx="2146852" cy="2444757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PowerPoint machine #2 with </a:t>
              </a:r>
              <a:r>
                <a:rPr lang="en-US" dirty="0" err="1">
                  <a:latin typeface="Karbon Medium" panose="00000600000000000000" pitchFamily="50" charset="0"/>
                </a:rPr>
                <a:t>OSCPoint</a:t>
              </a:r>
              <a:r>
                <a:rPr lang="en-US" dirty="0">
                  <a:latin typeface="Karbon Medium" panose="00000600000000000000" pitchFamily="50" charset="0"/>
                </a:rPr>
                <a:t> add-in</a:t>
              </a: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IP: </a:t>
              </a:r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rPr>
                <a:t>192.168.0.21</a:t>
              </a:r>
              <a:endParaRPr lang="en-GB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732BD33-ED06-28A3-272B-2C9C6A1C29FD}"/>
                </a:ext>
              </a:extLst>
            </p:cNvPr>
            <p:cNvGrpSpPr/>
            <p:nvPr/>
          </p:nvGrpSpPr>
          <p:grpSpPr>
            <a:xfrm>
              <a:off x="8963470" y="1653328"/>
              <a:ext cx="1716937" cy="818324"/>
              <a:chOff x="8963470" y="1724692"/>
              <a:chExt cx="1716937" cy="818324"/>
            </a:xfrm>
          </p:grpSpPr>
          <p:pic>
            <p:nvPicPr>
              <p:cNvPr id="15" name="Picture 14" descr="A black red and white circle with black circles and a black background&#10;&#10;Description automatically generated">
                <a:extLst>
                  <a:ext uri="{FF2B5EF4-FFF2-40B4-BE49-F238E27FC236}">
                    <a16:creationId xmlns:a16="http://schemas.microsoft.com/office/drawing/2014/main" id="{51DC2A43-4174-AFBD-AE3E-564A71CD7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70" y="1724692"/>
                <a:ext cx="818324" cy="818324"/>
              </a:xfrm>
              <a:prstGeom prst="rect">
                <a:avLst/>
              </a:prstGeom>
            </p:spPr>
          </p:pic>
          <p:pic>
            <p:nvPicPr>
              <p:cNvPr id="16" name="Picture 15" descr="A logo with a letter p">
                <a:extLst>
                  <a:ext uri="{FF2B5EF4-FFF2-40B4-BE49-F238E27FC236}">
                    <a16:creationId xmlns:a16="http://schemas.microsoft.com/office/drawing/2014/main" id="{ECD40718-8225-6E94-0DF3-7BE1624F3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083" y="1724692"/>
                <a:ext cx="818324" cy="818324"/>
              </a:xfrm>
              <a:prstGeom prst="rect">
                <a:avLst/>
              </a:prstGeom>
            </p:spPr>
          </p:pic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668C61D-BE6D-5495-FBAC-22BBFFD2679A}"/>
              </a:ext>
            </a:extLst>
          </p:cNvPr>
          <p:cNvSpPr txBox="1"/>
          <p:nvPr/>
        </p:nvSpPr>
        <p:spPr>
          <a:xfrm>
            <a:off x="5817655" y="4242673"/>
            <a:ext cx="751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Karbon Medium" panose="00000600000000000000" pitchFamily="50" charset="0"/>
              </a:rPr>
              <a:t>ACTIONS</a:t>
            </a:r>
            <a:endParaRPr lang="en-GB" sz="1200" dirty="0">
              <a:latin typeface="Karbon Medium" panose="00000600000000000000" pitchFamily="50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890B15-65A4-809B-79D9-90DE8860AA25}"/>
              </a:ext>
            </a:extLst>
          </p:cNvPr>
          <p:cNvSpPr txBox="1"/>
          <p:nvPr/>
        </p:nvSpPr>
        <p:spPr>
          <a:xfrm>
            <a:off x="5784018" y="3517996"/>
            <a:ext cx="16001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arbon Medium" panose="00000600000000000000" pitchFamily="50" charset="0"/>
              </a:rPr>
              <a:t>Remote host: </a:t>
            </a: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192.168.0.21</a:t>
            </a:r>
          </a:p>
          <a:p>
            <a:r>
              <a:rPr lang="en-US" sz="1100" dirty="0">
                <a:latin typeface="Karbon Medium" panose="00000600000000000000" pitchFamily="50" charset="0"/>
              </a:rPr>
              <a:t>Remote port: </a:t>
            </a:r>
            <a:r>
              <a:rPr lang="en-US" sz="1100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100" b="1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BB54B5-359E-4438-7DE7-404A9F9E908D}"/>
              </a:ext>
            </a:extLst>
          </p:cNvPr>
          <p:cNvSpPr txBox="1"/>
          <p:nvPr/>
        </p:nvSpPr>
        <p:spPr>
          <a:xfrm>
            <a:off x="6012972" y="4602043"/>
            <a:ext cx="127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b="1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165DF-CD5A-8AD7-B6F7-468B9A164748}"/>
              </a:ext>
            </a:extLst>
          </p:cNvPr>
          <p:cNvSpPr txBox="1"/>
          <p:nvPr/>
        </p:nvSpPr>
        <p:spPr>
          <a:xfrm>
            <a:off x="4361024" y="4225766"/>
            <a:ext cx="1023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Karbon Medium" panose="00000600000000000000" pitchFamily="50" charset="0"/>
              </a:rPr>
              <a:t>FEEDBACKS</a:t>
            </a:r>
            <a:endParaRPr lang="en-GB" sz="1400" dirty="0">
              <a:latin typeface="Karbon Medium" panose="00000600000000000000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2109D1-3A20-10B0-D37E-DB7DE751A094}"/>
              </a:ext>
            </a:extLst>
          </p:cNvPr>
          <p:cNvSpPr txBox="1"/>
          <p:nvPr/>
        </p:nvSpPr>
        <p:spPr>
          <a:xfrm>
            <a:off x="4242322" y="3346071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Karbon Medium" panose="00000600000000000000" pitchFamily="50" charset="0"/>
              </a:rPr>
              <a:t>Local port: </a:t>
            </a:r>
            <a:r>
              <a:rPr lang="en-US" sz="11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100" b="1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6A59F6-144C-4F77-E6B2-CF8367A172A0}"/>
              </a:ext>
            </a:extLst>
          </p:cNvPr>
          <p:cNvSpPr txBox="1"/>
          <p:nvPr/>
        </p:nvSpPr>
        <p:spPr>
          <a:xfrm>
            <a:off x="5596641" y="5562722"/>
            <a:ext cx="1691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host: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192.168.0.11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b="1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B1F90EA5-E19E-C785-50C2-9077EDA44738}"/>
              </a:ext>
            </a:extLst>
          </p:cNvPr>
          <p:cNvSpPr/>
          <p:nvPr/>
        </p:nvSpPr>
        <p:spPr>
          <a:xfrm>
            <a:off x="2532330" y="4248662"/>
            <a:ext cx="1758323" cy="607583"/>
          </a:xfrm>
          <a:prstGeom prst="wedgeRoundRectCallout">
            <a:avLst>
              <a:gd name="adj1" fmla="val 52704"/>
              <a:gd name="adj2" fmla="val -14582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Karbon Medium" panose="00000600000000000000" pitchFamily="50" charset="0"/>
              </a:rPr>
              <a:t>Use a different local port for connection #2 as 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r>
              <a:rPr lang="en-US" sz="1000" dirty="0">
                <a:solidFill>
                  <a:schemeClr val="tx1"/>
                </a:solidFill>
                <a:latin typeface="Karbon Medium" panose="00000600000000000000" pitchFamily="50" charset="0"/>
              </a:rPr>
              <a:t> is being used by connection #1</a:t>
            </a:r>
            <a:endParaRPr lang="en-GB" sz="1000" dirty="0">
              <a:solidFill>
                <a:schemeClr val="tx1"/>
              </a:solidFill>
              <a:latin typeface="Karbon Medium" panose="00000600000000000000" pitchFamily="50" charset="0"/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29D0B26-F36F-E750-85BE-64C3F0C20200}"/>
              </a:ext>
            </a:extLst>
          </p:cNvPr>
          <p:cNvCxnSpPr>
            <a:cxnSpLocks/>
          </p:cNvCxnSpPr>
          <p:nvPr/>
        </p:nvCxnSpPr>
        <p:spPr>
          <a:xfrm>
            <a:off x="4151637" y="2886891"/>
            <a:ext cx="3136364" cy="204785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F3B3FDC-73F7-3CC5-E9A0-78425DC9E989}"/>
              </a:ext>
            </a:extLst>
          </p:cNvPr>
          <p:cNvCxnSpPr>
            <a:cxnSpLocks/>
          </p:cNvCxnSpPr>
          <p:nvPr/>
        </p:nvCxnSpPr>
        <p:spPr>
          <a:xfrm>
            <a:off x="4151637" y="3278777"/>
            <a:ext cx="3168644" cy="2176627"/>
          </a:xfrm>
          <a:prstGeom prst="bentConnector3">
            <a:avLst>
              <a:gd name="adj1" fmla="val 39281"/>
            </a:avLst>
          </a:prstGeom>
          <a:ln w="57150">
            <a:solidFill>
              <a:srgbClr val="E97132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934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E68680B-CB04-B56B-F052-B389B2B43E03}"/>
              </a:ext>
            </a:extLst>
          </p:cNvPr>
          <p:cNvGrpSpPr/>
          <p:nvPr/>
        </p:nvGrpSpPr>
        <p:grpSpPr>
          <a:xfrm>
            <a:off x="1970912" y="649355"/>
            <a:ext cx="8170105" cy="5726964"/>
            <a:chOff x="2010947" y="662607"/>
            <a:chExt cx="8170105" cy="572696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B0872E-9E65-F6C2-5F06-A681F29E9638}"/>
                </a:ext>
              </a:extLst>
            </p:cNvPr>
            <p:cNvGrpSpPr/>
            <p:nvPr/>
          </p:nvGrpSpPr>
          <p:grpSpPr>
            <a:xfrm>
              <a:off x="2010947" y="662607"/>
              <a:ext cx="8170105" cy="5184523"/>
              <a:chOff x="1988053" y="680277"/>
              <a:chExt cx="8170105" cy="518452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98A7D1-D711-FAB6-05F9-F1724A86E893}"/>
                  </a:ext>
                </a:extLst>
              </p:cNvPr>
              <p:cNvGrpSpPr/>
              <p:nvPr/>
            </p:nvGrpSpPr>
            <p:grpSpPr>
              <a:xfrm>
                <a:off x="7984544" y="824826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39ECE8-9BE3-2465-F617-AF1A61540F70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#1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b="1" dirty="0">
                      <a:solidFill>
                        <a:srgbClr val="C00000"/>
                      </a:solidFill>
                      <a:latin typeface="Karbon Medium" panose="00000600000000000000" pitchFamily="50" charset="0"/>
                    </a:rPr>
                    <a:t>192.168.0.21</a:t>
                  </a:r>
                  <a:endParaRPr lang="en-GB" b="1" dirty="0">
                    <a:solidFill>
                      <a:srgbClr val="C00000"/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33820BE-242A-767E-5F16-E4BE8E80B582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7" name="Picture 6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68521A77-B486-41D8-0C40-D9B03E743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logo with a letter p">
                    <a:extLst>
                      <a:ext uri="{FF2B5EF4-FFF2-40B4-BE49-F238E27FC236}">
                        <a16:creationId xmlns:a16="http://schemas.microsoft.com/office/drawing/2014/main" id="{BA130604-9200-206B-88E3-B2CFECDBC1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940839-9EE3-D6E4-F58C-4B5140429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1335474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3B06DF-A34F-35BA-3FF9-CFADD1B91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2495944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4C2220-8223-9AA6-40D4-3F364B8C6D90}"/>
                  </a:ext>
                </a:extLst>
              </p:cNvPr>
              <p:cNvSpPr txBox="1"/>
              <p:nvPr/>
            </p:nvSpPr>
            <p:spPr>
              <a:xfrm>
                <a:off x="5555302" y="1307402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529DCA-350B-422A-7AAA-BF5AFD89BFFC}"/>
                  </a:ext>
                </a:extLst>
              </p:cNvPr>
              <p:cNvSpPr txBox="1"/>
              <p:nvPr/>
            </p:nvSpPr>
            <p:spPr>
              <a:xfrm>
                <a:off x="4309322" y="824826"/>
                <a:ext cx="1720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b="1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192.168.0.21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b="1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06603A-904B-F4A4-2670-89E7CAA41CF1}"/>
                  </a:ext>
                </a:extLst>
              </p:cNvPr>
              <p:cNvSpPr txBox="1"/>
              <p:nvPr/>
            </p:nvSpPr>
            <p:spPr>
              <a:xfrm>
                <a:off x="6554124" y="1009492"/>
                <a:ext cx="127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b="1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4F28D4-8D1D-C227-9971-7E2D74A1153D}"/>
                  </a:ext>
                </a:extLst>
              </p:cNvPr>
              <p:cNvSpPr txBox="1"/>
              <p:nvPr/>
            </p:nvSpPr>
            <p:spPr>
              <a:xfrm>
                <a:off x="5440913" y="2442220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D467E2-40C2-4234-04B2-571FF29F9796}"/>
                  </a:ext>
                </a:extLst>
              </p:cNvPr>
              <p:cNvSpPr txBox="1"/>
              <p:nvPr/>
            </p:nvSpPr>
            <p:spPr>
              <a:xfrm>
                <a:off x="4309322" y="2190205"/>
                <a:ext cx="1206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F8D85F-AF75-DAED-1058-41B7EED3656E}"/>
                  </a:ext>
                </a:extLst>
              </p:cNvPr>
              <p:cNvSpPr txBox="1"/>
              <p:nvPr/>
            </p:nvSpPr>
            <p:spPr>
              <a:xfrm>
                <a:off x="6137793" y="1999436"/>
                <a:ext cx="16913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192.168.0.11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1988053" y="680277"/>
                <a:ext cx="2146852" cy="5184519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 with two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connections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192.168.0.11</a:t>
                </a:r>
                <a:endParaRPr lang="en-GB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790F616-16FA-DDAB-B77D-03619122CDC5}"/>
                  </a:ext>
                </a:extLst>
              </p:cNvPr>
              <p:cNvGrpSpPr/>
              <p:nvPr/>
            </p:nvGrpSpPr>
            <p:grpSpPr>
              <a:xfrm>
                <a:off x="8011306" y="3420043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E294E1A-8AE3-5D4D-DECB-8AE2794C513C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#2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b="1" dirty="0">
                      <a:solidFill>
                        <a:schemeClr val="accent5">
                          <a:lumMod val="75000"/>
                        </a:schemeClr>
                      </a:solidFill>
                      <a:latin typeface="Karbon Medium" panose="00000600000000000000" pitchFamily="50" charset="0"/>
                    </a:rPr>
                    <a:t>192.168.0.22</a:t>
                  </a:r>
                  <a:endParaRPr lang="en-GB" b="1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E5EC1F8-3139-49D2-EB62-A37EA0610E21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8" name="Picture 7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A020320D-032A-60D2-6B14-7416D5A3F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A logo with a letter p">
                    <a:extLst>
                      <a:ext uri="{FF2B5EF4-FFF2-40B4-BE49-F238E27FC236}">
                        <a16:creationId xmlns:a16="http://schemas.microsoft.com/office/drawing/2014/main" id="{950B4586-598B-EA0E-43D1-7D99D54E4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6" name="Picture 35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AE90C7E5-B638-5CC8-7A15-F6936115E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328" y="1497294"/>
                <a:ext cx="771240" cy="771240"/>
              </a:xfrm>
              <a:prstGeom prst="rect">
                <a:avLst/>
              </a:prstGeom>
            </p:spPr>
          </p:pic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1D6AF22-3009-BF45-BDA2-8D12AA72B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4115042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F12C1A-8455-FCDE-0E21-3FEFA27A0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5275512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E879D9-6242-169D-932C-1BF67F9C0AF3}"/>
                  </a:ext>
                </a:extLst>
              </p:cNvPr>
              <p:cNvSpPr txBox="1"/>
              <p:nvPr/>
            </p:nvSpPr>
            <p:spPr>
              <a:xfrm>
                <a:off x="5591649" y="4086970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316FE1-459A-2A35-9DF8-C8C7AA1F6C2E}"/>
                  </a:ext>
                </a:extLst>
              </p:cNvPr>
              <p:cNvSpPr txBox="1"/>
              <p:nvPr/>
            </p:nvSpPr>
            <p:spPr>
              <a:xfrm>
                <a:off x="4309322" y="3604394"/>
                <a:ext cx="174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192.168.0.22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A8DE0D-7AE0-6019-676A-40511D55EE52}"/>
                  </a:ext>
                </a:extLst>
              </p:cNvPr>
              <p:cNvSpPr txBox="1"/>
              <p:nvPr/>
            </p:nvSpPr>
            <p:spPr>
              <a:xfrm>
                <a:off x="6554124" y="3789060"/>
                <a:ext cx="12750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6B88C4-55E6-53CA-C6FF-EE4182F26F90}"/>
                  </a:ext>
                </a:extLst>
              </p:cNvPr>
              <p:cNvSpPr txBox="1"/>
              <p:nvPr/>
            </p:nvSpPr>
            <p:spPr>
              <a:xfrm>
                <a:off x="5477258" y="5216606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840AB8E-0F84-847E-7731-5F64433C2B91}"/>
                  </a:ext>
                </a:extLst>
              </p:cNvPr>
              <p:cNvSpPr txBox="1"/>
              <p:nvPr/>
            </p:nvSpPr>
            <p:spPr>
              <a:xfrm>
                <a:off x="4309322" y="4969773"/>
                <a:ext cx="11766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4113F-71C6-2679-16E7-F0AA58EF4F91}"/>
                  </a:ext>
                </a:extLst>
              </p:cNvPr>
              <p:cNvSpPr txBox="1"/>
              <p:nvPr/>
            </p:nvSpPr>
            <p:spPr>
              <a:xfrm>
                <a:off x="6137793" y="4779004"/>
                <a:ext cx="16913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192.168.0.11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b="1" dirty="0">
                    <a:solidFill>
                      <a:schemeClr val="accent6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b="1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</p:grpSp>
        <p:sp>
          <p:nvSpPr>
            <p:cNvPr id="50" name="Speech Bubble: Rectangle with Corners Rounded 49">
              <a:extLst>
                <a:ext uri="{FF2B5EF4-FFF2-40B4-BE49-F238E27FC236}">
                  <a16:creationId xmlns:a16="http://schemas.microsoft.com/office/drawing/2014/main" id="{AD885860-7211-F39D-F2ED-999DDF34597C}"/>
                </a:ext>
              </a:extLst>
            </p:cNvPr>
            <p:cNvSpPr/>
            <p:nvPr/>
          </p:nvSpPr>
          <p:spPr>
            <a:xfrm>
              <a:off x="4522333" y="5781988"/>
              <a:ext cx="1758323" cy="607583"/>
            </a:xfrm>
            <a:prstGeom prst="wedgeRoundRectCallout">
              <a:avLst>
                <a:gd name="adj1" fmla="val -21587"/>
                <a:gd name="adj2" fmla="val -112142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Karbon Medium" panose="00000600000000000000" pitchFamily="50" charset="0"/>
                </a:rPr>
                <a:t>Use a different local port for connection #2 as </a:t>
              </a:r>
              <a:r>
                <a:rPr lang="en-US" sz="1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r>
                <a:rPr lang="en-US" sz="1000" dirty="0">
                  <a:solidFill>
                    <a:schemeClr val="tx1"/>
                  </a:solidFill>
                  <a:latin typeface="Karbon Medium" panose="00000600000000000000" pitchFamily="50" charset="0"/>
                </a:rPr>
                <a:t> is being used by connection #1</a:t>
              </a:r>
              <a:endParaRPr lang="en-GB" sz="1000" dirty="0">
                <a:solidFill>
                  <a:schemeClr val="tx1"/>
                </a:solidFill>
                <a:latin typeface="Karbon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02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279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Karbon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Roberts</dc:creator>
  <cp:lastModifiedBy>Nick Roberts</cp:lastModifiedBy>
  <cp:revision>7</cp:revision>
  <dcterms:created xsi:type="dcterms:W3CDTF">2024-04-27T10:13:26Z</dcterms:created>
  <dcterms:modified xsi:type="dcterms:W3CDTF">2025-01-05T16:16:40Z</dcterms:modified>
</cp:coreProperties>
</file>