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1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73B56-92E5-4A2A-8BF3-267E60E108BC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4DDF-8BC9-4379-9EA5-AEF81E30B5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Killer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one of my presentation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two of my presentation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Minerva</a:t>
            </a:r>
            <a:endParaRPr lang="en-US" dirty="0"/>
          </a:p>
        </p:txBody>
      </p:sp>
      <p:pic>
        <p:nvPicPr>
          <p:cNvPr id="4" name="Content Placeholder 3" descr="220px-Minerva-Vedder-Highsmith-detail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36720" y="3332829"/>
            <a:ext cx="670560" cy="106070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Meap</a:t>
            </a:r>
            <a:r>
              <a:rPr lang="en-US" dirty="0" smtClean="0"/>
              <a:t> </a:t>
            </a:r>
            <a:r>
              <a:rPr lang="en-US" dirty="0" err="1" smtClean="0"/>
              <a:t>Meap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 descr="RoadRunn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839119"/>
            <a:ext cx="4572000" cy="4048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Fish</a:t>
            </a:r>
            <a:endParaRPr lang="en-US" dirty="0"/>
          </a:p>
        </p:txBody>
      </p:sp>
      <p:pic>
        <p:nvPicPr>
          <p:cNvPr id="4" name="Content Placeholder 3" descr="BigWalley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My Killer Presentation</vt:lpstr>
      <vt:lpstr>Page 1</vt:lpstr>
      <vt:lpstr>Page 2</vt:lpstr>
      <vt:lpstr>Minerva</vt:lpstr>
      <vt:lpstr>Meap Meap!</vt:lpstr>
      <vt:lpstr>The Big Fish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Killer Presentation</dc:title>
  <dc:creator>Brian Lee</dc:creator>
  <cp:lastModifiedBy>Brian Lee</cp:lastModifiedBy>
  <cp:revision>1</cp:revision>
  <dcterms:created xsi:type="dcterms:W3CDTF">2015-08-18T18:09:43Z</dcterms:created>
  <dcterms:modified xsi:type="dcterms:W3CDTF">2015-08-18T18:12:08Z</dcterms:modified>
</cp:coreProperties>
</file>