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5"/>
  </p:notesMasterIdLst>
  <p:handoutMasterIdLst>
    <p:handoutMasterId r:id="rId6"/>
  </p:handoutMasterIdLst>
  <p:sldIdLst>
    <p:sldId id="268" r:id="rId2"/>
    <p:sldId id="270" r:id="rId3"/>
    <p:sldId id="269" r:id="rId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540"/>
    <a:srgbClr val="E8491D"/>
    <a:srgbClr val="FFFFFF"/>
    <a:srgbClr val="FAFAFA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0" d="100"/>
          <a:sy n="70" d="100"/>
        </p:scale>
        <p:origin x="660" y="48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7/29/2018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7/29/2018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57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7/29/2018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7/29/2018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7/29/2018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7/29/2018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7/29/2018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7/29/2018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7/29/2018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7/29/2018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7/29/2018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7/29/2018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7/29/2018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7/29/2018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7/29/2018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JAB Project | Website | Group 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207" y="1752600"/>
            <a:ext cx="3924181" cy="296505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625388" y="2743200"/>
            <a:ext cx="6032760" cy="1254780"/>
          </a:xfrm>
        </p:spPr>
        <p:txBody>
          <a:bodyPr>
            <a:noAutofit/>
          </a:bodyPr>
          <a:lstStyle/>
          <a:p>
            <a:r>
              <a:rPr lang="en-US" sz="8800" b="1" dirty="0" smtClean="0"/>
              <a:t>JOB</a:t>
            </a:r>
            <a:r>
              <a:rPr lang="en-US" sz="8800" b="1" dirty="0" smtClean="0">
                <a:solidFill>
                  <a:srgbClr val="EC6540"/>
                </a:solidFill>
              </a:rPr>
              <a:t>HUNTER</a:t>
            </a:r>
            <a:endParaRPr lang="en-US" sz="8800" b="1" dirty="0">
              <a:solidFill>
                <a:srgbClr val="EC65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76" y="838200"/>
            <a:ext cx="9143538" cy="1066800"/>
          </a:xfrm>
        </p:spPr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76" y="2438400"/>
            <a:ext cx="7924336" cy="2590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At </a:t>
            </a:r>
            <a:r>
              <a:rPr lang="en-US" sz="2800" dirty="0" err="1" smtClean="0"/>
              <a:t>Jobhunter</a:t>
            </a:r>
            <a:r>
              <a:rPr lang="en-US" sz="2800" dirty="0" smtClean="0"/>
              <a:t>, our mission is to help people get jobs and also help the employers to find employees.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We nurture a collaborative workplace that strives to create the best experience for the job hunters and employers.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53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654" y="695556"/>
            <a:ext cx="9143538" cy="1066800"/>
          </a:xfrm>
        </p:spPr>
        <p:txBody>
          <a:bodyPr/>
          <a:lstStyle/>
          <a:p>
            <a:r>
              <a:rPr lang="en-US" dirty="0" smtClean="0"/>
              <a:t>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006" y="2042644"/>
            <a:ext cx="9143538" cy="358139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Free Browsing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Apply on-site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Post resume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Advance filtering search bar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Choose a job based on your desired salary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and experience level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Post application questions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Post company’s background and history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272" y="592239"/>
            <a:ext cx="3603260" cy="18736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" b="5285"/>
          <a:stretch/>
        </p:blipFill>
        <p:spPr>
          <a:xfrm>
            <a:off x="6169717" y="1115526"/>
            <a:ext cx="3729862" cy="19811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928" y="1735809"/>
            <a:ext cx="3733338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" b="6688"/>
          <a:stretch/>
        </p:blipFill>
        <p:spPr>
          <a:xfrm>
            <a:off x="7241264" y="3007270"/>
            <a:ext cx="3815500" cy="19957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52" b="6075"/>
          <a:stretch/>
        </p:blipFill>
        <p:spPr>
          <a:xfrm>
            <a:off x="6367267" y="3803410"/>
            <a:ext cx="3945887" cy="20471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120</TotalTime>
  <Words>83</Words>
  <Application>Microsoft Office PowerPoint</Application>
  <PresentationFormat>Custom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Project planning overview presentation</vt:lpstr>
      <vt:lpstr>JOBHUNTER</vt:lpstr>
      <vt:lpstr>Project Goals</vt:lpstr>
      <vt:lpstr>Features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HUNTER</dc:title>
  <dc:creator>Briant Morales</dc:creator>
  <cp:lastModifiedBy>Briant Morales</cp:lastModifiedBy>
  <cp:revision>10</cp:revision>
  <dcterms:created xsi:type="dcterms:W3CDTF">2018-07-29T03:38:50Z</dcterms:created>
  <dcterms:modified xsi:type="dcterms:W3CDTF">2018-07-29T12:45:27Z</dcterms:modified>
</cp:coreProperties>
</file>