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86" r:id="rId7"/>
    <p:sldId id="287" r:id="rId8"/>
    <p:sldId id="296" r:id="rId9"/>
    <p:sldId id="288" r:id="rId10"/>
    <p:sldId id="290" r:id="rId11"/>
    <p:sldId id="291" r:id="rId12"/>
    <p:sldId id="292" r:id="rId13"/>
    <p:sldId id="294" r:id="rId14"/>
    <p:sldId id="295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48AD-3BAE-BE47-BEAC-B0973A2754C5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35881-2416-0642-BBD6-3E35F7F3D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2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6627"/>
            <a:ext cx="8229600" cy="49048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201478"/>
            <a:ext cx="9144000" cy="18256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5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1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352-3FF1-4E47-B432-380F887EB6CA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4718-36E7-B84F-83DC-8B335ACC6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achporges.com/cornelldailytech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achporges.com/cornelldailyte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CS5150: Sun in the City</a:t>
            </a:r>
            <a:br>
              <a:rPr lang="en-US" dirty="0" smtClean="0"/>
            </a:b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Phillip Tischler, Vera </a:t>
            </a:r>
            <a:r>
              <a:rPr lang="en-US" dirty="0" err="1" smtClean="0"/>
              <a:t>Khovanskaya</a:t>
            </a:r>
            <a:r>
              <a:rPr lang="en-US" dirty="0" smtClean="0"/>
              <a:t>, Sean Salmon, James </a:t>
            </a:r>
            <a:r>
              <a:rPr lang="en-US" dirty="0" err="1" smtClean="0"/>
              <a:t>McGuinness</a:t>
            </a:r>
            <a:r>
              <a:rPr lang="en-US" dirty="0" smtClean="0"/>
              <a:t>, Zach </a:t>
            </a:r>
            <a:r>
              <a:rPr lang="en-US" dirty="0" err="1" smtClean="0"/>
              <a:t>Porges</a:t>
            </a:r>
            <a:r>
              <a:rPr lang="en-US" dirty="0" smtClean="0"/>
              <a:t>, Brian </a:t>
            </a:r>
            <a:r>
              <a:rPr lang="en-US" dirty="0" err="1" smtClean="0"/>
              <a:t>Toth</a:t>
            </a:r>
            <a:r>
              <a:rPr lang="en-US" dirty="0" smtClean="0"/>
              <a:t>, Lin </a:t>
            </a:r>
            <a:r>
              <a:rPr lang="en-US" dirty="0" err="1" smtClean="0"/>
              <a:t>Xue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Testing Website</a:t>
            </a:r>
          </a:p>
          <a:p>
            <a:pPr lvl="1"/>
            <a:r>
              <a:rPr lang="en-US" dirty="0" smtClean="0"/>
              <a:t> Client and user testing, manual testing by visiting and exercising components</a:t>
            </a:r>
          </a:p>
          <a:p>
            <a:r>
              <a:rPr lang="en-US" dirty="0" smtClean="0"/>
              <a:t>Testing Drupal Extensions</a:t>
            </a:r>
          </a:p>
          <a:p>
            <a:pPr lvl="1"/>
            <a:r>
              <a:rPr lang="en-US" dirty="0" smtClean="0"/>
              <a:t>Manual testing by exercising all use cases and boundary cases of system</a:t>
            </a:r>
          </a:p>
          <a:p>
            <a:r>
              <a:rPr lang="en-US" dirty="0" smtClean="0"/>
              <a:t>Testing Shared Library</a:t>
            </a:r>
          </a:p>
          <a:p>
            <a:pPr lvl="1"/>
            <a:r>
              <a:rPr lang="en-US" dirty="0" smtClean="0"/>
              <a:t>Manual end to end tests as well as Unit testing</a:t>
            </a:r>
          </a:p>
          <a:p>
            <a:r>
              <a:rPr lang="en-US" dirty="0" smtClean="0"/>
              <a:t>Testing RSS Parsing</a:t>
            </a:r>
          </a:p>
          <a:p>
            <a:pPr lvl="1"/>
            <a:r>
              <a:rPr lang="en-US" dirty="0" smtClean="0"/>
              <a:t>Manual end to end tests</a:t>
            </a:r>
          </a:p>
          <a:p>
            <a:r>
              <a:rPr lang="en-US" dirty="0" smtClean="0"/>
              <a:t>Testing Data Fusion</a:t>
            </a:r>
          </a:p>
          <a:p>
            <a:pPr lvl="1"/>
            <a:r>
              <a:rPr lang="en-US" dirty="0" smtClean="0"/>
              <a:t>Manual end to end tests with example 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 with Writers and Readers</a:t>
            </a:r>
          </a:p>
          <a:p>
            <a:pPr lvl="1"/>
            <a:r>
              <a:rPr lang="en-US" dirty="0" smtClean="0"/>
              <a:t>Comments / changes desired for system</a:t>
            </a:r>
          </a:p>
          <a:p>
            <a:pPr lvl="1"/>
            <a:r>
              <a:rPr lang="en-US" dirty="0" smtClean="0"/>
              <a:t>Iterate</a:t>
            </a:r>
          </a:p>
          <a:p>
            <a:r>
              <a:rPr lang="en-US" dirty="0" smtClean="0"/>
              <a:t>Validation Meeting with Client</a:t>
            </a:r>
          </a:p>
          <a:p>
            <a:pPr lvl="1"/>
            <a:r>
              <a:rPr lang="en-US" dirty="0" smtClean="0"/>
              <a:t>Demonstrated system to the client</a:t>
            </a:r>
          </a:p>
          <a:p>
            <a:pPr lvl="1"/>
            <a:r>
              <a:rPr lang="en-US" dirty="0" smtClean="0"/>
              <a:t>Asked what changes he would like</a:t>
            </a:r>
          </a:p>
          <a:p>
            <a:pPr lvl="1"/>
            <a:r>
              <a:rPr lang="en-US" dirty="0" smtClean="0"/>
              <a:t>Iterated until he was 100% happy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8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Description</a:t>
            </a:r>
          </a:p>
          <a:p>
            <a:pPr lvl="1"/>
            <a:r>
              <a:rPr lang="en-US" dirty="0" smtClean="0"/>
              <a:t>Team, Client, Scope / Requirements, Benefits</a:t>
            </a:r>
          </a:p>
          <a:p>
            <a:r>
              <a:rPr lang="en-US" dirty="0" smtClean="0"/>
              <a:t>Project Design</a:t>
            </a:r>
          </a:p>
          <a:p>
            <a:pPr lvl="1"/>
            <a:r>
              <a:rPr lang="en-US" dirty="0" smtClean="0"/>
              <a:t>Interface Design, System Design, Code Design, Testing Design and Walkthrough</a:t>
            </a:r>
          </a:p>
          <a:p>
            <a:r>
              <a:rPr lang="en-US" dirty="0" smtClean="0"/>
              <a:t>Validation</a:t>
            </a:r>
          </a:p>
          <a:p>
            <a:pPr lvl="1"/>
            <a:r>
              <a:rPr lang="en-US" dirty="0" smtClean="0"/>
              <a:t>Client, Writers, and Reader Validation</a:t>
            </a:r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Code Walkthrough, User Training, Useful Links</a:t>
            </a:r>
          </a:p>
          <a:p>
            <a:r>
              <a:rPr lang="en-US" dirty="0" smtClean="0"/>
              <a:t>Project Handover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24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Screencast Walkthroughs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Deployment of System Important</a:t>
            </a:r>
          </a:p>
          <a:p>
            <a:r>
              <a:rPr lang="en-US" dirty="0" smtClean="0"/>
              <a:t>Series of Screencasts Demonstrate How to Deploy, with Narrative</a:t>
            </a:r>
          </a:p>
          <a:p>
            <a:r>
              <a:rPr lang="en-US" dirty="0" smtClean="0"/>
              <a:t>Deployed to a clean install of Ubuntu Virtual Machine</a:t>
            </a:r>
          </a:p>
          <a:p>
            <a:r>
              <a:rPr lang="en-US" dirty="0" smtClean="0"/>
              <a:t>Virtual Machine included in handover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00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Deployable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http://zachporges.com/cornelldailytech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All mandatory components of project complete</a:t>
            </a:r>
          </a:p>
          <a:p>
            <a:r>
              <a:rPr lang="en-US" dirty="0" smtClean="0"/>
              <a:t>1 out of 3 optional components complete</a:t>
            </a:r>
          </a:p>
          <a:p>
            <a:r>
              <a:rPr lang="en-US" dirty="0" smtClean="0"/>
              <a:t>We were ready to deploy to AWS (other optional component) but servers were not provided by the client in time</a:t>
            </a:r>
          </a:p>
          <a:p>
            <a:pPr lvl="1"/>
            <a:r>
              <a:rPr lang="en-US" dirty="0" smtClean="0"/>
              <a:t>Numerous emails, text messages, and meetings</a:t>
            </a:r>
          </a:p>
          <a:p>
            <a:pPr lvl="1"/>
            <a:r>
              <a:rPr lang="en-US" dirty="0" smtClean="0"/>
              <a:t>Requested that they be ready by 11/15 at start of project, as of today we still do not have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75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of Project</a:t>
            </a:r>
          </a:p>
          <a:p>
            <a:pPr lvl="1"/>
            <a:r>
              <a:rPr lang="en-US" dirty="0"/>
              <a:t>Project Components</a:t>
            </a:r>
          </a:p>
          <a:p>
            <a:pPr lvl="1"/>
            <a:r>
              <a:rPr lang="en-US" dirty="0"/>
              <a:t>Testing </a:t>
            </a:r>
            <a:r>
              <a:rPr lang="en-US" dirty="0" smtClean="0"/>
              <a:t>Steps</a:t>
            </a:r>
            <a:endParaRPr lang="en-US" dirty="0"/>
          </a:p>
          <a:p>
            <a:pPr lvl="1"/>
            <a:r>
              <a:rPr lang="en-US" dirty="0"/>
              <a:t>Validation Steps</a:t>
            </a:r>
          </a:p>
          <a:p>
            <a:r>
              <a:rPr lang="en-US" dirty="0"/>
              <a:t>Handover Materials</a:t>
            </a:r>
          </a:p>
          <a:p>
            <a:pPr lvl="1"/>
            <a:r>
              <a:rPr lang="en-US" dirty="0"/>
              <a:t>Final Report, </a:t>
            </a:r>
            <a:r>
              <a:rPr lang="en-US" dirty="0" err="1"/>
              <a:t>JavaDoc</a:t>
            </a:r>
            <a:r>
              <a:rPr lang="en-US" dirty="0"/>
              <a:t>, Screencast Walkthroughs, Deployable System</a:t>
            </a:r>
          </a:p>
        </p:txBody>
      </p:sp>
    </p:spTree>
    <p:extLst>
      <p:ext uri="{BB962C8B-B14F-4D97-AF65-F5344CB8AC3E}">
        <p14:creationId xmlns:p14="http://schemas.microsoft.com/office/powerpoint/2010/main" val="11709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Description &amp; Scope</a:t>
            </a:r>
          </a:p>
          <a:p>
            <a:r>
              <a:rPr lang="en-US" dirty="0" smtClean="0"/>
              <a:t>System &amp; Deployment Design </a:t>
            </a:r>
          </a:p>
          <a:p>
            <a:r>
              <a:rPr lang="en-US" dirty="0" smtClean="0"/>
              <a:t>Status of Project</a:t>
            </a:r>
          </a:p>
          <a:p>
            <a:pPr lvl="1"/>
            <a:r>
              <a:rPr lang="en-US" dirty="0" smtClean="0"/>
              <a:t>Project Components</a:t>
            </a:r>
          </a:p>
          <a:p>
            <a:pPr lvl="1"/>
            <a:r>
              <a:rPr lang="en-US" dirty="0" smtClean="0"/>
              <a:t>Testing Steps</a:t>
            </a:r>
          </a:p>
          <a:p>
            <a:pPr lvl="1"/>
            <a:r>
              <a:rPr lang="en-US" dirty="0" smtClean="0"/>
              <a:t>Validation Steps</a:t>
            </a:r>
          </a:p>
          <a:p>
            <a:r>
              <a:rPr lang="en-US" dirty="0" smtClean="0"/>
              <a:t>Handover Materials</a:t>
            </a:r>
          </a:p>
          <a:p>
            <a:pPr lvl="1"/>
            <a:r>
              <a:rPr lang="en-US" dirty="0" smtClean="0"/>
              <a:t>Final Report, </a:t>
            </a:r>
            <a:r>
              <a:rPr lang="en-US" dirty="0" err="1" smtClean="0"/>
              <a:t>JavaDoc</a:t>
            </a:r>
            <a:r>
              <a:rPr lang="en-US" dirty="0" smtClean="0"/>
              <a:t>, Screencast Walkthroughs, Deployable 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260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“Totally online, totally tech based newspaper for the tech campus” –Joseph Staehle</a:t>
            </a:r>
          </a:p>
          <a:p>
            <a:r>
              <a:rPr lang="en-US" dirty="0" smtClean="0"/>
              <a:t>Client: The Cornell Daily Sun</a:t>
            </a:r>
          </a:p>
          <a:p>
            <a:r>
              <a:rPr lang="en-US" dirty="0" smtClean="0"/>
              <a:t>Website for online newspaper read by the Cornell NYC Tech Campus</a:t>
            </a:r>
          </a:p>
          <a:p>
            <a:r>
              <a:rPr lang="en-US" dirty="0" smtClean="0"/>
              <a:t>Data Fusion: Aggregation of articles from other news sources</a:t>
            </a:r>
          </a:p>
        </p:txBody>
      </p:sp>
    </p:spTree>
    <p:extLst>
      <p:ext uri="{BB962C8B-B14F-4D97-AF65-F5344CB8AC3E}">
        <p14:creationId xmlns:p14="http://schemas.microsoft.com/office/powerpoint/2010/main" val="230877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&amp;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website for a new market</a:t>
            </a:r>
          </a:p>
          <a:p>
            <a:r>
              <a:rPr lang="en-US" dirty="0" smtClean="0"/>
              <a:t>Required</a:t>
            </a:r>
          </a:p>
          <a:p>
            <a:pPr lvl="1"/>
            <a:r>
              <a:rPr lang="en-US" dirty="0" smtClean="0"/>
              <a:t>Website Front End, Content Management System (CMS), Branding for Newspaper</a:t>
            </a:r>
          </a:p>
          <a:p>
            <a:r>
              <a:rPr lang="en-US" dirty="0" smtClean="0"/>
              <a:t>Optional</a:t>
            </a:r>
          </a:p>
          <a:p>
            <a:pPr lvl="1"/>
            <a:r>
              <a:rPr lang="en-US" dirty="0" smtClean="0"/>
              <a:t>Cloud Web Performance &amp; Deployment, Data Fusion Algorithm, Mobile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24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Running MySQL, Apache 2, Java, and Varnish (Reverse HTTP Proxy Web Caching)</a:t>
            </a:r>
          </a:p>
          <a:p>
            <a:r>
              <a:rPr lang="en-US" dirty="0" smtClean="0"/>
              <a:t>Drupal CMS with custom extensions (PHP &amp; MySQL) for Data Fusion</a:t>
            </a:r>
          </a:p>
          <a:p>
            <a:r>
              <a:rPr lang="en-US" dirty="0" smtClean="0"/>
              <a:t>Front End out of CSS, XHTML, and PHP</a:t>
            </a:r>
          </a:p>
          <a:p>
            <a:r>
              <a:rPr lang="en-US" dirty="0" smtClean="0"/>
              <a:t>RSS Feed &amp; Website Crawling in Java</a:t>
            </a:r>
          </a:p>
          <a:p>
            <a:r>
              <a:rPr lang="en-US" dirty="0" smtClean="0"/>
              <a:t>Data Fusion using Apache Lucene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9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5" name="Content Placeholder 4" descr="software_stac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762" b="-55762"/>
          <a:stretch>
            <a:fillRect/>
          </a:stretch>
        </p:blipFill>
        <p:spPr>
          <a:xfrm>
            <a:off x="0" y="1654033"/>
            <a:ext cx="9144000" cy="5028847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Design</a:t>
            </a:r>
            <a:endParaRPr lang="en-US" dirty="0"/>
          </a:p>
        </p:txBody>
      </p:sp>
      <p:pic>
        <p:nvPicPr>
          <p:cNvPr id="5" name="Content Placeholder 4" descr="data_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902" b="-46902"/>
          <a:stretch>
            <a:fillRect/>
          </a:stretch>
        </p:blipFill>
        <p:spPr>
          <a:xfrm>
            <a:off x="0" y="1638547"/>
            <a:ext cx="9172158" cy="5044333"/>
          </a:xfrm>
        </p:spPr>
      </p:pic>
    </p:spTree>
    <p:extLst>
      <p:ext uri="{BB962C8B-B14F-4D97-AF65-F5344CB8AC3E}">
        <p14:creationId xmlns:p14="http://schemas.microsoft.com/office/powerpoint/2010/main" val="792297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Overview</a:t>
            </a:r>
            <a:endParaRPr lang="en-US" dirty="0"/>
          </a:p>
        </p:txBody>
      </p:sp>
      <p:pic>
        <p:nvPicPr>
          <p:cNvPr id="4" name="Content Placeholder 3" descr="overview_diagr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93" b="-47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787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Website, CMS, and Drupal Extensions are complete, tested, and deployed</a:t>
            </a:r>
          </a:p>
          <a:p>
            <a:pPr lvl="1"/>
            <a:r>
              <a:rPr lang="en-US" dirty="0">
                <a:hlinkClick r:id="rId2"/>
              </a:rPr>
              <a:t>http://zachporges.com/</a:t>
            </a:r>
            <a:r>
              <a:rPr lang="en-US" dirty="0" smtClean="0">
                <a:hlinkClick r:id="rId2"/>
              </a:rPr>
              <a:t>cornelldailytech</a:t>
            </a:r>
            <a:endParaRPr lang="en-US" dirty="0"/>
          </a:p>
          <a:p>
            <a:r>
              <a:rPr lang="en-US" dirty="0" smtClean="0"/>
              <a:t>Database, Shared Library, RSS Parser, and Data Fusion Library are complete and tested</a:t>
            </a:r>
          </a:p>
          <a:p>
            <a:pPr lvl="1"/>
            <a:r>
              <a:rPr lang="en-US" dirty="0" smtClean="0"/>
              <a:t>Deployment not possible due to lack of servers</a:t>
            </a:r>
          </a:p>
          <a:p>
            <a:r>
              <a:rPr lang="en-US" dirty="0" smtClean="0"/>
              <a:t>Java components that run standalone on server utilize Log4J logging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534</Words>
  <Application>Microsoft Macintosh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CS5150: Sun in the City Final Presentation</vt:lpstr>
      <vt:lpstr>Overview</vt:lpstr>
      <vt:lpstr>Project Description</vt:lpstr>
      <vt:lpstr>Project Scope &amp; Requirements</vt:lpstr>
      <vt:lpstr>System Design</vt:lpstr>
      <vt:lpstr>System Architecture</vt:lpstr>
      <vt:lpstr>Deployment Design</vt:lpstr>
      <vt:lpstr>Operation Overview</vt:lpstr>
      <vt:lpstr>Project Components</vt:lpstr>
      <vt:lpstr>Testing Steps</vt:lpstr>
      <vt:lpstr>Validation Steps</vt:lpstr>
      <vt:lpstr>Final Report</vt:lpstr>
      <vt:lpstr>Screencast Walkthroughs</vt:lpstr>
      <vt:lpstr>Deployable System</vt:lpstr>
      <vt:lpstr>Final 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Tischler</dc:creator>
  <cp:lastModifiedBy>Phillip Tischler</cp:lastModifiedBy>
  <cp:revision>62</cp:revision>
  <dcterms:created xsi:type="dcterms:W3CDTF">2012-10-10T00:19:48Z</dcterms:created>
  <dcterms:modified xsi:type="dcterms:W3CDTF">2012-11-28T22:38:07Z</dcterms:modified>
</cp:coreProperties>
</file>