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74" r:id="rId2"/>
    <p:sldId id="28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E48AD-3BAE-BE47-BEAC-B0973A2754C5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35881-2416-0642-BBD6-3E35F7F3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6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35881-2416-0642-BBD6-3E35F7F3D7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6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2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475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417638"/>
            <a:ext cx="9144000" cy="1825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5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7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0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1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FB352-3FF1-4E47-B432-380F887EB6CA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8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 &amp; Website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Uses MySQL Java driver to connect to SQL database for reading/writing</a:t>
            </a:r>
          </a:p>
          <a:p>
            <a:r>
              <a:rPr lang="en-US" dirty="0" smtClean="0"/>
              <a:t>ROME Java library for RSS Scraping (under Apache 2.0 license)</a:t>
            </a:r>
          </a:p>
          <a:p>
            <a:r>
              <a:rPr lang="en-US" dirty="0" smtClean="0"/>
              <a:t>Basic Java URL libraries used for Website scraping</a:t>
            </a:r>
          </a:p>
          <a:p>
            <a:r>
              <a:rPr lang="en-US" dirty="0" smtClean="0"/>
              <a:t>Thread pool to run scrapin</a:t>
            </a:r>
            <a:r>
              <a:rPr lang="en-US" dirty="0" smtClean="0"/>
              <a:t>g on updated RSS feeds as they occur</a:t>
            </a:r>
          </a:p>
          <a:p>
            <a:r>
              <a:rPr lang="en-US" dirty="0" smtClean="0"/>
              <a:t>Data is read only once at runtime, data written as updates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6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 &amp; Website Scraping (Diagram)</a:t>
            </a:r>
            <a:endParaRPr lang="en-US" dirty="0"/>
          </a:p>
        </p:txBody>
      </p:sp>
      <p:pic>
        <p:nvPicPr>
          <p:cNvPr id="1026" name="Picture 2" descr="C:\Users\Lolwut\Pictures\r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62" y="1791730"/>
            <a:ext cx="6610464" cy="506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45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68</Words>
  <Application>Microsoft Office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RSS &amp; Website Scraping</vt:lpstr>
      <vt:lpstr>RSS &amp; Website Scraping (Diagram)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Tischler</dc:creator>
  <cp:lastModifiedBy>Lolwut</cp:lastModifiedBy>
  <cp:revision>20</cp:revision>
  <dcterms:created xsi:type="dcterms:W3CDTF">2012-10-10T00:19:48Z</dcterms:created>
  <dcterms:modified xsi:type="dcterms:W3CDTF">2012-10-10T20:17:11Z</dcterms:modified>
</cp:coreProperties>
</file>