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64" r:id="rId6"/>
    <p:sldId id="286" r:id="rId7"/>
    <p:sldId id="287" r:id="rId8"/>
    <p:sldId id="259" r:id="rId9"/>
    <p:sldId id="290" r:id="rId10"/>
    <p:sldId id="296" r:id="rId11"/>
    <p:sldId id="291" r:id="rId12"/>
    <p:sldId id="297" r:id="rId13"/>
    <p:sldId id="298" r:id="rId14"/>
    <p:sldId id="299" r:id="rId15"/>
    <p:sldId id="300" r:id="rId16"/>
    <p:sldId id="292" r:id="rId17"/>
    <p:sldId id="301" r:id="rId18"/>
    <p:sldId id="293" r:id="rId19"/>
    <p:sldId id="302" r:id="rId20"/>
    <p:sldId id="294" r:id="rId21"/>
    <p:sldId id="303" r:id="rId22"/>
    <p:sldId id="295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265" r:id="rId33"/>
    <p:sldId id="288" r:id="rId34"/>
    <p:sldId id="289" r:id="rId35"/>
    <p:sldId id="266" r:id="rId36"/>
    <p:sldId id="27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E48AD-3BAE-BE47-BEAC-B0973A2754C5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881-2416-0642-BBD6-3E35F7F3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35881-2416-0642-BBD6-3E35F7F3D7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2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6627"/>
            <a:ext cx="8229600" cy="49048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01478"/>
            <a:ext cx="9144000" cy="1825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B352-3FF1-4E47-B432-380F887EB6CA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8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CS5150: Sun in the City</a:t>
            </a:r>
            <a:br>
              <a:rPr lang="en-US" dirty="0" smtClean="0"/>
            </a:br>
            <a:r>
              <a:rPr lang="en-US" dirty="0" smtClean="0"/>
              <a:t>Milestone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Phillip Tischler, Vera </a:t>
            </a:r>
            <a:r>
              <a:rPr lang="en-US" dirty="0" err="1" smtClean="0"/>
              <a:t>Khovanskaya</a:t>
            </a:r>
            <a:r>
              <a:rPr lang="en-US" dirty="0" smtClean="0"/>
              <a:t>, Sean Salmon, James </a:t>
            </a:r>
            <a:r>
              <a:rPr lang="en-US" dirty="0" err="1" smtClean="0"/>
              <a:t>McGuinness</a:t>
            </a:r>
            <a:r>
              <a:rPr lang="en-US" dirty="0" smtClean="0"/>
              <a:t>, Zach </a:t>
            </a:r>
            <a:r>
              <a:rPr lang="en-US" dirty="0" err="1" smtClean="0"/>
              <a:t>Porges</a:t>
            </a:r>
            <a:r>
              <a:rPr lang="en-US" dirty="0" smtClean="0"/>
              <a:t>, Brian </a:t>
            </a:r>
            <a:r>
              <a:rPr lang="en-US" dirty="0" err="1" smtClean="0"/>
              <a:t>Toth</a:t>
            </a:r>
            <a:r>
              <a:rPr lang="en-US" dirty="0" smtClean="0"/>
              <a:t>, Lin </a:t>
            </a:r>
            <a:r>
              <a:rPr lang="en-US" dirty="0" err="1" smtClean="0"/>
              <a:t>Xue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Cornell Daily Tech Brand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095" b="30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686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/ CSS</a:t>
            </a:r>
          </a:p>
          <a:p>
            <a:pPr lvl="1"/>
            <a:r>
              <a:rPr lang="en-US" dirty="0"/>
              <a:t>Featured </a:t>
            </a:r>
            <a:r>
              <a:rPr lang="en-US" dirty="0" smtClean="0"/>
              <a:t>article &amp; Grid layout for articles</a:t>
            </a:r>
          </a:p>
          <a:p>
            <a:pPr lvl="1"/>
            <a:r>
              <a:rPr lang="en-US" dirty="0" smtClean="0"/>
              <a:t>Image resizing / formatting</a:t>
            </a:r>
          </a:p>
          <a:p>
            <a:pPr lvl="1"/>
            <a:r>
              <a:rPr lang="en-US" dirty="0" smtClean="0"/>
              <a:t>Fonts, Date &amp; Time Format</a:t>
            </a:r>
          </a:p>
          <a:p>
            <a:pPr lvl="1"/>
            <a:r>
              <a:rPr lang="en-US" dirty="0" smtClean="0"/>
              <a:t>Shadow around content</a:t>
            </a:r>
          </a:p>
          <a:p>
            <a:r>
              <a:rPr lang="en-US" dirty="0" smtClean="0"/>
              <a:t>Permanent vs. Trending Navigation</a:t>
            </a:r>
          </a:p>
          <a:p>
            <a:pPr lvl="1"/>
            <a:r>
              <a:rPr lang="en-US" dirty="0" smtClean="0"/>
              <a:t>Trending tags italicized, vertical bar, permanent tags bolded</a:t>
            </a:r>
          </a:p>
          <a:p>
            <a:r>
              <a:rPr lang="en-US" dirty="0" smtClean="0"/>
              <a:t>URL Aliasing</a:t>
            </a:r>
          </a:p>
          <a:p>
            <a:pPr lvl="1"/>
            <a:r>
              <a:rPr lang="en-US" dirty="0" smtClean="0"/>
              <a:t>Articles have name in URL instead of </a:t>
            </a:r>
            <a:r>
              <a:rPr lang="en-US" dirty="0" err="1" smtClean="0"/>
              <a:t>nodeID</a:t>
            </a:r>
            <a:r>
              <a:rPr lang="en-US" dirty="0" smtClean="0"/>
              <a:t> for better search engine optimization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337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Installed Components</a:t>
            </a:r>
          </a:p>
          <a:p>
            <a:pPr lvl="1"/>
            <a:r>
              <a:rPr lang="en-US" dirty="0" smtClean="0"/>
              <a:t>Nodes in Block</a:t>
            </a:r>
          </a:p>
          <a:p>
            <a:pPr lvl="2"/>
            <a:r>
              <a:rPr lang="en-US" dirty="0" smtClean="0"/>
              <a:t>Featured article on homepage</a:t>
            </a:r>
          </a:p>
          <a:p>
            <a:pPr lvl="1"/>
            <a:r>
              <a:rPr lang="en-US" dirty="0" smtClean="0"/>
              <a:t>Menu HTML</a:t>
            </a:r>
          </a:p>
          <a:p>
            <a:pPr lvl="2"/>
            <a:r>
              <a:rPr lang="en-US" dirty="0" smtClean="0"/>
              <a:t>&lt;EM&gt; tags for italicized trending tags</a:t>
            </a:r>
          </a:p>
          <a:p>
            <a:pPr lvl="1"/>
            <a:r>
              <a:rPr lang="en-US" dirty="0" err="1" smtClean="0"/>
              <a:t>Pathauto</a:t>
            </a:r>
            <a:endParaRPr lang="en-US" dirty="0" smtClean="0"/>
          </a:p>
          <a:p>
            <a:pPr lvl="2"/>
            <a:r>
              <a:rPr lang="en-US" dirty="0" smtClean="0"/>
              <a:t>Improved URLS for SEO</a:t>
            </a:r>
          </a:p>
          <a:p>
            <a:pPr lvl="1"/>
            <a:r>
              <a:rPr lang="en-US" dirty="0" smtClean="0"/>
              <a:t>Special Menu Items</a:t>
            </a:r>
          </a:p>
          <a:p>
            <a:pPr lvl="2"/>
            <a:r>
              <a:rPr lang="en-US" dirty="0" smtClean="0"/>
              <a:t>Divider between trending and permanent tags</a:t>
            </a:r>
          </a:p>
          <a:p>
            <a:pPr lvl="1"/>
            <a:r>
              <a:rPr lang="en-US" dirty="0" smtClean="0"/>
              <a:t>Views, Views UI</a:t>
            </a:r>
          </a:p>
          <a:p>
            <a:pPr lvl="2"/>
            <a:r>
              <a:rPr lang="en-US" dirty="0" smtClean="0"/>
              <a:t>Grid of articles on the homepage</a:t>
            </a:r>
          </a:p>
          <a:p>
            <a:pPr lvl="1"/>
            <a:r>
              <a:rPr lang="en-US" dirty="0" smtClean="0"/>
              <a:t>Chaos Tool &amp; Tokens Tool</a:t>
            </a:r>
          </a:p>
          <a:p>
            <a:pPr lvl="2"/>
            <a:r>
              <a:rPr lang="en-US" dirty="0" smtClean="0"/>
              <a:t>Required by various modules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04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pic>
        <p:nvPicPr>
          <p:cNvPr id="4" name="Content Placeholder 3" descr="screenshot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6" b="-1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175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pic>
        <p:nvPicPr>
          <p:cNvPr id="5" name="Content Placeholder 4" descr="screenshot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91" b="-13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172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pic>
        <p:nvPicPr>
          <p:cNvPr id="5" name="Content Placeholder 4" descr="screenshot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0" b="-13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802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Redesign &amp; Shared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Redesign</a:t>
            </a:r>
          </a:p>
          <a:p>
            <a:pPr lvl="1"/>
            <a:r>
              <a:rPr lang="en-US" dirty="0" smtClean="0"/>
              <a:t>Simplify design, improve performance, complete specification</a:t>
            </a:r>
          </a:p>
          <a:p>
            <a:r>
              <a:rPr lang="en-US" dirty="0" smtClean="0"/>
              <a:t>Shared Library</a:t>
            </a:r>
          </a:p>
          <a:p>
            <a:pPr lvl="1"/>
            <a:r>
              <a:rPr lang="en-US" dirty="0" smtClean="0"/>
              <a:t>Save redundant code</a:t>
            </a:r>
          </a:p>
          <a:p>
            <a:pPr lvl="1"/>
            <a:r>
              <a:rPr lang="en-US" dirty="0" smtClean="0"/>
              <a:t>Make logical separation between algorithms and MySQL database interaction</a:t>
            </a:r>
          </a:p>
          <a:p>
            <a:pPr lvl="1"/>
            <a:r>
              <a:rPr lang="en-US" dirty="0"/>
              <a:t>JConnector for </a:t>
            </a:r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5555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Redesign &amp; Shared Library</a:t>
            </a:r>
          </a:p>
        </p:txBody>
      </p:sp>
      <p:pic>
        <p:nvPicPr>
          <p:cNvPr id="6" name="Content Placeholder 5" descr="database_schem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83" r="-142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5501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RSS &amp; 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ROME Library</a:t>
            </a:r>
          </a:p>
          <a:p>
            <a:pPr lvl="1"/>
            <a:r>
              <a:rPr lang="en-US" dirty="0" smtClean="0"/>
              <a:t>Parse </a:t>
            </a:r>
            <a:r>
              <a:rPr lang="en-US" dirty="0" smtClean="0"/>
              <a:t>RSS </a:t>
            </a:r>
            <a:r>
              <a:rPr lang="en-US" dirty="0" smtClean="0"/>
              <a:t>feeds for individual posts</a:t>
            </a:r>
            <a:endParaRPr lang="en-US" dirty="0" smtClean="0"/>
          </a:p>
          <a:p>
            <a:r>
              <a:rPr lang="en-US" dirty="0" smtClean="0"/>
              <a:t>JDOM</a:t>
            </a:r>
          </a:p>
          <a:p>
            <a:pPr lvl="1"/>
            <a:r>
              <a:rPr lang="en-US" dirty="0" smtClean="0"/>
              <a:t>XML Parsing </a:t>
            </a:r>
            <a:r>
              <a:rPr lang="en-US" dirty="0" smtClean="0"/>
              <a:t>for ROME</a:t>
            </a:r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Get </a:t>
            </a:r>
            <a:r>
              <a:rPr lang="en-US" dirty="0" err="1" smtClean="0"/>
              <a:t>DataMeans</a:t>
            </a:r>
            <a:r>
              <a:rPr lang="en-US" dirty="0" smtClean="0"/>
              <a:t> object to Process</a:t>
            </a:r>
          </a:p>
          <a:p>
            <a:pPr lvl="2"/>
            <a:r>
              <a:rPr lang="en-US" dirty="0" smtClean="0"/>
              <a:t>NY Times RSS Feed</a:t>
            </a:r>
          </a:p>
          <a:p>
            <a:pPr lvl="1"/>
            <a:r>
              <a:rPr lang="en-US" dirty="0" smtClean="0"/>
              <a:t>Use ROME to </a:t>
            </a:r>
            <a:r>
              <a:rPr lang="en-US" dirty="0" smtClean="0"/>
              <a:t>get new RSS posts from feed</a:t>
            </a:r>
            <a:endParaRPr lang="en-US" dirty="0" smtClean="0"/>
          </a:p>
          <a:p>
            <a:pPr lvl="1"/>
            <a:r>
              <a:rPr lang="en-US" dirty="0" smtClean="0"/>
              <a:t>Insert </a:t>
            </a:r>
            <a:r>
              <a:rPr lang="en-US" dirty="0" smtClean="0"/>
              <a:t>data into MySQL as DataStored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386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RSS &amp; 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No longer multithreaded</a:t>
            </a:r>
          </a:p>
          <a:p>
            <a:pPr lvl="1"/>
            <a:r>
              <a:rPr lang="en-US" dirty="0" smtClean="0"/>
              <a:t>Refactor of objects into Shared Library</a:t>
            </a:r>
          </a:p>
          <a:p>
            <a:pPr lvl="1"/>
            <a:r>
              <a:rPr lang="en-US" dirty="0" smtClean="0"/>
              <a:t>DateTime field in DataMeans to determine </a:t>
            </a:r>
            <a:r>
              <a:rPr lang="en-US" dirty="0" smtClean="0"/>
              <a:t>if an </a:t>
            </a:r>
            <a:r>
              <a:rPr lang="en-US" dirty="0" smtClean="0"/>
              <a:t>RSS </a:t>
            </a:r>
            <a:r>
              <a:rPr lang="en-US" dirty="0" smtClean="0"/>
              <a:t>post </a:t>
            </a:r>
            <a:r>
              <a:rPr lang="en-US" dirty="0" smtClean="0"/>
              <a:t>should be aggregated</a:t>
            </a:r>
          </a:p>
          <a:p>
            <a:pPr lvl="1"/>
            <a:r>
              <a:rPr lang="en-US" dirty="0" smtClean="0"/>
              <a:t>Combined many RSS parsing objects into single feed parser</a:t>
            </a:r>
          </a:p>
        </p:txBody>
      </p:sp>
    </p:spTree>
    <p:extLst>
      <p:ext uri="{BB962C8B-B14F-4D97-AF65-F5344CB8AC3E}">
        <p14:creationId xmlns:p14="http://schemas.microsoft.com/office/powerpoint/2010/main" val="149528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Description &amp; Scope</a:t>
            </a:r>
          </a:p>
          <a:p>
            <a:r>
              <a:rPr lang="en-US" dirty="0" smtClean="0"/>
              <a:t>System &amp; Deployment Design </a:t>
            </a:r>
          </a:p>
          <a:p>
            <a:r>
              <a:rPr lang="en-US" dirty="0" smtClean="0"/>
              <a:t>Progress for Milestone 3</a:t>
            </a:r>
          </a:p>
          <a:p>
            <a:pPr lvl="1"/>
            <a:r>
              <a:rPr lang="en-US" dirty="0" smtClean="0"/>
              <a:t>Cornell Daily Tech Brand</a:t>
            </a:r>
          </a:p>
          <a:p>
            <a:pPr lvl="1"/>
            <a:r>
              <a:rPr lang="en-US" dirty="0" smtClean="0"/>
              <a:t>Website Interface</a:t>
            </a:r>
          </a:p>
          <a:p>
            <a:pPr lvl="1"/>
            <a:r>
              <a:rPr lang="en-US" dirty="0" smtClean="0"/>
              <a:t>Database Redesign &amp; Shared Library</a:t>
            </a:r>
          </a:p>
          <a:p>
            <a:pPr lvl="1"/>
            <a:r>
              <a:rPr lang="en-US" dirty="0" smtClean="0"/>
              <a:t>RSS &amp; Web Scraping</a:t>
            </a:r>
          </a:p>
          <a:p>
            <a:pPr lvl="1"/>
            <a:r>
              <a:rPr lang="en-US" dirty="0" smtClean="0"/>
              <a:t>Data Fusion Algorithm</a:t>
            </a:r>
          </a:p>
          <a:p>
            <a:pPr lvl="1"/>
            <a:r>
              <a:rPr lang="en-US" dirty="0" smtClean="0"/>
              <a:t>Drupal Modules</a:t>
            </a:r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Issues Arisen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2605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Fusion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Process</a:t>
            </a:r>
          </a:p>
          <a:p>
            <a:pPr lvl="1"/>
            <a:r>
              <a:rPr lang="en-US" dirty="0" smtClean="0"/>
              <a:t>Get DataStored objects yet to be indexed </a:t>
            </a:r>
          </a:p>
          <a:p>
            <a:pPr lvl="1"/>
            <a:r>
              <a:rPr lang="en-US" dirty="0" smtClean="0"/>
              <a:t>Insert them into the Apache Lucene index</a:t>
            </a:r>
          </a:p>
          <a:p>
            <a:pPr lvl="1"/>
            <a:r>
              <a:rPr lang="en-US" dirty="0" smtClean="0"/>
              <a:t>Mark the objects as indexed</a:t>
            </a:r>
          </a:p>
          <a:p>
            <a:r>
              <a:rPr lang="en-US" dirty="0" smtClean="0"/>
              <a:t>Data Fusing Process</a:t>
            </a:r>
          </a:p>
          <a:p>
            <a:pPr lvl="1"/>
            <a:r>
              <a:rPr lang="en-US" dirty="0" smtClean="0"/>
              <a:t>Get article that hasn’t been fused in awhile</a:t>
            </a:r>
          </a:p>
          <a:p>
            <a:pPr lvl="1"/>
            <a:r>
              <a:rPr lang="en-US" dirty="0" smtClean="0"/>
              <a:t>Use tags on article to search Apache Lucene Index</a:t>
            </a:r>
          </a:p>
          <a:p>
            <a:pPr lvl="1"/>
            <a:r>
              <a:rPr lang="en-US" dirty="0" smtClean="0"/>
              <a:t>Insert matches as DataFusion objects into system to be approved by editors</a:t>
            </a:r>
          </a:p>
        </p:txBody>
      </p:sp>
    </p:spTree>
    <p:extLst>
      <p:ext uri="{BB962C8B-B14F-4D97-AF65-F5344CB8AC3E}">
        <p14:creationId xmlns:p14="http://schemas.microsoft.com/office/powerpoint/2010/main" val="398586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Fusion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Querying Apache Lucene</a:t>
            </a:r>
          </a:p>
          <a:p>
            <a:pPr lvl="1"/>
            <a:r>
              <a:rPr lang="en-US" dirty="0" smtClean="0"/>
              <a:t>Returns ranked collection of articles</a:t>
            </a:r>
          </a:p>
          <a:p>
            <a:pPr lvl="1"/>
            <a:r>
              <a:rPr lang="en-US" dirty="0" smtClean="0"/>
              <a:t>Scoring Model</a:t>
            </a:r>
          </a:p>
          <a:p>
            <a:pPr lvl="2"/>
            <a:r>
              <a:rPr lang="en-US" dirty="0" err="1" smtClean="0"/>
              <a:t>Tf</a:t>
            </a:r>
            <a:r>
              <a:rPr lang="en-US" dirty="0" smtClean="0"/>
              <a:t>: The more frequent a keyword occurs in an article, the greater the score</a:t>
            </a:r>
          </a:p>
          <a:p>
            <a:pPr lvl="2"/>
            <a:r>
              <a:rPr lang="en-US" dirty="0" err="1" smtClean="0"/>
              <a:t>Idf</a:t>
            </a:r>
            <a:r>
              <a:rPr lang="en-US" dirty="0" smtClean="0"/>
              <a:t>: Greater the occurrence of a keyword in different articles, the lower its score- common keywords are less important</a:t>
            </a:r>
          </a:p>
          <a:p>
            <a:pPr lvl="2"/>
            <a:r>
              <a:rPr lang="en-US" dirty="0" smtClean="0"/>
              <a:t>Multiple Keywords: Articles that match multiple keywords receive a higher score</a:t>
            </a:r>
          </a:p>
          <a:p>
            <a:pPr lvl="2"/>
            <a:r>
              <a:rPr lang="en-US" dirty="0" smtClean="0"/>
              <a:t>Length Normalization: Keyword match in short article is more important than long article</a:t>
            </a:r>
          </a:p>
          <a:p>
            <a:pPr lvl="1"/>
            <a:r>
              <a:rPr lang="en-US" dirty="0" smtClean="0"/>
              <a:t>Top 10 matches are returned</a:t>
            </a:r>
          </a:p>
        </p:txBody>
      </p:sp>
    </p:spTree>
    <p:extLst>
      <p:ext uri="{BB962C8B-B14F-4D97-AF65-F5344CB8AC3E}">
        <p14:creationId xmlns:p14="http://schemas.microsoft.com/office/powerpoint/2010/main" val="262331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tabs to manage Data Fusion</a:t>
            </a:r>
          </a:p>
          <a:p>
            <a:pPr lvl="1"/>
            <a:r>
              <a:rPr lang="en-US" dirty="0" smtClean="0"/>
              <a:t>Appear on any given article</a:t>
            </a:r>
          </a:p>
          <a:p>
            <a:r>
              <a:rPr lang="en-US" dirty="0" smtClean="0"/>
              <a:t>Add / Edit DataSources</a:t>
            </a:r>
          </a:p>
          <a:p>
            <a:pPr lvl="1"/>
            <a:r>
              <a:rPr lang="en-US" dirty="0" smtClean="0"/>
              <a:t>Add a source like The New York Times</a:t>
            </a:r>
          </a:p>
          <a:p>
            <a:r>
              <a:rPr lang="en-US" dirty="0" smtClean="0"/>
              <a:t>Add / Edit DataMeans</a:t>
            </a:r>
          </a:p>
          <a:p>
            <a:pPr lvl="1"/>
            <a:r>
              <a:rPr lang="en-US" dirty="0" smtClean="0"/>
              <a:t>Add a means like The New York Times RSS Feed</a:t>
            </a:r>
          </a:p>
          <a:p>
            <a:r>
              <a:rPr lang="en-US" dirty="0" smtClean="0"/>
              <a:t>Add / Edit / Approve DataFusion</a:t>
            </a:r>
          </a:p>
          <a:p>
            <a:pPr lvl="1"/>
            <a:r>
              <a:rPr lang="en-US" dirty="0" smtClean="0"/>
              <a:t>Approve a New York Times article to be listed as a similar article for the current article shown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195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4" name="Content Placeholder 3" descr="twoTab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10" b="-69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0228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5" name="Content Placeholder 4" descr="addDataSour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16" b="-71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8298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4" name="Content Placeholder 3" descr="addDataMea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20" b="-73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408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5" name="Content Placeholder 4" descr="dataFusionTa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86" b="-74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2954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4" name="Content Placeholder 3" descr="dataSourceTableTa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2" b="-69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38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5" name="Content Placeholder 4" descr="dataMeansTableTa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58" b="-7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658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4" name="Content Placeholder 3" descr="confi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99" b="-29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752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“Totally online, totally tech based newspaper for the tech campus” –Joseph Staehle</a:t>
            </a:r>
          </a:p>
          <a:p>
            <a:r>
              <a:rPr lang="en-US" dirty="0" smtClean="0"/>
              <a:t>Client: The Cornell Daily Sun</a:t>
            </a:r>
          </a:p>
          <a:p>
            <a:r>
              <a:rPr lang="en-US" dirty="0" smtClean="0"/>
              <a:t>Website for online newspaper read by the Cornell NYC Tech Campus</a:t>
            </a:r>
          </a:p>
          <a:p>
            <a:r>
              <a:rPr lang="en-US" dirty="0" smtClean="0"/>
              <a:t>Data Fusion: Aggregation of articles from other news sources</a:t>
            </a:r>
          </a:p>
        </p:txBody>
      </p:sp>
    </p:spTree>
    <p:extLst>
      <p:ext uri="{BB962C8B-B14F-4D97-AF65-F5344CB8AC3E}">
        <p14:creationId xmlns:p14="http://schemas.microsoft.com/office/powerpoint/2010/main" val="230877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Drupal Modules</a:t>
            </a:r>
          </a:p>
        </p:txBody>
      </p:sp>
      <p:pic>
        <p:nvPicPr>
          <p:cNvPr id="5" name="Content Placeholder 4" descr="configU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8" b="-5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6446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Cornell Daily Tech Brand</a:t>
            </a:r>
          </a:p>
          <a:p>
            <a:pPr lvl="1"/>
            <a:r>
              <a:rPr lang="en-US" dirty="0"/>
              <a:t>Website Interface</a:t>
            </a:r>
          </a:p>
          <a:p>
            <a:pPr lvl="1"/>
            <a:r>
              <a:rPr lang="en-US" dirty="0"/>
              <a:t>Database Redesign &amp; Shared Library</a:t>
            </a:r>
          </a:p>
          <a:p>
            <a:pPr lvl="1"/>
            <a:r>
              <a:rPr lang="en-US" dirty="0"/>
              <a:t>RSS &amp; Web Scraping</a:t>
            </a:r>
          </a:p>
          <a:p>
            <a:pPr lvl="1"/>
            <a:r>
              <a:rPr lang="en-US" dirty="0"/>
              <a:t>Data Fusion Algorithm</a:t>
            </a:r>
          </a:p>
          <a:p>
            <a:pPr lvl="1"/>
            <a:r>
              <a:rPr lang="en-US" dirty="0"/>
              <a:t>Drupal Modules</a:t>
            </a:r>
          </a:p>
        </p:txBody>
      </p:sp>
    </p:spTree>
    <p:extLst>
      <p:ext uri="{BB962C8B-B14F-4D97-AF65-F5344CB8AC3E}">
        <p14:creationId xmlns:p14="http://schemas.microsoft.com/office/powerpoint/2010/main" val="3986416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Deadlines</a:t>
            </a:r>
          </a:p>
          <a:p>
            <a:pPr lvl="1" fontAlgn="base"/>
            <a:r>
              <a:rPr lang="en-US" dirty="0"/>
              <a:t>11/09 - Milestone 4</a:t>
            </a:r>
          </a:p>
          <a:p>
            <a:pPr lvl="2" fontAlgn="base"/>
            <a:r>
              <a:rPr lang="en-US" dirty="0"/>
              <a:t>Brand</a:t>
            </a:r>
          </a:p>
          <a:p>
            <a:pPr lvl="2" fontAlgn="base"/>
            <a:r>
              <a:rPr lang="en-US" dirty="0"/>
              <a:t>Production quality user interface (HTML / CSS)</a:t>
            </a:r>
          </a:p>
          <a:p>
            <a:pPr lvl="2" fontAlgn="base"/>
            <a:r>
              <a:rPr lang="en-US" dirty="0"/>
              <a:t>Data Fusion</a:t>
            </a:r>
          </a:p>
          <a:p>
            <a:pPr lvl="2" fontAlgn="base"/>
            <a:r>
              <a:rPr lang="en-US" dirty="0"/>
              <a:t>RSS Feed obtaining data and storing in database</a:t>
            </a:r>
          </a:p>
          <a:p>
            <a:pPr lvl="2" fontAlgn="base"/>
            <a:r>
              <a:rPr lang="en-US" dirty="0"/>
              <a:t>Algorithm attempting matchmaking</a:t>
            </a:r>
          </a:p>
          <a:p>
            <a:pPr lvl="2" fontAlgn="base"/>
            <a:r>
              <a:rPr lang="en-US" dirty="0"/>
              <a:t>Drupal Modules</a:t>
            </a:r>
          </a:p>
          <a:p>
            <a:pPr lvl="2" fontAlgn="base"/>
            <a:r>
              <a:rPr lang="en-US" dirty="0"/>
              <a:t>Display modules</a:t>
            </a:r>
          </a:p>
          <a:p>
            <a:pPr lvl="2" fontAlgn="base"/>
            <a:r>
              <a:rPr lang="en-US" dirty="0"/>
              <a:t>Data editing modules</a:t>
            </a:r>
          </a:p>
          <a:p>
            <a:pPr lvl="1" fontAlgn="base"/>
            <a:r>
              <a:rPr lang="en-US" dirty="0"/>
              <a:t>12/07- Milestone 5</a:t>
            </a:r>
          </a:p>
          <a:p>
            <a:pPr lvl="2" fontAlgn="base"/>
            <a:r>
              <a:rPr lang="en-US" dirty="0"/>
              <a:t>AWS Deployment</a:t>
            </a:r>
          </a:p>
          <a:p>
            <a:pPr lvl="2" fontAlgn="base"/>
            <a:r>
              <a:rPr lang="en-US" dirty="0"/>
              <a:t>Integration of Varnish Cache server</a:t>
            </a:r>
          </a:p>
          <a:p>
            <a:pPr lvl="2" fontAlgn="base"/>
            <a:r>
              <a:rPr lang="en-US" dirty="0"/>
              <a:t>Demonstration, Documentation, and </a:t>
            </a:r>
            <a:r>
              <a:rPr lang="en-US" dirty="0" smtClean="0"/>
              <a:t>Handover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97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Plan</a:t>
            </a:r>
          </a:p>
          <a:p>
            <a:pPr lvl="1" fontAlgn="base"/>
            <a:r>
              <a:rPr lang="en-US" dirty="0"/>
              <a:t>10/28 - 11/4</a:t>
            </a:r>
          </a:p>
          <a:p>
            <a:pPr lvl="2" fontAlgn="base"/>
            <a:r>
              <a:rPr lang="en-US" dirty="0"/>
              <a:t>Finish front end display to user</a:t>
            </a:r>
          </a:p>
          <a:p>
            <a:pPr lvl="2" fontAlgn="base"/>
            <a:r>
              <a:rPr lang="en-US" dirty="0"/>
              <a:t>Finish &amp; test RSS</a:t>
            </a:r>
          </a:p>
          <a:p>
            <a:pPr lvl="2" fontAlgn="base"/>
            <a:r>
              <a:rPr lang="en-US" dirty="0"/>
              <a:t>Finish &amp; test Data Fusion Algorithm</a:t>
            </a:r>
          </a:p>
          <a:p>
            <a:pPr lvl="2" fontAlgn="base"/>
            <a:r>
              <a:rPr lang="en-US" dirty="0"/>
              <a:t>Finish &amp; test Drupal Modules</a:t>
            </a:r>
          </a:p>
          <a:p>
            <a:pPr lvl="1" fontAlgn="base"/>
            <a:r>
              <a:rPr lang="en-US" dirty="0"/>
              <a:t>11/5 - 11/09</a:t>
            </a:r>
          </a:p>
          <a:p>
            <a:pPr lvl="2" fontAlgn="base"/>
            <a:r>
              <a:rPr lang="en-US" dirty="0"/>
              <a:t>Milestone 4 presentation</a:t>
            </a:r>
          </a:p>
          <a:p>
            <a:pPr lvl="2" fontAlgn="base"/>
            <a:r>
              <a:rPr lang="en-US" dirty="0"/>
              <a:t>Milestone 4 document</a:t>
            </a:r>
          </a:p>
          <a:p>
            <a:pPr lvl="1" fontAlgn="base"/>
            <a:r>
              <a:rPr lang="en-US" dirty="0"/>
              <a:t>11/09 - Milestone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4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Plan</a:t>
            </a:r>
          </a:p>
          <a:p>
            <a:pPr lvl="1" fontAlgn="base"/>
            <a:r>
              <a:rPr lang="en-US" dirty="0"/>
              <a:t>11/12 - 11/18</a:t>
            </a:r>
          </a:p>
          <a:p>
            <a:pPr lvl="2" fontAlgn="base"/>
            <a:r>
              <a:rPr lang="en-US" dirty="0"/>
              <a:t>Final touches to all parts of project</a:t>
            </a:r>
          </a:p>
          <a:p>
            <a:pPr lvl="2" fontAlgn="base"/>
            <a:r>
              <a:rPr lang="en-US" dirty="0"/>
              <a:t>Write example articles</a:t>
            </a:r>
          </a:p>
          <a:p>
            <a:pPr lvl="2" fontAlgn="base"/>
            <a:r>
              <a:rPr lang="en-US" dirty="0"/>
              <a:t>Setup necessary accounts &amp; </a:t>
            </a:r>
            <a:r>
              <a:rPr lang="en-US" dirty="0" smtClean="0"/>
              <a:t>Google </a:t>
            </a:r>
            <a:r>
              <a:rPr lang="en-US" dirty="0"/>
              <a:t>ads</a:t>
            </a:r>
          </a:p>
          <a:p>
            <a:pPr lvl="2" fontAlgn="base"/>
            <a:r>
              <a:rPr lang="en-US" dirty="0"/>
              <a:t>User and system testing</a:t>
            </a:r>
          </a:p>
          <a:p>
            <a:pPr lvl="1" fontAlgn="base"/>
            <a:r>
              <a:rPr lang="en-US" dirty="0"/>
              <a:t>11/19 - 11/25</a:t>
            </a:r>
          </a:p>
          <a:p>
            <a:pPr lvl="2" fontAlgn="base"/>
            <a:r>
              <a:rPr lang="en-US" dirty="0"/>
              <a:t>AWS Deployment</a:t>
            </a:r>
          </a:p>
          <a:p>
            <a:pPr lvl="2" fontAlgn="base"/>
            <a:r>
              <a:rPr lang="en-US" dirty="0"/>
              <a:t>Integration of Varnish Server</a:t>
            </a:r>
          </a:p>
          <a:p>
            <a:pPr lvl="1" fontAlgn="base"/>
            <a:r>
              <a:rPr lang="en-US" dirty="0"/>
              <a:t>11/26 - 12/01</a:t>
            </a:r>
          </a:p>
          <a:p>
            <a:pPr lvl="2" fontAlgn="base"/>
            <a:r>
              <a:rPr lang="en-US" dirty="0"/>
              <a:t>Validation of requirements and system</a:t>
            </a:r>
          </a:p>
          <a:p>
            <a:pPr lvl="2" fontAlgn="base"/>
            <a:r>
              <a:rPr lang="en-US" dirty="0"/>
              <a:t>Documentation &amp; Handover</a:t>
            </a:r>
          </a:p>
          <a:p>
            <a:pPr lvl="1" fontAlgn="base"/>
            <a:r>
              <a:rPr lang="en-US" dirty="0"/>
              <a:t>12/02 - Demonstration (Final)</a:t>
            </a:r>
          </a:p>
        </p:txBody>
      </p:sp>
    </p:spTree>
    <p:extLst>
      <p:ext uri="{BB962C8B-B14F-4D97-AF65-F5344CB8AC3E}">
        <p14:creationId xmlns:p14="http://schemas.microsoft.com/office/powerpoint/2010/main" val="2946598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That Have Arisen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for this milestone</a:t>
            </a:r>
          </a:p>
          <a:p>
            <a:r>
              <a:rPr lang="en-US" dirty="0" smtClean="0"/>
              <a:t>Next milestone: expecting deployment issue</a:t>
            </a:r>
          </a:p>
          <a:p>
            <a:pPr lvl="1"/>
            <a:r>
              <a:rPr lang="en-US" dirty="0" smtClean="0"/>
              <a:t>Difficulty setting up accounts &amp; funding</a:t>
            </a:r>
          </a:p>
          <a:p>
            <a:pPr lvl="2"/>
            <a:r>
              <a:rPr lang="en-US" dirty="0"/>
              <a:t>In constant communication with client to resolve</a:t>
            </a:r>
            <a:endParaRPr lang="en-US" dirty="0" smtClean="0"/>
          </a:p>
          <a:p>
            <a:pPr lvl="1"/>
            <a:r>
              <a:rPr lang="en-US" dirty="0" smtClean="0"/>
              <a:t>Headaches with AWS servers</a:t>
            </a:r>
          </a:p>
          <a:p>
            <a:pPr lvl="2"/>
            <a:r>
              <a:rPr lang="en-US" dirty="0" smtClean="0"/>
              <a:t>Giving enough time to complete deployment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606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Completed</a:t>
            </a:r>
          </a:p>
          <a:p>
            <a:pPr lvl="1"/>
            <a:r>
              <a:rPr lang="en-US" dirty="0" smtClean="0"/>
              <a:t>Cornell </a:t>
            </a:r>
            <a:r>
              <a:rPr lang="en-US" dirty="0"/>
              <a:t>Daily Tech Brand</a:t>
            </a:r>
          </a:p>
          <a:p>
            <a:pPr lvl="1"/>
            <a:r>
              <a:rPr lang="en-US" dirty="0"/>
              <a:t>Website Interface</a:t>
            </a:r>
          </a:p>
          <a:p>
            <a:pPr lvl="1"/>
            <a:r>
              <a:rPr lang="en-US" dirty="0"/>
              <a:t>Database Redesign &amp; Shared Library</a:t>
            </a:r>
          </a:p>
          <a:p>
            <a:pPr lvl="1"/>
            <a:r>
              <a:rPr lang="en-US" dirty="0"/>
              <a:t>RSS &amp; Web Scraping</a:t>
            </a:r>
          </a:p>
          <a:p>
            <a:pPr lvl="1"/>
            <a:r>
              <a:rPr lang="en-US" dirty="0"/>
              <a:t>Data Fusion Algorithm</a:t>
            </a:r>
          </a:p>
          <a:p>
            <a:pPr lvl="1"/>
            <a:r>
              <a:rPr lang="en-US" dirty="0"/>
              <a:t>Drupal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Finishing touches, testing, deployment, validation, documentation &amp; handover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&amp;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website for a new market</a:t>
            </a:r>
          </a:p>
          <a:p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Website Front End, Content Management System (CMS), Branding for Newspaper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Cloud Web Performance &amp; Deployment, Data Fusion Algorithm, Mobile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2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Running MySQL, Apache 2, Java, and Varnish (Reverse HTTP Proxy Web Caching)</a:t>
            </a:r>
          </a:p>
          <a:p>
            <a:r>
              <a:rPr lang="en-US" dirty="0" smtClean="0"/>
              <a:t>Drupal CMS with custom extensions (PHP &amp; MySQL) for Data Fusion</a:t>
            </a:r>
          </a:p>
          <a:p>
            <a:r>
              <a:rPr lang="en-US" dirty="0" smtClean="0"/>
              <a:t>Front End out of CSS, XHTML, and PHP</a:t>
            </a:r>
          </a:p>
          <a:p>
            <a:r>
              <a:rPr lang="en-US" dirty="0" smtClean="0"/>
              <a:t>RSS Feed &amp; Website Crawling in Java</a:t>
            </a:r>
          </a:p>
          <a:p>
            <a:r>
              <a:rPr lang="en-US" dirty="0" smtClean="0"/>
              <a:t>Data Fusion using Apache Lucene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9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5" name="Content Placeholder 4" descr="software_stac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762" b="-55762"/>
          <a:stretch>
            <a:fillRect/>
          </a:stretch>
        </p:blipFill>
        <p:spPr>
          <a:xfrm>
            <a:off x="0" y="1654033"/>
            <a:ext cx="9144000" cy="5028847"/>
          </a:xfrm>
        </p:spPr>
      </p:pic>
    </p:spTree>
    <p:extLst>
      <p:ext uri="{BB962C8B-B14F-4D97-AF65-F5344CB8AC3E}">
        <p14:creationId xmlns:p14="http://schemas.microsoft.com/office/powerpoint/2010/main" val="79229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Design</a:t>
            </a:r>
            <a:endParaRPr lang="en-US" dirty="0"/>
          </a:p>
        </p:txBody>
      </p:sp>
      <p:pic>
        <p:nvPicPr>
          <p:cNvPr id="5" name="Content Placeholder 4" descr="data_flo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902" b="-46902"/>
          <a:stretch>
            <a:fillRect/>
          </a:stretch>
        </p:blipFill>
        <p:spPr>
          <a:xfrm>
            <a:off x="0" y="1638547"/>
            <a:ext cx="9172158" cy="5044333"/>
          </a:xfrm>
        </p:spPr>
      </p:pic>
    </p:spTree>
    <p:extLst>
      <p:ext uri="{BB962C8B-B14F-4D97-AF65-F5344CB8AC3E}">
        <p14:creationId xmlns:p14="http://schemas.microsoft.com/office/powerpoint/2010/main" val="79229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for Milestone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Cornell Daily Tech Brand</a:t>
            </a:r>
          </a:p>
          <a:p>
            <a:r>
              <a:rPr lang="en-US" dirty="0"/>
              <a:t>Website Interface</a:t>
            </a:r>
          </a:p>
          <a:p>
            <a:r>
              <a:rPr lang="en-US" dirty="0"/>
              <a:t>Database Redesign &amp; Shared Library</a:t>
            </a:r>
          </a:p>
          <a:p>
            <a:r>
              <a:rPr lang="en-US" dirty="0"/>
              <a:t>RSS &amp; Web Scraping</a:t>
            </a:r>
          </a:p>
          <a:p>
            <a:r>
              <a:rPr lang="en-US" dirty="0"/>
              <a:t>Data Fusion Algorithm</a:t>
            </a:r>
          </a:p>
          <a:p>
            <a:r>
              <a:rPr lang="en-US" dirty="0"/>
              <a:t>Drupal Modules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67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Cornell Daily Tech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Cornell Daily Tech Identity</a:t>
            </a:r>
          </a:p>
          <a:p>
            <a:r>
              <a:rPr lang="en-US" dirty="0" smtClean="0"/>
              <a:t>Logo Design</a:t>
            </a:r>
            <a:r>
              <a:rPr lang="en-US" dirty="0"/>
              <a:t> </a:t>
            </a:r>
            <a:r>
              <a:rPr lang="en-US" dirty="0" smtClean="0"/>
              <a:t>&amp; Color Scheme</a:t>
            </a:r>
          </a:p>
          <a:p>
            <a:r>
              <a:rPr lang="en-US" dirty="0" smtClean="0"/>
              <a:t>Temporary &amp; Permanent Navigation</a:t>
            </a:r>
          </a:p>
          <a:p>
            <a:pPr lvl="1"/>
            <a:r>
              <a:rPr lang="en-US" dirty="0" smtClean="0"/>
              <a:t>Inspired by </a:t>
            </a:r>
            <a:r>
              <a:rPr lang="en-US" dirty="0" err="1" smtClean="0"/>
              <a:t>NYTBits</a:t>
            </a:r>
            <a:endParaRPr lang="en-US" dirty="0" smtClean="0"/>
          </a:p>
          <a:p>
            <a:r>
              <a:rPr lang="en-US" dirty="0" smtClean="0"/>
              <a:t>Grid Layout</a:t>
            </a:r>
          </a:p>
          <a:p>
            <a:pPr lvl="1"/>
            <a:r>
              <a:rPr lang="en-US" dirty="0" smtClean="0"/>
              <a:t>Inspired by The Verge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53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946</Words>
  <Application>Microsoft Office PowerPoint</Application>
  <PresentationFormat>On-screen Show (4:3)</PresentationFormat>
  <Paragraphs>199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CS5150: Sun in the City Milestone 3</vt:lpstr>
      <vt:lpstr>Overview</vt:lpstr>
      <vt:lpstr>Project Description</vt:lpstr>
      <vt:lpstr>Project Scope &amp; Requirements</vt:lpstr>
      <vt:lpstr>System Design</vt:lpstr>
      <vt:lpstr>System Architecture</vt:lpstr>
      <vt:lpstr>Deployment Design</vt:lpstr>
      <vt:lpstr>Progress for Milestone 3</vt:lpstr>
      <vt:lpstr>Cornell Daily Tech Brand</vt:lpstr>
      <vt:lpstr>Cornell Daily Tech Brand</vt:lpstr>
      <vt:lpstr>Website Interface</vt:lpstr>
      <vt:lpstr>Website Interface</vt:lpstr>
      <vt:lpstr>Website Interface</vt:lpstr>
      <vt:lpstr>Website Interface</vt:lpstr>
      <vt:lpstr>Website Interface</vt:lpstr>
      <vt:lpstr>Database Redesign &amp; Shared Library</vt:lpstr>
      <vt:lpstr>Database Redesign &amp; Shared Library</vt:lpstr>
      <vt:lpstr>RSS &amp; Web Scraping</vt:lpstr>
      <vt:lpstr>RSS &amp; Web Scraping</vt:lpstr>
      <vt:lpstr>Data Fusion Algorithm</vt:lpstr>
      <vt:lpstr>Data Fusion Algorithm</vt:lpstr>
      <vt:lpstr>Drupal Modules</vt:lpstr>
      <vt:lpstr>Drupal Modules</vt:lpstr>
      <vt:lpstr>Drupal Modules</vt:lpstr>
      <vt:lpstr>Drupal Modules</vt:lpstr>
      <vt:lpstr>Drupal Modules</vt:lpstr>
      <vt:lpstr>Drupal Modules</vt:lpstr>
      <vt:lpstr>Drupal Modules</vt:lpstr>
      <vt:lpstr>Drupal Modules</vt:lpstr>
      <vt:lpstr>Drupal Modules</vt:lpstr>
      <vt:lpstr>Progress Summary</vt:lpstr>
      <vt:lpstr>Project Planning</vt:lpstr>
      <vt:lpstr>Project Planning</vt:lpstr>
      <vt:lpstr>Project Planning</vt:lpstr>
      <vt:lpstr>Issues That Have Arisen</vt:lpstr>
      <vt:lpstr>Milestone 3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Tischler</dc:creator>
  <cp:lastModifiedBy>Lolwut</cp:lastModifiedBy>
  <cp:revision>57</cp:revision>
  <dcterms:created xsi:type="dcterms:W3CDTF">2012-10-10T00:19:48Z</dcterms:created>
  <dcterms:modified xsi:type="dcterms:W3CDTF">2012-11-09T18:15:47Z</dcterms:modified>
</cp:coreProperties>
</file>