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4" r:id="rId7"/>
    <p:sldId id="286" r:id="rId8"/>
    <p:sldId id="287" r:id="rId9"/>
    <p:sldId id="259" r:id="rId10"/>
    <p:sldId id="265" r:id="rId11"/>
    <p:sldId id="266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E48AD-3BAE-BE47-BEAC-B0973A2754C5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881-2416-0642-BBD6-3E35F7F3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2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475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417638"/>
            <a:ext cx="9144000" cy="182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B352-3FF1-4E47-B432-380F887EB6CA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CS5150: Sun in the City</a:t>
            </a:r>
            <a:br>
              <a:rPr lang="en-US" dirty="0" smtClean="0"/>
            </a:br>
            <a:r>
              <a:rPr lang="en-US" dirty="0" smtClean="0"/>
              <a:t>Milestone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Phillip Tischler, Vera </a:t>
            </a:r>
            <a:r>
              <a:rPr lang="en-US" dirty="0" err="1" smtClean="0"/>
              <a:t>Khovanskaya</a:t>
            </a:r>
            <a:r>
              <a:rPr lang="en-US" dirty="0" smtClean="0"/>
              <a:t>, Sean Salmon, James </a:t>
            </a:r>
            <a:r>
              <a:rPr lang="en-US" dirty="0" err="1" smtClean="0"/>
              <a:t>McGuinness</a:t>
            </a:r>
            <a:r>
              <a:rPr lang="en-US" dirty="0" smtClean="0"/>
              <a:t>, Zach </a:t>
            </a:r>
            <a:r>
              <a:rPr lang="en-US" dirty="0" err="1" smtClean="0"/>
              <a:t>Porges</a:t>
            </a:r>
            <a:r>
              <a:rPr lang="en-US" dirty="0" smtClean="0"/>
              <a:t>, Brian </a:t>
            </a:r>
            <a:r>
              <a:rPr lang="en-US" dirty="0" err="1" smtClean="0"/>
              <a:t>Toth</a:t>
            </a:r>
            <a:r>
              <a:rPr lang="en-US" dirty="0" smtClean="0"/>
              <a:t>, Lin </a:t>
            </a:r>
            <a:r>
              <a:rPr lang="en-US" dirty="0" err="1" smtClean="0"/>
              <a:t>Xue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9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That Have Arisen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60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</a:t>
            </a:r>
            <a:r>
              <a:rPr lang="en-US" dirty="0" smtClean="0"/>
              <a:t>3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Description, Scope, &amp; Benefits</a:t>
            </a:r>
          </a:p>
          <a:p>
            <a:r>
              <a:rPr lang="en-US" dirty="0" smtClean="0"/>
              <a:t>System &amp; Deployment Design </a:t>
            </a:r>
          </a:p>
          <a:p>
            <a:r>
              <a:rPr lang="en-US" dirty="0" smtClean="0"/>
              <a:t>Progress for Milestone </a:t>
            </a:r>
            <a:r>
              <a:rPr lang="en-US" dirty="0" smtClean="0"/>
              <a:t>3</a:t>
            </a:r>
            <a:endParaRPr lang="en-US" dirty="0" smtClean="0"/>
          </a:p>
          <a:p>
            <a:pPr lvl="1"/>
            <a:r>
              <a:rPr lang="en-US" dirty="0" smtClean="0"/>
              <a:t>TODO</a:t>
            </a:r>
            <a:endParaRPr lang="en-US" dirty="0" smtClean="0"/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Issues Arisen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260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“Totally online, totally tech based newspaper for the tech campus” –Joseph Staehle</a:t>
            </a:r>
          </a:p>
          <a:p>
            <a:r>
              <a:rPr lang="en-US" dirty="0" smtClean="0"/>
              <a:t>Client: The Cornell Daily Sun</a:t>
            </a:r>
          </a:p>
          <a:p>
            <a:r>
              <a:rPr lang="en-US" dirty="0" smtClean="0"/>
              <a:t>Website for online newspaper read by the Cornell NYC Tech Campus</a:t>
            </a:r>
          </a:p>
          <a:p>
            <a:r>
              <a:rPr lang="en-US" dirty="0" smtClean="0"/>
              <a:t>Data Fusion: Aggregation of articles from other news sources</a:t>
            </a:r>
          </a:p>
        </p:txBody>
      </p:sp>
    </p:spTree>
    <p:extLst>
      <p:ext uri="{BB962C8B-B14F-4D97-AF65-F5344CB8AC3E}">
        <p14:creationId xmlns:p14="http://schemas.microsoft.com/office/powerpoint/2010/main" val="230877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&amp;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website for a new market</a:t>
            </a:r>
          </a:p>
          <a:p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Website Front End, Content Management System (CMS), Branding for Newspaper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Cloud Web Performance &amp; Deployment, Data Fusion Algorithm, Mobile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Market</a:t>
            </a:r>
          </a:p>
          <a:p>
            <a:pPr lvl="1"/>
            <a:r>
              <a:rPr lang="en-US" dirty="0" smtClean="0"/>
              <a:t>Old website has 80,000 unique quarterly users</a:t>
            </a:r>
          </a:p>
          <a:p>
            <a:pPr lvl="1"/>
            <a:r>
              <a:rPr lang="en-US" dirty="0" smtClean="0"/>
              <a:t>New market will eventually have equivalent population</a:t>
            </a:r>
          </a:p>
          <a:p>
            <a:pPr lvl="1"/>
            <a:r>
              <a:rPr lang="en-US" dirty="0" smtClean="0"/>
              <a:t>More advertisement opportunities</a:t>
            </a:r>
          </a:p>
          <a:p>
            <a:pPr lvl="1"/>
            <a:r>
              <a:rPr lang="en-US" dirty="0" smtClean="0"/>
              <a:t>Larger Population of Readers</a:t>
            </a:r>
          </a:p>
          <a:p>
            <a:r>
              <a:rPr lang="en-US" dirty="0" smtClean="0"/>
              <a:t>New Website System</a:t>
            </a:r>
          </a:p>
          <a:p>
            <a:pPr lvl="1"/>
            <a:r>
              <a:rPr lang="en-US" dirty="0" smtClean="0"/>
              <a:t>Potential to integrate into current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Running MySQL, Apache 2, Java, and Varnish (Reverse HTTP Proxy Web Caching)</a:t>
            </a:r>
          </a:p>
          <a:p>
            <a:r>
              <a:rPr lang="en-US" dirty="0" smtClean="0"/>
              <a:t>Drupal CMS with custom extensions (PHP &amp; MySQL) for Data Fusion</a:t>
            </a:r>
          </a:p>
          <a:p>
            <a:r>
              <a:rPr lang="en-US" dirty="0" smtClean="0"/>
              <a:t>Front End out of CSS, XHTML, and PHP</a:t>
            </a:r>
          </a:p>
          <a:p>
            <a:r>
              <a:rPr lang="en-US" dirty="0" smtClean="0"/>
              <a:t>RSS Feed &amp; Website Crawling in Java</a:t>
            </a:r>
          </a:p>
          <a:p>
            <a:r>
              <a:rPr lang="en-US" dirty="0" smtClean="0"/>
              <a:t>Data Fusion using Apache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9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5" name="Content Placeholder 4" descr="software_stac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762" b="-55762"/>
          <a:stretch>
            <a:fillRect/>
          </a:stretch>
        </p:blipFill>
        <p:spPr>
          <a:xfrm>
            <a:off x="0" y="1654033"/>
            <a:ext cx="9144000" cy="5028847"/>
          </a:xfrm>
        </p:spPr>
      </p:pic>
    </p:spTree>
    <p:extLst>
      <p:ext uri="{BB962C8B-B14F-4D97-AF65-F5344CB8AC3E}">
        <p14:creationId xmlns:p14="http://schemas.microsoft.com/office/powerpoint/2010/main" val="79229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Design</a:t>
            </a:r>
            <a:endParaRPr lang="en-US" dirty="0"/>
          </a:p>
        </p:txBody>
      </p:sp>
      <p:pic>
        <p:nvPicPr>
          <p:cNvPr id="5" name="Content Placeholder 4" descr="data_flo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902" b="-46902"/>
          <a:stretch>
            <a:fillRect/>
          </a:stretch>
        </p:blipFill>
        <p:spPr>
          <a:xfrm>
            <a:off x="0" y="1638547"/>
            <a:ext cx="9172158" cy="5044333"/>
          </a:xfrm>
        </p:spPr>
      </p:pic>
    </p:spTree>
    <p:extLst>
      <p:ext uri="{BB962C8B-B14F-4D97-AF65-F5344CB8AC3E}">
        <p14:creationId xmlns:p14="http://schemas.microsoft.com/office/powerpoint/2010/main" val="79229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for Milestone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67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235</Words>
  <Application>Microsoft Macintosh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CS5150: Sun in the City Milestone 3</vt:lpstr>
      <vt:lpstr>Overview</vt:lpstr>
      <vt:lpstr>Project Description</vt:lpstr>
      <vt:lpstr>Project Scope &amp; Requirements</vt:lpstr>
      <vt:lpstr>Project Benefits</vt:lpstr>
      <vt:lpstr>System Design</vt:lpstr>
      <vt:lpstr>System Architecture</vt:lpstr>
      <vt:lpstr>Deployment Design</vt:lpstr>
      <vt:lpstr>Progress for Milestone 3</vt:lpstr>
      <vt:lpstr>Project Planning</vt:lpstr>
      <vt:lpstr>Issues That Have Arisen</vt:lpstr>
      <vt:lpstr>Milestone 3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Tischler</dc:creator>
  <cp:lastModifiedBy>Phillip Tischler</cp:lastModifiedBy>
  <cp:revision>41</cp:revision>
  <dcterms:created xsi:type="dcterms:W3CDTF">2012-10-10T00:19:48Z</dcterms:created>
  <dcterms:modified xsi:type="dcterms:W3CDTF">2012-11-06T05:48:18Z</dcterms:modified>
</cp:coreProperties>
</file>