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58" r:id="rId4"/>
    <p:sldId id="261" r:id="rId5"/>
    <p:sldId id="262" r:id="rId6"/>
    <p:sldId id="264" r:id="rId7"/>
    <p:sldId id="259" r:id="rId8"/>
    <p:sldId id="269" r:id="rId9"/>
    <p:sldId id="271" r:id="rId10"/>
    <p:sldId id="270" r:id="rId11"/>
    <p:sldId id="267" r:id="rId12"/>
    <p:sldId id="268" r:id="rId13"/>
    <p:sldId id="274" r:id="rId14"/>
    <p:sldId id="272" r:id="rId15"/>
    <p:sldId id="273" r:id="rId16"/>
    <p:sldId id="265" r:id="rId17"/>
    <p:sldId id="266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E48AD-3BAE-BE47-BEAC-B0973A2754C5}" type="datetimeFigureOut">
              <a:rPr lang="en-US" smtClean="0"/>
              <a:t>10/9/12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35881-2416-0642-BBD6-3E35F7F3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6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35881-2416-0642-BBD6-3E35F7F3D7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70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10/9/12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10/9/12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6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10/9/12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2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475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10/9/12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417638"/>
            <a:ext cx="9144000" cy="1825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5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10/9/12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7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10/9/12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9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10/9/12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0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10/9/12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1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10/9/12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10/9/12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1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10/9/12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FB352-3FF1-4E47-B432-380F887EB6CA}" type="datetimeFigureOut">
              <a:rPr lang="en-US" smtClean="0"/>
              <a:t>10/9/12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8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CS5150: Sun in the City</a:t>
            </a:r>
            <a:br>
              <a:rPr lang="en-US" dirty="0" smtClean="0"/>
            </a:br>
            <a:r>
              <a:rPr lang="en-US" dirty="0" smtClean="0"/>
              <a:t>Milestone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Phillip Tischler, Vera </a:t>
            </a:r>
            <a:r>
              <a:rPr lang="en-US" dirty="0" err="1" smtClean="0"/>
              <a:t>Khovanskaya</a:t>
            </a:r>
            <a:r>
              <a:rPr lang="en-US" dirty="0" smtClean="0"/>
              <a:t>, Sean Salmon, James </a:t>
            </a:r>
            <a:r>
              <a:rPr lang="en-US" dirty="0" err="1" smtClean="0"/>
              <a:t>McGuinness</a:t>
            </a:r>
            <a:r>
              <a:rPr lang="en-US" dirty="0" smtClean="0"/>
              <a:t>, Zach </a:t>
            </a:r>
            <a:r>
              <a:rPr lang="en-US" dirty="0" err="1" smtClean="0"/>
              <a:t>Porges</a:t>
            </a:r>
            <a:r>
              <a:rPr lang="en-US" dirty="0" smtClean="0"/>
              <a:t>, Brian </a:t>
            </a:r>
            <a:r>
              <a:rPr lang="en-US" dirty="0" err="1" smtClean="0"/>
              <a:t>Toth</a:t>
            </a:r>
            <a:r>
              <a:rPr lang="en-US" dirty="0" smtClean="0"/>
              <a:t>, Lin </a:t>
            </a:r>
            <a:r>
              <a:rPr lang="en-US" dirty="0" err="1" smtClean="0"/>
              <a:t>Xue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0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Actors &amp;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15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44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Drupal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99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RSS &amp; Website Scraping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66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Fusion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13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Drupal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90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97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That Have Arisen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 Development Servers</a:t>
            </a:r>
          </a:p>
          <a:p>
            <a:pPr lvl="1"/>
            <a:r>
              <a:rPr lang="en-US" dirty="0" smtClean="0"/>
              <a:t>LAMP != WAMP != MAMP != XAMP != ?</a:t>
            </a:r>
          </a:p>
          <a:p>
            <a:pPr lvl="1"/>
            <a:r>
              <a:rPr lang="en-US" dirty="0" smtClean="0"/>
              <a:t>User Permissions, Enable Apache MODS, Rewrite URLs &amp; </a:t>
            </a:r>
            <a:r>
              <a:rPr lang="en-US" dirty="0" err="1" smtClean="0"/>
              <a:t>Symlinks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5606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1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Project Description, Scope, &amp; Benefits</a:t>
            </a:r>
          </a:p>
          <a:p>
            <a:r>
              <a:rPr lang="en-US" dirty="0" smtClean="0"/>
              <a:t>System Design </a:t>
            </a:r>
          </a:p>
          <a:p>
            <a:r>
              <a:rPr lang="en-US" dirty="0" smtClean="0"/>
              <a:t>Progress for Milestone 1</a:t>
            </a:r>
          </a:p>
          <a:p>
            <a:pPr lvl="1"/>
            <a:r>
              <a:rPr lang="en-US" dirty="0" smtClean="0"/>
              <a:t>Space Analysis, Tradeoffs, Actors &amp; Use Cases, Layout Design</a:t>
            </a:r>
          </a:p>
          <a:p>
            <a:pPr lvl="1"/>
            <a:r>
              <a:rPr lang="en-US" dirty="0" smtClean="0"/>
              <a:t>Initial Drupal Website</a:t>
            </a:r>
          </a:p>
          <a:p>
            <a:pPr lvl="1"/>
            <a:r>
              <a:rPr lang="en-US" dirty="0" smtClean="0"/>
              <a:t>Data Fusion Algorithm &amp; Drupal Extensions</a:t>
            </a:r>
          </a:p>
          <a:p>
            <a:r>
              <a:rPr lang="en-US" dirty="0" smtClean="0"/>
              <a:t>Progress Planning</a:t>
            </a:r>
          </a:p>
          <a:p>
            <a:r>
              <a:rPr lang="en-US" dirty="0" smtClean="0"/>
              <a:t>Issues Arisen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260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“Totally online, totally tech based newspaper for the tech campus” –Joseph Staehle</a:t>
            </a:r>
          </a:p>
          <a:p>
            <a:r>
              <a:rPr lang="en-US" dirty="0" smtClean="0"/>
              <a:t>Client: The Cornell Daily Sun</a:t>
            </a:r>
          </a:p>
          <a:p>
            <a:r>
              <a:rPr lang="en-US" dirty="0" smtClean="0"/>
              <a:t>Website for online newspaper read by the Cornell </a:t>
            </a:r>
            <a:r>
              <a:rPr lang="en-US" dirty="0" smtClean="0"/>
              <a:t>NYC </a:t>
            </a:r>
            <a:r>
              <a:rPr lang="en-US" dirty="0" smtClean="0"/>
              <a:t>Tech Campus</a:t>
            </a:r>
          </a:p>
          <a:p>
            <a:r>
              <a:rPr lang="en-US" dirty="0" smtClean="0"/>
              <a:t>Data Fusion: Aggregation of articles from other news sources</a:t>
            </a:r>
          </a:p>
        </p:txBody>
      </p:sp>
    </p:spTree>
    <p:extLst>
      <p:ext uri="{BB962C8B-B14F-4D97-AF65-F5344CB8AC3E}">
        <p14:creationId xmlns:p14="http://schemas.microsoft.com/office/powerpoint/2010/main" val="230877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 &amp;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website for a new market</a:t>
            </a:r>
          </a:p>
          <a:p>
            <a:r>
              <a:rPr lang="en-US" dirty="0" smtClean="0"/>
              <a:t>Required</a:t>
            </a:r>
          </a:p>
          <a:p>
            <a:pPr lvl="1"/>
            <a:r>
              <a:rPr lang="en-US" dirty="0" smtClean="0"/>
              <a:t>Website Front End, Content Management System (CMS), Branding for Newspaper</a:t>
            </a:r>
          </a:p>
          <a:p>
            <a:r>
              <a:rPr lang="en-US" dirty="0" smtClean="0"/>
              <a:t>Optional</a:t>
            </a:r>
          </a:p>
          <a:p>
            <a:pPr lvl="1"/>
            <a:r>
              <a:rPr lang="en-US" dirty="0" smtClean="0"/>
              <a:t>Cloud Web Performance &amp; Deployment, Data Fusion Algorithm, Mobile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24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Market</a:t>
            </a:r>
          </a:p>
          <a:p>
            <a:pPr lvl="1"/>
            <a:r>
              <a:rPr lang="en-US" dirty="0" smtClean="0"/>
              <a:t>Old website has 80,000 unique quarterly users</a:t>
            </a:r>
          </a:p>
          <a:p>
            <a:pPr lvl="1"/>
            <a:r>
              <a:rPr lang="en-US" dirty="0" smtClean="0"/>
              <a:t>New market will eventually have equivalent population</a:t>
            </a:r>
          </a:p>
          <a:p>
            <a:pPr lvl="1"/>
            <a:r>
              <a:rPr lang="en-US" dirty="0" smtClean="0"/>
              <a:t>More advertisement opportunities</a:t>
            </a:r>
          </a:p>
          <a:p>
            <a:pPr lvl="1"/>
            <a:r>
              <a:rPr lang="en-US" dirty="0" smtClean="0"/>
              <a:t>Larger Population of Readers</a:t>
            </a:r>
          </a:p>
          <a:p>
            <a:r>
              <a:rPr lang="en-US" dirty="0" smtClean="0"/>
              <a:t>New Website System</a:t>
            </a:r>
          </a:p>
          <a:p>
            <a:pPr lvl="1"/>
            <a:r>
              <a:rPr lang="en-US" dirty="0" smtClean="0"/>
              <a:t>Potential to integrate into current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8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Running MySQL, Apache 2, Java, and Varnish (Reverse HTTP Proxy Web Caching)</a:t>
            </a:r>
          </a:p>
          <a:p>
            <a:r>
              <a:rPr lang="en-US" dirty="0" smtClean="0"/>
              <a:t>Drupal CMS with custom extensions (PHP &amp; MySQL) for Data Fusion</a:t>
            </a:r>
          </a:p>
          <a:p>
            <a:r>
              <a:rPr lang="en-US" dirty="0" smtClean="0"/>
              <a:t>Front End out of CSS, XHTML, and PHP</a:t>
            </a:r>
          </a:p>
          <a:p>
            <a:r>
              <a:rPr lang="en-US" dirty="0" smtClean="0"/>
              <a:t>RSS Feed &amp; Website Crawling in Java</a:t>
            </a:r>
          </a:p>
          <a:p>
            <a:r>
              <a:rPr lang="en-US" dirty="0" smtClean="0"/>
              <a:t>Data Fusion using Apache </a:t>
            </a:r>
            <a:r>
              <a:rPr lang="en-US" dirty="0" err="1" smtClean="0"/>
              <a:t>Lucene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90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for </a:t>
            </a:r>
            <a:r>
              <a:rPr lang="en-US" dirty="0" smtClean="0"/>
              <a:t>Milestone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User Experience</a:t>
            </a:r>
          </a:p>
          <a:p>
            <a:pPr lvl="1"/>
            <a:r>
              <a:rPr lang="en-US" dirty="0" smtClean="0"/>
              <a:t>Space Analysis</a:t>
            </a:r>
          </a:p>
          <a:p>
            <a:pPr lvl="1"/>
            <a:r>
              <a:rPr lang="en-US" dirty="0" smtClean="0"/>
              <a:t>Tradeoffs</a:t>
            </a:r>
          </a:p>
          <a:p>
            <a:pPr lvl="1"/>
            <a:r>
              <a:rPr lang="en-US" dirty="0" smtClean="0"/>
              <a:t>Actors &amp; Use Cases</a:t>
            </a:r>
          </a:p>
          <a:p>
            <a:pPr lvl="1"/>
            <a:r>
              <a:rPr lang="en-US" dirty="0" smtClean="0"/>
              <a:t>Layout Design</a:t>
            </a:r>
          </a:p>
          <a:p>
            <a:r>
              <a:rPr lang="en-US" dirty="0" smtClean="0"/>
              <a:t>CMS &amp; Front End</a:t>
            </a:r>
          </a:p>
          <a:p>
            <a:pPr lvl="1"/>
            <a:r>
              <a:rPr lang="en-US" dirty="0" smtClean="0"/>
              <a:t>Development Server with Drupal Website and Custom CSS</a:t>
            </a:r>
          </a:p>
          <a:p>
            <a:r>
              <a:rPr lang="en-US" dirty="0" smtClean="0"/>
              <a:t>Data Fusion Algorithm</a:t>
            </a:r>
          </a:p>
          <a:p>
            <a:pPr lvl="1"/>
            <a:r>
              <a:rPr lang="en-US" dirty="0" smtClean="0"/>
              <a:t>RSS Feed Scraping &amp; Text Search Libraries</a:t>
            </a:r>
          </a:p>
          <a:p>
            <a:r>
              <a:rPr lang="en-US" dirty="0" smtClean="0"/>
              <a:t>Drupal Extensions: Example extension code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867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36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8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338</Words>
  <Application>Microsoft Macintosh PowerPoint</Application>
  <PresentationFormat>On-screen Show (4:3)</PresentationFormat>
  <Paragraphs>62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CS5150: Sun in the City Milestone 1</vt:lpstr>
      <vt:lpstr>Overview</vt:lpstr>
      <vt:lpstr>Project Description</vt:lpstr>
      <vt:lpstr>Project Scope &amp; Requirements</vt:lpstr>
      <vt:lpstr>Project Benefits</vt:lpstr>
      <vt:lpstr>System Design</vt:lpstr>
      <vt:lpstr>Progress for Milestone 1</vt:lpstr>
      <vt:lpstr>Space Analysis</vt:lpstr>
      <vt:lpstr>Tradeoffs</vt:lpstr>
      <vt:lpstr>Actors &amp; Use Cases</vt:lpstr>
      <vt:lpstr>Layout Design</vt:lpstr>
      <vt:lpstr>Initial Drupal Website</vt:lpstr>
      <vt:lpstr>RSS &amp; Website Scraping</vt:lpstr>
      <vt:lpstr>Data Fusion Algorithm</vt:lpstr>
      <vt:lpstr>Drupal Extensions</vt:lpstr>
      <vt:lpstr>Project Planning</vt:lpstr>
      <vt:lpstr>Issues That Have Arisen</vt:lpstr>
      <vt:lpstr>Milestone 1 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Tischler</dc:creator>
  <cp:lastModifiedBy>Phillip Tischler</cp:lastModifiedBy>
  <cp:revision>10</cp:revision>
  <dcterms:created xsi:type="dcterms:W3CDTF">2012-10-10T00:19:48Z</dcterms:created>
  <dcterms:modified xsi:type="dcterms:W3CDTF">2012-10-10T01:25:23Z</dcterms:modified>
</cp:coreProperties>
</file>