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2BE"/>
    <a:srgbClr val="EE9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1"/>
    <p:restoredTop sz="94648"/>
  </p:normalViewPr>
  <p:slideViewPr>
    <p:cSldViewPr snapToGrid="0">
      <p:cViewPr varScale="1">
        <p:scale>
          <a:sx n="78" d="100"/>
          <a:sy n="78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AFDAE-2092-DC4E-87FB-24CA13B3C1C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03A08-BD8E-1C44-A12C-26DA5DC54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0">
            <a:extLst>
              <a:ext uri="{FF2B5EF4-FFF2-40B4-BE49-F238E27FC236}">
                <a16:creationId xmlns:a16="http://schemas.microsoft.com/office/drawing/2014/main" id="{D81D989C-ED65-8DCD-9F04-9271245D2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857500"/>
            <a:ext cx="12192000" cy="1143000"/>
          </a:xfrm>
        </p:spPr>
        <p:txBody>
          <a:bodyPr>
            <a:normAutofit/>
          </a:bodyPr>
          <a:lstStyle>
            <a:lvl1pPr algn="ctr">
              <a:defRPr sz="6000" b="1"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1B38C2-6400-5C8A-11DD-15D849E61C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4801"/>
            <a:ext cx="12191999" cy="766118"/>
          </a:xfrm>
        </p:spPr>
        <p:txBody>
          <a:bodyPr anchor="ctr"/>
          <a:lstStyle>
            <a:lvl1pPr marL="0" indent="0" algn="ctr">
              <a:buNone/>
              <a:defRPr>
                <a:latin typeface="Avenir Book" panose="02000503020000020003" pitchFamily="2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009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0">
            <a:extLst>
              <a:ext uri="{FF2B5EF4-FFF2-40B4-BE49-F238E27FC236}">
                <a16:creationId xmlns:a16="http://schemas.microsoft.com/office/drawing/2014/main" id="{BBDC9807-6245-5CCB-CC20-8083860A5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857500"/>
            <a:ext cx="12192000" cy="1143000"/>
          </a:xfrm>
        </p:spPr>
        <p:txBody>
          <a:bodyPr>
            <a:normAutofit/>
          </a:bodyPr>
          <a:lstStyle>
            <a:lvl1pPr algn="ctr">
              <a:defRPr sz="6000" b="1">
                <a:latin typeface="Avenir Book" panose="020005030200000200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695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231;p43">
            <a:extLst>
              <a:ext uri="{FF2B5EF4-FFF2-40B4-BE49-F238E27FC236}">
                <a16:creationId xmlns:a16="http://schemas.microsoft.com/office/drawing/2014/main" id="{AF6AEB9A-155F-DC20-55C9-78AB4C7E3996}"/>
              </a:ext>
            </a:extLst>
          </p:cNvPr>
          <p:cNvSpPr/>
          <p:nvPr/>
        </p:nvSpPr>
        <p:spPr>
          <a:xfrm>
            <a:off x="481152" y="1078607"/>
            <a:ext cx="427443" cy="118300"/>
          </a:xfrm>
          <a:custGeom>
            <a:avLst/>
            <a:gdLst/>
            <a:ahLst/>
            <a:cxnLst/>
            <a:rect l="l" t="t" r="r" b="b"/>
            <a:pathLst>
              <a:path w="20969" h="5804" extrusionOk="0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Google Shape;1232;p43">
            <a:extLst>
              <a:ext uri="{FF2B5EF4-FFF2-40B4-BE49-F238E27FC236}">
                <a16:creationId xmlns:a16="http://schemas.microsoft.com/office/drawing/2014/main" id="{7A2FE439-2570-9124-0109-7759E8B3E2B7}"/>
              </a:ext>
            </a:extLst>
          </p:cNvPr>
          <p:cNvSpPr/>
          <p:nvPr/>
        </p:nvSpPr>
        <p:spPr>
          <a:xfrm>
            <a:off x="470389" y="1078607"/>
            <a:ext cx="266161" cy="494605"/>
          </a:xfrm>
          <a:custGeom>
            <a:avLst/>
            <a:gdLst/>
            <a:ahLst/>
            <a:cxnLst/>
            <a:rect l="l" t="t" r="r" b="b"/>
            <a:pathLst>
              <a:path w="13057" h="24266" extrusionOk="0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Google Shape;1233;p43">
            <a:extLst>
              <a:ext uri="{FF2B5EF4-FFF2-40B4-BE49-F238E27FC236}">
                <a16:creationId xmlns:a16="http://schemas.microsoft.com/office/drawing/2014/main" id="{90B5D4FA-21F9-71C5-47DD-BB91196EBA49}"/>
              </a:ext>
            </a:extLst>
          </p:cNvPr>
          <p:cNvSpPr/>
          <p:nvPr/>
        </p:nvSpPr>
        <p:spPr>
          <a:xfrm>
            <a:off x="661264" y="1078607"/>
            <a:ext cx="266140" cy="494605"/>
          </a:xfrm>
          <a:custGeom>
            <a:avLst/>
            <a:gdLst/>
            <a:ahLst/>
            <a:cxnLst/>
            <a:rect l="l" t="t" r="r" b="b"/>
            <a:pathLst>
              <a:path w="13056" h="24266" extrusionOk="0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Google Shape;1254;p43">
            <a:extLst>
              <a:ext uri="{FF2B5EF4-FFF2-40B4-BE49-F238E27FC236}">
                <a16:creationId xmlns:a16="http://schemas.microsoft.com/office/drawing/2014/main" id="{3EA29688-6BCE-DA7E-B56A-6299F06CD079}"/>
              </a:ext>
            </a:extLst>
          </p:cNvPr>
          <p:cNvSpPr/>
          <p:nvPr/>
        </p:nvSpPr>
        <p:spPr>
          <a:xfrm>
            <a:off x="541220" y="1517658"/>
            <a:ext cx="303261" cy="3032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b="1" dirty="0">
              <a:solidFill>
                <a:schemeClr val="bg1"/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Google Shape;1231;p43">
            <a:extLst>
              <a:ext uri="{FF2B5EF4-FFF2-40B4-BE49-F238E27FC236}">
                <a16:creationId xmlns:a16="http://schemas.microsoft.com/office/drawing/2014/main" id="{3228F1FA-10D6-073C-0888-AB140075CDBA}"/>
              </a:ext>
            </a:extLst>
          </p:cNvPr>
          <p:cNvSpPr/>
          <p:nvPr/>
        </p:nvSpPr>
        <p:spPr>
          <a:xfrm>
            <a:off x="481152" y="1979877"/>
            <a:ext cx="427443" cy="118300"/>
          </a:xfrm>
          <a:custGeom>
            <a:avLst/>
            <a:gdLst/>
            <a:ahLst/>
            <a:cxnLst/>
            <a:rect l="l" t="t" r="r" b="b"/>
            <a:pathLst>
              <a:path w="20969" h="5804" extrusionOk="0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Google Shape;1232;p43">
            <a:extLst>
              <a:ext uri="{FF2B5EF4-FFF2-40B4-BE49-F238E27FC236}">
                <a16:creationId xmlns:a16="http://schemas.microsoft.com/office/drawing/2014/main" id="{CF0618BB-8F68-9AA4-EFD5-C3773701C9CC}"/>
              </a:ext>
            </a:extLst>
          </p:cNvPr>
          <p:cNvSpPr/>
          <p:nvPr/>
        </p:nvSpPr>
        <p:spPr>
          <a:xfrm>
            <a:off x="470389" y="1979877"/>
            <a:ext cx="266161" cy="494605"/>
          </a:xfrm>
          <a:custGeom>
            <a:avLst/>
            <a:gdLst/>
            <a:ahLst/>
            <a:cxnLst/>
            <a:rect l="l" t="t" r="r" b="b"/>
            <a:pathLst>
              <a:path w="13057" h="24266" extrusionOk="0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233;p43">
            <a:extLst>
              <a:ext uri="{FF2B5EF4-FFF2-40B4-BE49-F238E27FC236}">
                <a16:creationId xmlns:a16="http://schemas.microsoft.com/office/drawing/2014/main" id="{E14FC3CC-EB04-C576-FA52-6872BF4CC7FD}"/>
              </a:ext>
            </a:extLst>
          </p:cNvPr>
          <p:cNvSpPr/>
          <p:nvPr/>
        </p:nvSpPr>
        <p:spPr>
          <a:xfrm>
            <a:off x="661264" y="1979877"/>
            <a:ext cx="266140" cy="494605"/>
          </a:xfrm>
          <a:custGeom>
            <a:avLst/>
            <a:gdLst/>
            <a:ahLst/>
            <a:cxnLst/>
            <a:rect l="l" t="t" r="r" b="b"/>
            <a:pathLst>
              <a:path w="13056" h="24266" extrusionOk="0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254;p43">
            <a:extLst>
              <a:ext uri="{FF2B5EF4-FFF2-40B4-BE49-F238E27FC236}">
                <a16:creationId xmlns:a16="http://schemas.microsoft.com/office/drawing/2014/main" id="{B8191AD9-B366-05E6-B14C-152DC517B776}"/>
              </a:ext>
            </a:extLst>
          </p:cNvPr>
          <p:cNvSpPr/>
          <p:nvPr/>
        </p:nvSpPr>
        <p:spPr>
          <a:xfrm>
            <a:off x="541220" y="2418928"/>
            <a:ext cx="303261" cy="3032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b="1" dirty="0">
              <a:solidFill>
                <a:schemeClr val="bg1"/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Google Shape;1231;p43">
            <a:extLst>
              <a:ext uri="{FF2B5EF4-FFF2-40B4-BE49-F238E27FC236}">
                <a16:creationId xmlns:a16="http://schemas.microsoft.com/office/drawing/2014/main" id="{BD98827C-A5D1-35FC-B167-7BB6B74C453B}"/>
              </a:ext>
            </a:extLst>
          </p:cNvPr>
          <p:cNvSpPr/>
          <p:nvPr/>
        </p:nvSpPr>
        <p:spPr>
          <a:xfrm>
            <a:off x="481152" y="2881147"/>
            <a:ext cx="427443" cy="118300"/>
          </a:xfrm>
          <a:custGeom>
            <a:avLst/>
            <a:gdLst/>
            <a:ahLst/>
            <a:cxnLst/>
            <a:rect l="l" t="t" r="r" b="b"/>
            <a:pathLst>
              <a:path w="20969" h="5804" extrusionOk="0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Google Shape;1232;p43">
            <a:extLst>
              <a:ext uri="{FF2B5EF4-FFF2-40B4-BE49-F238E27FC236}">
                <a16:creationId xmlns:a16="http://schemas.microsoft.com/office/drawing/2014/main" id="{C3A9091D-4F55-A2A7-3A4B-A486B5F22984}"/>
              </a:ext>
            </a:extLst>
          </p:cNvPr>
          <p:cNvSpPr/>
          <p:nvPr/>
        </p:nvSpPr>
        <p:spPr>
          <a:xfrm>
            <a:off x="470389" y="2881147"/>
            <a:ext cx="266161" cy="494605"/>
          </a:xfrm>
          <a:custGeom>
            <a:avLst/>
            <a:gdLst/>
            <a:ahLst/>
            <a:cxnLst/>
            <a:rect l="l" t="t" r="r" b="b"/>
            <a:pathLst>
              <a:path w="13057" h="24266" extrusionOk="0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Google Shape;1233;p43">
            <a:extLst>
              <a:ext uri="{FF2B5EF4-FFF2-40B4-BE49-F238E27FC236}">
                <a16:creationId xmlns:a16="http://schemas.microsoft.com/office/drawing/2014/main" id="{213D9FEB-E52A-DBEE-FF18-EAD4B3AC33DC}"/>
              </a:ext>
            </a:extLst>
          </p:cNvPr>
          <p:cNvSpPr/>
          <p:nvPr/>
        </p:nvSpPr>
        <p:spPr>
          <a:xfrm>
            <a:off x="661264" y="2881147"/>
            <a:ext cx="266140" cy="494605"/>
          </a:xfrm>
          <a:custGeom>
            <a:avLst/>
            <a:gdLst/>
            <a:ahLst/>
            <a:cxnLst/>
            <a:rect l="l" t="t" r="r" b="b"/>
            <a:pathLst>
              <a:path w="13056" h="24266" extrusionOk="0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Google Shape;1254;p43">
            <a:extLst>
              <a:ext uri="{FF2B5EF4-FFF2-40B4-BE49-F238E27FC236}">
                <a16:creationId xmlns:a16="http://schemas.microsoft.com/office/drawing/2014/main" id="{2440E77A-A0F8-BF20-87AB-BC9409278AB5}"/>
              </a:ext>
            </a:extLst>
          </p:cNvPr>
          <p:cNvSpPr/>
          <p:nvPr/>
        </p:nvSpPr>
        <p:spPr>
          <a:xfrm>
            <a:off x="541220" y="3320199"/>
            <a:ext cx="303261" cy="30326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Google Shape;1231;p43">
            <a:extLst>
              <a:ext uri="{FF2B5EF4-FFF2-40B4-BE49-F238E27FC236}">
                <a16:creationId xmlns:a16="http://schemas.microsoft.com/office/drawing/2014/main" id="{8D467B97-4A99-0FC5-EAEC-3E4C7DF226D5}"/>
              </a:ext>
            </a:extLst>
          </p:cNvPr>
          <p:cNvSpPr/>
          <p:nvPr/>
        </p:nvSpPr>
        <p:spPr>
          <a:xfrm>
            <a:off x="481152" y="3782417"/>
            <a:ext cx="427443" cy="118300"/>
          </a:xfrm>
          <a:custGeom>
            <a:avLst/>
            <a:gdLst/>
            <a:ahLst/>
            <a:cxnLst/>
            <a:rect l="l" t="t" r="r" b="b"/>
            <a:pathLst>
              <a:path w="20969" h="5804" extrusionOk="0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Google Shape;1232;p43">
            <a:extLst>
              <a:ext uri="{FF2B5EF4-FFF2-40B4-BE49-F238E27FC236}">
                <a16:creationId xmlns:a16="http://schemas.microsoft.com/office/drawing/2014/main" id="{13AF5D12-AB73-E415-AD06-91DCED280400}"/>
              </a:ext>
            </a:extLst>
          </p:cNvPr>
          <p:cNvSpPr/>
          <p:nvPr/>
        </p:nvSpPr>
        <p:spPr>
          <a:xfrm>
            <a:off x="470389" y="3782417"/>
            <a:ext cx="266161" cy="494605"/>
          </a:xfrm>
          <a:custGeom>
            <a:avLst/>
            <a:gdLst/>
            <a:ahLst/>
            <a:cxnLst/>
            <a:rect l="l" t="t" r="r" b="b"/>
            <a:pathLst>
              <a:path w="13057" h="24266" extrusionOk="0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Google Shape;1233;p43">
            <a:extLst>
              <a:ext uri="{FF2B5EF4-FFF2-40B4-BE49-F238E27FC236}">
                <a16:creationId xmlns:a16="http://schemas.microsoft.com/office/drawing/2014/main" id="{B1471946-921F-B0AD-D900-47A77A7A7FD5}"/>
              </a:ext>
            </a:extLst>
          </p:cNvPr>
          <p:cNvSpPr/>
          <p:nvPr/>
        </p:nvSpPr>
        <p:spPr>
          <a:xfrm>
            <a:off x="661264" y="3782417"/>
            <a:ext cx="266140" cy="494605"/>
          </a:xfrm>
          <a:custGeom>
            <a:avLst/>
            <a:gdLst/>
            <a:ahLst/>
            <a:cxnLst/>
            <a:rect l="l" t="t" r="r" b="b"/>
            <a:pathLst>
              <a:path w="13056" h="24266" extrusionOk="0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Google Shape;1254;p43">
            <a:extLst>
              <a:ext uri="{FF2B5EF4-FFF2-40B4-BE49-F238E27FC236}">
                <a16:creationId xmlns:a16="http://schemas.microsoft.com/office/drawing/2014/main" id="{B724F377-1011-BF55-22CB-2584924DEB42}"/>
              </a:ext>
            </a:extLst>
          </p:cNvPr>
          <p:cNvSpPr/>
          <p:nvPr/>
        </p:nvSpPr>
        <p:spPr>
          <a:xfrm>
            <a:off x="541220" y="4221469"/>
            <a:ext cx="303261" cy="3032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Google Shape;1231;p43">
            <a:extLst>
              <a:ext uri="{FF2B5EF4-FFF2-40B4-BE49-F238E27FC236}">
                <a16:creationId xmlns:a16="http://schemas.microsoft.com/office/drawing/2014/main" id="{8BD23470-8C9B-2CBA-4B63-B4D14427D3A7}"/>
              </a:ext>
            </a:extLst>
          </p:cNvPr>
          <p:cNvSpPr/>
          <p:nvPr/>
        </p:nvSpPr>
        <p:spPr>
          <a:xfrm>
            <a:off x="481152" y="5584956"/>
            <a:ext cx="427443" cy="118300"/>
          </a:xfrm>
          <a:custGeom>
            <a:avLst/>
            <a:gdLst/>
            <a:ahLst/>
            <a:cxnLst/>
            <a:rect l="l" t="t" r="r" b="b"/>
            <a:pathLst>
              <a:path w="20969" h="5804" extrusionOk="0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Google Shape;1232;p43">
            <a:extLst>
              <a:ext uri="{FF2B5EF4-FFF2-40B4-BE49-F238E27FC236}">
                <a16:creationId xmlns:a16="http://schemas.microsoft.com/office/drawing/2014/main" id="{D7B03BFE-095C-C53D-F555-A8126C4C79E4}"/>
              </a:ext>
            </a:extLst>
          </p:cNvPr>
          <p:cNvSpPr/>
          <p:nvPr/>
        </p:nvSpPr>
        <p:spPr>
          <a:xfrm>
            <a:off x="470389" y="5584956"/>
            <a:ext cx="266161" cy="494605"/>
          </a:xfrm>
          <a:custGeom>
            <a:avLst/>
            <a:gdLst/>
            <a:ahLst/>
            <a:cxnLst/>
            <a:rect l="l" t="t" r="r" b="b"/>
            <a:pathLst>
              <a:path w="13057" h="24266" extrusionOk="0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Google Shape;1233;p43">
            <a:extLst>
              <a:ext uri="{FF2B5EF4-FFF2-40B4-BE49-F238E27FC236}">
                <a16:creationId xmlns:a16="http://schemas.microsoft.com/office/drawing/2014/main" id="{59D7E3E2-7AA2-86B9-CD1E-3BA7437A1B46}"/>
              </a:ext>
            </a:extLst>
          </p:cNvPr>
          <p:cNvSpPr/>
          <p:nvPr/>
        </p:nvSpPr>
        <p:spPr>
          <a:xfrm>
            <a:off x="661264" y="5584956"/>
            <a:ext cx="266140" cy="494605"/>
          </a:xfrm>
          <a:custGeom>
            <a:avLst/>
            <a:gdLst/>
            <a:ahLst/>
            <a:cxnLst/>
            <a:rect l="l" t="t" r="r" b="b"/>
            <a:pathLst>
              <a:path w="13056" h="24266" extrusionOk="0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Google Shape;1254;p43">
            <a:extLst>
              <a:ext uri="{FF2B5EF4-FFF2-40B4-BE49-F238E27FC236}">
                <a16:creationId xmlns:a16="http://schemas.microsoft.com/office/drawing/2014/main" id="{978254C8-D29D-6049-AFB7-4C0C4392BDA4}"/>
              </a:ext>
            </a:extLst>
          </p:cNvPr>
          <p:cNvSpPr/>
          <p:nvPr/>
        </p:nvSpPr>
        <p:spPr>
          <a:xfrm>
            <a:off x="541220" y="6024008"/>
            <a:ext cx="303261" cy="30326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b="1" dirty="0">
              <a:solidFill>
                <a:schemeClr val="bg1"/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Google Shape;1231;p43">
            <a:extLst>
              <a:ext uri="{FF2B5EF4-FFF2-40B4-BE49-F238E27FC236}">
                <a16:creationId xmlns:a16="http://schemas.microsoft.com/office/drawing/2014/main" id="{105CBB60-D6F0-112E-BA2C-BB11440742DF}"/>
              </a:ext>
            </a:extLst>
          </p:cNvPr>
          <p:cNvSpPr/>
          <p:nvPr/>
        </p:nvSpPr>
        <p:spPr>
          <a:xfrm>
            <a:off x="481152" y="4683688"/>
            <a:ext cx="427443" cy="118300"/>
          </a:xfrm>
          <a:custGeom>
            <a:avLst/>
            <a:gdLst/>
            <a:ahLst/>
            <a:cxnLst/>
            <a:rect l="l" t="t" r="r" b="b"/>
            <a:pathLst>
              <a:path w="20969" h="5804" extrusionOk="0">
                <a:moveTo>
                  <a:pt x="4220" y="1"/>
                </a:moveTo>
                <a:lnTo>
                  <a:pt x="0" y="5803"/>
                </a:lnTo>
                <a:lnTo>
                  <a:pt x="20969" y="5803"/>
                </a:lnTo>
                <a:lnTo>
                  <a:pt x="171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Google Shape;1232;p43">
            <a:extLst>
              <a:ext uri="{FF2B5EF4-FFF2-40B4-BE49-F238E27FC236}">
                <a16:creationId xmlns:a16="http://schemas.microsoft.com/office/drawing/2014/main" id="{1A236361-F3C8-6446-9AA5-483B2DC0252E}"/>
              </a:ext>
            </a:extLst>
          </p:cNvPr>
          <p:cNvSpPr/>
          <p:nvPr/>
        </p:nvSpPr>
        <p:spPr>
          <a:xfrm>
            <a:off x="470389" y="4683688"/>
            <a:ext cx="266161" cy="494605"/>
          </a:xfrm>
          <a:custGeom>
            <a:avLst/>
            <a:gdLst/>
            <a:ahLst/>
            <a:cxnLst/>
            <a:rect l="l" t="t" r="r" b="b"/>
            <a:pathLst>
              <a:path w="13057" h="24266" extrusionOk="0">
                <a:moveTo>
                  <a:pt x="4748" y="1"/>
                </a:moveTo>
                <a:lnTo>
                  <a:pt x="1" y="5012"/>
                </a:lnTo>
                <a:lnTo>
                  <a:pt x="7254" y="24266"/>
                </a:lnTo>
                <a:lnTo>
                  <a:pt x="13057" y="22024"/>
                </a:lnTo>
                <a:lnTo>
                  <a:pt x="4748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75000"/>
                </a:schemeClr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Google Shape;1233;p43">
            <a:extLst>
              <a:ext uri="{FF2B5EF4-FFF2-40B4-BE49-F238E27FC236}">
                <a16:creationId xmlns:a16="http://schemas.microsoft.com/office/drawing/2014/main" id="{F250E702-F4BA-1DD7-0336-C4988C773426}"/>
              </a:ext>
            </a:extLst>
          </p:cNvPr>
          <p:cNvSpPr/>
          <p:nvPr/>
        </p:nvSpPr>
        <p:spPr>
          <a:xfrm>
            <a:off x="661264" y="4683688"/>
            <a:ext cx="266140" cy="494605"/>
          </a:xfrm>
          <a:custGeom>
            <a:avLst/>
            <a:gdLst/>
            <a:ahLst/>
            <a:cxnLst/>
            <a:rect l="l" t="t" r="r" b="b"/>
            <a:pathLst>
              <a:path w="13056" h="24266" extrusionOk="0">
                <a:moveTo>
                  <a:pt x="8308" y="1"/>
                </a:moveTo>
                <a:lnTo>
                  <a:pt x="0" y="22024"/>
                </a:lnTo>
                <a:lnTo>
                  <a:pt x="5803" y="24266"/>
                </a:lnTo>
                <a:lnTo>
                  <a:pt x="13056" y="5012"/>
                </a:lnTo>
                <a:lnTo>
                  <a:pt x="8308" y="1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Google Shape;1254;p43">
            <a:extLst>
              <a:ext uri="{FF2B5EF4-FFF2-40B4-BE49-F238E27FC236}">
                <a16:creationId xmlns:a16="http://schemas.microsoft.com/office/drawing/2014/main" id="{26CE7497-9F06-0B3A-4431-92F95474942F}"/>
              </a:ext>
            </a:extLst>
          </p:cNvPr>
          <p:cNvSpPr/>
          <p:nvPr/>
        </p:nvSpPr>
        <p:spPr>
          <a:xfrm>
            <a:off x="541220" y="5122739"/>
            <a:ext cx="303261" cy="3032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b="1" dirty="0">
              <a:solidFill>
                <a:schemeClr val="bg1"/>
              </a:solidFill>
              <a:latin typeface="Avenir Book" panose="02000503020000020003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691E2287-14E7-1203-0CA9-C9C26598A3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 algn="ctr">
              <a:defRPr b="1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11E526CD-D683-8686-3313-EE7792EC4A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4485" y="1078607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Place1</a:t>
            </a:r>
          </a:p>
        </p:txBody>
      </p:sp>
      <p:sp>
        <p:nvSpPr>
          <p:cNvPr id="57" name="Text Placeholder 55">
            <a:extLst>
              <a:ext uri="{FF2B5EF4-FFF2-40B4-BE49-F238E27FC236}">
                <a16:creationId xmlns:a16="http://schemas.microsoft.com/office/drawing/2014/main" id="{D318E710-A37D-EC59-878D-B964AD94FC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4484" y="1979878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Place2</a:t>
            </a:r>
          </a:p>
        </p:txBody>
      </p:sp>
      <p:sp>
        <p:nvSpPr>
          <p:cNvPr id="58" name="Text Placeholder 55">
            <a:extLst>
              <a:ext uri="{FF2B5EF4-FFF2-40B4-BE49-F238E27FC236}">
                <a16:creationId xmlns:a16="http://schemas.microsoft.com/office/drawing/2014/main" id="{8C76F419-337B-66B3-6994-019E5DCFBD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4484" y="2886451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Place3</a:t>
            </a:r>
          </a:p>
        </p:txBody>
      </p:sp>
      <p:sp>
        <p:nvSpPr>
          <p:cNvPr id="59" name="Text Placeholder 55">
            <a:extLst>
              <a:ext uri="{FF2B5EF4-FFF2-40B4-BE49-F238E27FC236}">
                <a16:creationId xmlns:a16="http://schemas.microsoft.com/office/drawing/2014/main" id="{6FED124A-EA4F-170B-823D-91DCC06F8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4483" y="3787722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Place4</a:t>
            </a:r>
          </a:p>
        </p:txBody>
      </p:sp>
      <p:sp>
        <p:nvSpPr>
          <p:cNvPr id="60" name="Text Placeholder 55">
            <a:extLst>
              <a:ext uri="{FF2B5EF4-FFF2-40B4-BE49-F238E27FC236}">
                <a16:creationId xmlns:a16="http://schemas.microsoft.com/office/drawing/2014/main" id="{FA78B9F0-7D4D-C031-88B0-606E1DC13D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4483" y="4683051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Place5</a:t>
            </a:r>
          </a:p>
        </p:txBody>
      </p:sp>
      <p:sp>
        <p:nvSpPr>
          <p:cNvPr id="61" name="Text Placeholder 55">
            <a:extLst>
              <a:ext uri="{FF2B5EF4-FFF2-40B4-BE49-F238E27FC236}">
                <a16:creationId xmlns:a16="http://schemas.microsoft.com/office/drawing/2014/main" id="{09A7E47C-B46A-AC50-0593-5F81425901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4482" y="5584322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Place6</a:t>
            </a:r>
          </a:p>
        </p:txBody>
      </p:sp>
    </p:spTree>
    <p:extLst>
      <p:ext uri="{BB962C8B-B14F-4D97-AF65-F5344CB8AC3E}">
        <p14:creationId xmlns:p14="http://schemas.microsoft.com/office/powerpoint/2010/main" val="19554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067;p58">
            <a:extLst>
              <a:ext uri="{FF2B5EF4-FFF2-40B4-BE49-F238E27FC236}">
                <a16:creationId xmlns:a16="http://schemas.microsoft.com/office/drawing/2014/main" id="{36590719-5F89-ADF7-2875-525FFD1DB32E}"/>
              </a:ext>
            </a:extLst>
          </p:cNvPr>
          <p:cNvGrpSpPr/>
          <p:nvPr userDrawn="1"/>
        </p:nvGrpSpPr>
        <p:grpSpPr>
          <a:xfrm>
            <a:off x="467078" y="1143810"/>
            <a:ext cx="592292" cy="611906"/>
            <a:chOff x="-62148000" y="1930075"/>
            <a:chExt cx="309550" cy="319800"/>
          </a:xfrm>
          <a:solidFill>
            <a:schemeClr val="accent1"/>
          </a:solidFill>
        </p:grpSpPr>
        <p:sp>
          <p:nvSpPr>
            <p:cNvPr id="27" name="Google Shape;2068;p58">
              <a:extLst>
                <a:ext uri="{FF2B5EF4-FFF2-40B4-BE49-F238E27FC236}">
                  <a16:creationId xmlns:a16="http://schemas.microsoft.com/office/drawing/2014/main" id="{0B59E123-C961-B2DD-106A-CBBB0B309DFE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69;p58">
              <a:extLst>
                <a:ext uri="{FF2B5EF4-FFF2-40B4-BE49-F238E27FC236}">
                  <a16:creationId xmlns:a16="http://schemas.microsoft.com/office/drawing/2014/main" id="{C0EA0FAC-E996-01F2-F64E-5914473B8988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Title 50">
            <a:extLst>
              <a:ext uri="{FF2B5EF4-FFF2-40B4-BE49-F238E27FC236}">
                <a16:creationId xmlns:a16="http://schemas.microsoft.com/office/drawing/2014/main" id="{03A93024-5783-3E21-2FDF-8EA9DF877E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 algn="ctr">
              <a:defRPr b="1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Trophies</a:t>
            </a:r>
          </a:p>
        </p:txBody>
      </p:sp>
      <p:sp>
        <p:nvSpPr>
          <p:cNvPr id="62" name="Text Placeholder 55">
            <a:extLst>
              <a:ext uri="{FF2B5EF4-FFF2-40B4-BE49-F238E27FC236}">
                <a16:creationId xmlns:a16="http://schemas.microsoft.com/office/drawing/2014/main" id="{534CA23A-2DD5-15F3-6DEB-AE49DA04B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4485" y="1078607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Place1</a:t>
            </a:r>
          </a:p>
        </p:txBody>
      </p:sp>
      <p:sp>
        <p:nvSpPr>
          <p:cNvPr id="63" name="Text Placeholder 55">
            <a:extLst>
              <a:ext uri="{FF2B5EF4-FFF2-40B4-BE49-F238E27FC236}">
                <a16:creationId xmlns:a16="http://schemas.microsoft.com/office/drawing/2014/main" id="{96C643AC-00F3-4EA8-2AF0-2A62AA4463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4484" y="1979878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Place2</a:t>
            </a:r>
          </a:p>
        </p:txBody>
      </p:sp>
      <p:sp>
        <p:nvSpPr>
          <p:cNvPr id="64" name="Text Placeholder 55">
            <a:extLst>
              <a:ext uri="{FF2B5EF4-FFF2-40B4-BE49-F238E27FC236}">
                <a16:creationId xmlns:a16="http://schemas.microsoft.com/office/drawing/2014/main" id="{8ECE4CEB-6D7F-0745-5CD8-9130859524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4484" y="2886451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Place3</a:t>
            </a:r>
          </a:p>
        </p:txBody>
      </p:sp>
      <p:sp>
        <p:nvSpPr>
          <p:cNvPr id="65" name="Text Placeholder 55">
            <a:extLst>
              <a:ext uri="{FF2B5EF4-FFF2-40B4-BE49-F238E27FC236}">
                <a16:creationId xmlns:a16="http://schemas.microsoft.com/office/drawing/2014/main" id="{A90A79C2-0F48-4912-F272-E3E936ECE6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4483" y="3787722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Place4</a:t>
            </a:r>
          </a:p>
        </p:txBody>
      </p:sp>
      <p:sp>
        <p:nvSpPr>
          <p:cNvPr id="66" name="Text Placeholder 55">
            <a:extLst>
              <a:ext uri="{FF2B5EF4-FFF2-40B4-BE49-F238E27FC236}">
                <a16:creationId xmlns:a16="http://schemas.microsoft.com/office/drawing/2014/main" id="{90F21BD3-6D5E-D7F1-AF70-E33151DD1A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4483" y="4683051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Place5</a:t>
            </a:r>
          </a:p>
        </p:txBody>
      </p:sp>
      <p:sp>
        <p:nvSpPr>
          <p:cNvPr id="67" name="Text Placeholder 55">
            <a:extLst>
              <a:ext uri="{FF2B5EF4-FFF2-40B4-BE49-F238E27FC236}">
                <a16:creationId xmlns:a16="http://schemas.microsoft.com/office/drawing/2014/main" id="{D5940D0A-A2D5-A89F-1B0E-FDF52CA9A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4482" y="5584322"/>
            <a:ext cx="10166295" cy="742312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Place6</a:t>
            </a:r>
          </a:p>
        </p:txBody>
      </p:sp>
      <p:grpSp>
        <p:nvGrpSpPr>
          <p:cNvPr id="68" name="Google Shape;2067;p58">
            <a:extLst>
              <a:ext uri="{FF2B5EF4-FFF2-40B4-BE49-F238E27FC236}">
                <a16:creationId xmlns:a16="http://schemas.microsoft.com/office/drawing/2014/main" id="{3F330837-CF87-C01C-126C-12D05A6B622E}"/>
              </a:ext>
            </a:extLst>
          </p:cNvPr>
          <p:cNvGrpSpPr/>
          <p:nvPr userDrawn="1"/>
        </p:nvGrpSpPr>
        <p:grpSpPr>
          <a:xfrm>
            <a:off x="467078" y="2044845"/>
            <a:ext cx="592292" cy="611906"/>
            <a:chOff x="-62148000" y="1930075"/>
            <a:chExt cx="309550" cy="319800"/>
          </a:xfrm>
          <a:solidFill>
            <a:srgbClr val="C00000"/>
          </a:solidFill>
        </p:grpSpPr>
        <p:sp>
          <p:nvSpPr>
            <p:cNvPr id="69" name="Google Shape;2068;p58">
              <a:extLst>
                <a:ext uri="{FF2B5EF4-FFF2-40B4-BE49-F238E27FC236}">
                  <a16:creationId xmlns:a16="http://schemas.microsoft.com/office/drawing/2014/main" id="{5BEAEB62-3E22-D344-7CC5-9A6EE51EDB25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69;p58">
              <a:extLst>
                <a:ext uri="{FF2B5EF4-FFF2-40B4-BE49-F238E27FC236}">
                  <a16:creationId xmlns:a16="http://schemas.microsoft.com/office/drawing/2014/main" id="{7A75A744-0B6F-DAFC-1869-07F92EAE78FC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2067;p58">
            <a:extLst>
              <a:ext uri="{FF2B5EF4-FFF2-40B4-BE49-F238E27FC236}">
                <a16:creationId xmlns:a16="http://schemas.microsoft.com/office/drawing/2014/main" id="{17D44991-469E-9F87-936B-5A0ECABA0458}"/>
              </a:ext>
            </a:extLst>
          </p:cNvPr>
          <p:cNvGrpSpPr/>
          <p:nvPr userDrawn="1"/>
        </p:nvGrpSpPr>
        <p:grpSpPr>
          <a:xfrm>
            <a:off x="467078" y="2945880"/>
            <a:ext cx="592292" cy="611906"/>
            <a:chOff x="-62148000" y="1930075"/>
            <a:chExt cx="309550" cy="319800"/>
          </a:xfrm>
          <a:solidFill>
            <a:schemeClr val="bg1">
              <a:lumMod val="85000"/>
            </a:schemeClr>
          </a:solidFill>
        </p:grpSpPr>
        <p:sp>
          <p:nvSpPr>
            <p:cNvPr id="72" name="Google Shape;2068;p58">
              <a:extLst>
                <a:ext uri="{FF2B5EF4-FFF2-40B4-BE49-F238E27FC236}">
                  <a16:creationId xmlns:a16="http://schemas.microsoft.com/office/drawing/2014/main" id="{6E04C7A8-5377-1FB3-E19F-A02A02743BF4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69;p58">
              <a:extLst>
                <a:ext uri="{FF2B5EF4-FFF2-40B4-BE49-F238E27FC236}">
                  <a16:creationId xmlns:a16="http://schemas.microsoft.com/office/drawing/2014/main" id="{A56BD77A-E3BF-AEAA-5A2D-D4C108BEBFE3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2067;p58">
            <a:extLst>
              <a:ext uri="{FF2B5EF4-FFF2-40B4-BE49-F238E27FC236}">
                <a16:creationId xmlns:a16="http://schemas.microsoft.com/office/drawing/2014/main" id="{72CD82B2-F81C-BC4F-0AAB-B1952AB4611A}"/>
              </a:ext>
            </a:extLst>
          </p:cNvPr>
          <p:cNvGrpSpPr/>
          <p:nvPr userDrawn="1"/>
        </p:nvGrpSpPr>
        <p:grpSpPr>
          <a:xfrm>
            <a:off x="467078" y="3846915"/>
            <a:ext cx="592292" cy="611906"/>
            <a:chOff x="-62148000" y="1930075"/>
            <a:chExt cx="309550" cy="319800"/>
          </a:xfrm>
          <a:solidFill>
            <a:srgbClr val="FFC000"/>
          </a:solidFill>
        </p:grpSpPr>
        <p:sp>
          <p:nvSpPr>
            <p:cNvPr id="75" name="Google Shape;2068;p58">
              <a:extLst>
                <a:ext uri="{FF2B5EF4-FFF2-40B4-BE49-F238E27FC236}">
                  <a16:creationId xmlns:a16="http://schemas.microsoft.com/office/drawing/2014/main" id="{974CA15D-B7D5-B13F-148F-72E86973C2DE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69;p58">
              <a:extLst>
                <a:ext uri="{FF2B5EF4-FFF2-40B4-BE49-F238E27FC236}">
                  <a16:creationId xmlns:a16="http://schemas.microsoft.com/office/drawing/2014/main" id="{ADEB9B54-28B0-5874-B2CF-9B70B383168A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067;p58">
            <a:extLst>
              <a:ext uri="{FF2B5EF4-FFF2-40B4-BE49-F238E27FC236}">
                <a16:creationId xmlns:a16="http://schemas.microsoft.com/office/drawing/2014/main" id="{1C04632D-F764-52C9-B4D5-8A4624362133}"/>
              </a:ext>
            </a:extLst>
          </p:cNvPr>
          <p:cNvGrpSpPr/>
          <p:nvPr userDrawn="1"/>
        </p:nvGrpSpPr>
        <p:grpSpPr>
          <a:xfrm>
            <a:off x="467078" y="4747950"/>
            <a:ext cx="592292" cy="611906"/>
            <a:chOff x="-62148000" y="1930075"/>
            <a:chExt cx="309550" cy="319800"/>
          </a:xfrm>
          <a:solidFill>
            <a:schemeClr val="accent6"/>
          </a:solidFill>
        </p:grpSpPr>
        <p:sp>
          <p:nvSpPr>
            <p:cNvPr id="78" name="Google Shape;2068;p58">
              <a:extLst>
                <a:ext uri="{FF2B5EF4-FFF2-40B4-BE49-F238E27FC236}">
                  <a16:creationId xmlns:a16="http://schemas.microsoft.com/office/drawing/2014/main" id="{BE3251C5-9C5C-2840-752B-2028828DC76D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69;p58">
              <a:extLst>
                <a:ext uri="{FF2B5EF4-FFF2-40B4-BE49-F238E27FC236}">
                  <a16:creationId xmlns:a16="http://schemas.microsoft.com/office/drawing/2014/main" id="{F14083F1-AB65-B2F2-64A6-DD47E128B8AB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067;p58">
            <a:extLst>
              <a:ext uri="{FF2B5EF4-FFF2-40B4-BE49-F238E27FC236}">
                <a16:creationId xmlns:a16="http://schemas.microsoft.com/office/drawing/2014/main" id="{7C8AED60-FD32-C59D-4AAB-EDD846ADD54E}"/>
              </a:ext>
            </a:extLst>
          </p:cNvPr>
          <p:cNvGrpSpPr/>
          <p:nvPr userDrawn="1"/>
        </p:nvGrpSpPr>
        <p:grpSpPr>
          <a:xfrm>
            <a:off x="467078" y="5648987"/>
            <a:ext cx="592292" cy="611906"/>
            <a:chOff x="-62148000" y="1930075"/>
            <a:chExt cx="309550" cy="319800"/>
          </a:xfrm>
          <a:solidFill>
            <a:srgbClr val="7030A0"/>
          </a:solidFill>
        </p:grpSpPr>
        <p:sp>
          <p:nvSpPr>
            <p:cNvPr id="81" name="Google Shape;2068;p58">
              <a:extLst>
                <a:ext uri="{FF2B5EF4-FFF2-40B4-BE49-F238E27FC236}">
                  <a16:creationId xmlns:a16="http://schemas.microsoft.com/office/drawing/2014/main" id="{1D9B0CD8-45A1-63B7-AB7A-68096568494F}"/>
                </a:ext>
              </a:extLst>
            </p:cNvPr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69;p58">
              <a:extLst>
                <a:ext uri="{FF2B5EF4-FFF2-40B4-BE49-F238E27FC236}">
                  <a16:creationId xmlns:a16="http://schemas.microsoft.com/office/drawing/2014/main" id="{80E4A40C-6627-E8DF-001B-52CC712FFC9E}"/>
                </a:ext>
              </a:extLst>
            </p:cNvPr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38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ir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652920A-3C35-A46C-E143-03F05002AE57}"/>
              </a:ext>
            </a:extLst>
          </p:cNvPr>
          <p:cNvGrpSpPr/>
          <p:nvPr userDrawn="1"/>
        </p:nvGrpSpPr>
        <p:grpSpPr>
          <a:xfrm>
            <a:off x="147782" y="2152761"/>
            <a:ext cx="3947340" cy="2552477"/>
            <a:chOff x="7602659" y="2096464"/>
            <a:chExt cx="3848796" cy="2488755"/>
          </a:xfrm>
        </p:grpSpPr>
        <p:sp>
          <p:nvSpPr>
            <p:cNvPr id="9" name="Google Shape;876;p38">
              <a:extLst>
                <a:ext uri="{FF2B5EF4-FFF2-40B4-BE49-F238E27FC236}">
                  <a16:creationId xmlns:a16="http://schemas.microsoft.com/office/drawing/2014/main" id="{1A4A9A07-82BB-4683-65F0-7B59744F8B2C}"/>
                </a:ext>
              </a:extLst>
            </p:cNvPr>
            <p:cNvSpPr/>
            <p:nvPr userDrawn="1"/>
          </p:nvSpPr>
          <p:spPr>
            <a:xfrm>
              <a:off x="8479173" y="2272780"/>
              <a:ext cx="2095804" cy="2312439"/>
            </a:xfrm>
            <a:custGeom>
              <a:avLst/>
              <a:gdLst/>
              <a:ahLst/>
              <a:cxnLst/>
              <a:rect l="l" t="t" r="r" b="b"/>
              <a:pathLst>
                <a:path w="27243" h="30059" extrusionOk="0">
                  <a:moveTo>
                    <a:pt x="13621" y="1"/>
                  </a:moveTo>
                  <a:lnTo>
                    <a:pt x="13294" y="66"/>
                  </a:lnTo>
                  <a:lnTo>
                    <a:pt x="12312" y="197"/>
                  </a:lnTo>
                  <a:lnTo>
                    <a:pt x="10871" y="590"/>
                  </a:lnTo>
                  <a:lnTo>
                    <a:pt x="9037" y="1180"/>
                  </a:lnTo>
                  <a:lnTo>
                    <a:pt x="8055" y="1507"/>
                  </a:lnTo>
                  <a:lnTo>
                    <a:pt x="6942" y="2031"/>
                  </a:lnTo>
                  <a:lnTo>
                    <a:pt x="5829" y="2555"/>
                  </a:lnTo>
                  <a:lnTo>
                    <a:pt x="4650" y="3210"/>
                  </a:lnTo>
                  <a:lnTo>
                    <a:pt x="3471" y="3930"/>
                  </a:lnTo>
                  <a:lnTo>
                    <a:pt x="2358" y="4716"/>
                  </a:lnTo>
                  <a:lnTo>
                    <a:pt x="1179" y="5698"/>
                  </a:lnTo>
                  <a:lnTo>
                    <a:pt x="66" y="6746"/>
                  </a:lnTo>
                  <a:lnTo>
                    <a:pt x="1" y="7532"/>
                  </a:lnTo>
                  <a:lnTo>
                    <a:pt x="66" y="8448"/>
                  </a:lnTo>
                  <a:lnTo>
                    <a:pt x="132" y="9693"/>
                  </a:lnTo>
                  <a:lnTo>
                    <a:pt x="263" y="11199"/>
                  </a:lnTo>
                  <a:lnTo>
                    <a:pt x="459" y="12836"/>
                  </a:lnTo>
                  <a:lnTo>
                    <a:pt x="852" y="14669"/>
                  </a:lnTo>
                  <a:lnTo>
                    <a:pt x="1376" y="16568"/>
                  </a:lnTo>
                  <a:lnTo>
                    <a:pt x="1703" y="17551"/>
                  </a:lnTo>
                  <a:lnTo>
                    <a:pt x="2031" y="18598"/>
                  </a:lnTo>
                  <a:lnTo>
                    <a:pt x="2489" y="19581"/>
                  </a:lnTo>
                  <a:lnTo>
                    <a:pt x="2947" y="20563"/>
                  </a:lnTo>
                  <a:lnTo>
                    <a:pt x="3471" y="21545"/>
                  </a:lnTo>
                  <a:lnTo>
                    <a:pt x="3995" y="22528"/>
                  </a:lnTo>
                  <a:lnTo>
                    <a:pt x="4650" y="23444"/>
                  </a:lnTo>
                  <a:lnTo>
                    <a:pt x="5370" y="24427"/>
                  </a:lnTo>
                  <a:lnTo>
                    <a:pt x="6156" y="25278"/>
                  </a:lnTo>
                  <a:lnTo>
                    <a:pt x="7007" y="26129"/>
                  </a:lnTo>
                  <a:lnTo>
                    <a:pt x="7924" y="26915"/>
                  </a:lnTo>
                  <a:lnTo>
                    <a:pt x="8907" y="27701"/>
                  </a:lnTo>
                  <a:lnTo>
                    <a:pt x="9954" y="28421"/>
                  </a:lnTo>
                  <a:lnTo>
                    <a:pt x="11133" y="29010"/>
                  </a:lnTo>
                  <a:lnTo>
                    <a:pt x="12377" y="29600"/>
                  </a:lnTo>
                  <a:lnTo>
                    <a:pt x="13652" y="30025"/>
                  </a:lnTo>
                  <a:lnTo>
                    <a:pt x="13652" y="30025"/>
                  </a:lnTo>
                  <a:lnTo>
                    <a:pt x="14866" y="29600"/>
                  </a:lnTo>
                  <a:lnTo>
                    <a:pt x="16110" y="29010"/>
                  </a:lnTo>
                  <a:lnTo>
                    <a:pt x="17289" y="28421"/>
                  </a:lnTo>
                  <a:lnTo>
                    <a:pt x="18336" y="27701"/>
                  </a:lnTo>
                  <a:lnTo>
                    <a:pt x="19319" y="26915"/>
                  </a:lnTo>
                  <a:lnTo>
                    <a:pt x="20301" y="26129"/>
                  </a:lnTo>
                  <a:lnTo>
                    <a:pt x="21087" y="25278"/>
                  </a:lnTo>
                  <a:lnTo>
                    <a:pt x="21872" y="24427"/>
                  </a:lnTo>
                  <a:lnTo>
                    <a:pt x="22593" y="23444"/>
                  </a:lnTo>
                  <a:lnTo>
                    <a:pt x="23248" y="22528"/>
                  </a:lnTo>
                  <a:lnTo>
                    <a:pt x="23837" y="21545"/>
                  </a:lnTo>
                  <a:lnTo>
                    <a:pt x="24361" y="20563"/>
                  </a:lnTo>
                  <a:lnTo>
                    <a:pt x="24819" y="19581"/>
                  </a:lnTo>
                  <a:lnTo>
                    <a:pt x="25212" y="18598"/>
                  </a:lnTo>
                  <a:lnTo>
                    <a:pt x="25605" y="17551"/>
                  </a:lnTo>
                  <a:lnTo>
                    <a:pt x="25932" y="16568"/>
                  </a:lnTo>
                  <a:lnTo>
                    <a:pt x="26391" y="14669"/>
                  </a:lnTo>
                  <a:lnTo>
                    <a:pt x="26784" y="12836"/>
                  </a:lnTo>
                  <a:lnTo>
                    <a:pt x="26980" y="11199"/>
                  </a:lnTo>
                  <a:lnTo>
                    <a:pt x="27177" y="9693"/>
                  </a:lnTo>
                  <a:lnTo>
                    <a:pt x="27242" y="8448"/>
                  </a:lnTo>
                  <a:lnTo>
                    <a:pt x="27242" y="7532"/>
                  </a:lnTo>
                  <a:lnTo>
                    <a:pt x="27242" y="6746"/>
                  </a:lnTo>
                  <a:lnTo>
                    <a:pt x="26063" y="5698"/>
                  </a:lnTo>
                  <a:lnTo>
                    <a:pt x="24950" y="4716"/>
                  </a:lnTo>
                  <a:lnTo>
                    <a:pt x="23771" y="3930"/>
                  </a:lnTo>
                  <a:lnTo>
                    <a:pt x="22593" y="3210"/>
                  </a:lnTo>
                  <a:lnTo>
                    <a:pt x="21414" y="2555"/>
                  </a:lnTo>
                  <a:lnTo>
                    <a:pt x="20301" y="2031"/>
                  </a:lnTo>
                  <a:lnTo>
                    <a:pt x="19253" y="1507"/>
                  </a:lnTo>
                  <a:lnTo>
                    <a:pt x="18205" y="1180"/>
                  </a:lnTo>
                  <a:lnTo>
                    <a:pt x="16372" y="590"/>
                  </a:lnTo>
                  <a:lnTo>
                    <a:pt x="14931" y="197"/>
                  </a:lnTo>
                  <a:lnTo>
                    <a:pt x="13949" y="66"/>
                  </a:lnTo>
                  <a:lnTo>
                    <a:pt x="13621" y="1"/>
                  </a:lnTo>
                  <a:close/>
                  <a:moveTo>
                    <a:pt x="13652" y="30025"/>
                  </a:moveTo>
                  <a:lnTo>
                    <a:pt x="13556" y="30058"/>
                  </a:lnTo>
                  <a:lnTo>
                    <a:pt x="13752" y="30058"/>
                  </a:lnTo>
                  <a:lnTo>
                    <a:pt x="13652" y="30025"/>
                  </a:lnTo>
                  <a:close/>
                </a:path>
              </a:pathLst>
            </a:custGeom>
            <a:solidFill>
              <a:srgbClr val="FDE2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7;p38">
              <a:extLst>
                <a:ext uri="{FF2B5EF4-FFF2-40B4-BE49-F238E27FC236}">
                  <a16:creationId xmlns:a16="http://schemas.microsoft.com/office/drawing/2014/main" id="{BE471E37-5AB5-DAFD-881C-9AB8753A7689}"/>
                </a:ext>
              </a:extLst>
            </p:cNvPr>
            <p:cNvSpPr/>
            <p:nvPr userDrawn="1"/>
          </p:nvSpPr>
          <p:spPr>
            <a:xfrm>
              <a:off x="8630336" y="2423942"/>
              <a:ext cx="1793469" cy="2000026"/>
            </a:xfrm>
            <a:custGeom>
              <a:avLst/>
              <a:gdLst/>
              <a:ahLst/>
              <a:cxnLst/>
              <a:rect l="l" t="t" r="r" b="b"/>
              <a:pathLst>
                <a:path w="23313" h="25998" extrusionOk="0">
                  <a:moveTo>
                    <a:pt x="11656" y="1376"/>
                  </a:moveTo>
                  <a:lnTo>
                    <a:pt x="12246" y="1441"/>
                  </a:lnTo>
                  <a:lnTo>
                    <a:pt x="13163" y="1703"/>
                  </a:lnTo>
                  <a:lnTo>
                    <a:pt x="14341" y="2030"/>
                  </a:lnTo>
                  <a:lnTo>
                    <a:pt x="15716" y="2489"/>
                  </a:lnTo>
                  <a:lnTo>
                    <a:pt x="17223" y="3144"/>
                  </a:lnTo>
                  <a:lnTo>
                    <a:pt x="18794" y="3930"/>
                  </a:lnTo>
                  <a:lnTo>
                    <a:pt x="19580" y="4388"/>
                  </a:lnTo>
                  <a:lnTo>
                    <a:pt x="20366" y="4977"/>
                  </a:lnTo>
                  <a:lnTo>
                    <a:pt x="21217" y="5567"/>
                  </a:lnTo>
                  <a:lnTo>
                    <a:pt x="22003" y="6156"/>
                  </a:lnTo>
                  <a:lnTo>
                    <a:pt x="21937" y="7597"/>
                  </a:lnTo>
                  <a:lnTo>
                    <a:pt x="21741" y="9430"/>
                  </a:lnTo>
                  <a:lnTo>
                    <a:pt x="21545" y="10478"/>
                  </a:lnTo>
                  <a:lnTo>
                    <a:pt x="21348" y="11526"/>
                  </a:lnTo>
                  <a:lnTo>
                    <a:pt x="21086" y="12639"/>
                  </a:lnTo>
                  <a:lnTo>
                    <a:pt x="20759" y="13818"/>
                  </a:lnTo>
                  <a:lnTo>
                    <a:pt x="20431" y="14800"/>
                  </a:lnTo>
                  <a:lnTo>
                    <a:pt x="20104" y="15717"/>
                  </a:lnTo>
                  <a:lnTo>
                    <a:pt x="19711" y="16633"/>
                  </a:lnTo>
                  <a:lnTo>
                    <a:pt x="19253" y="17485"/>
                  </a:lnTo>
                  <a:lnTo>
                    <a:pt x="18794" y="18336"/>
                  </a:lnTo>
                  <a:lnTo>
                    <a:pt x="18336" y="19056"/>
                  </a:lnTo>
                  <a:lnTo>
                    <a:pt x="17812" y="19842"/>
                  </a:lnTo>
                  <a:lnTo>
                    <a:pt x="17223" y="20497"/>
                  </a:lnTo>
                  <a:lnTo>
                    <a:pt x="16633" y="21152"/>
                  </a:lnTo>
                  <a:lnTo>
                    <a:pt x="16044" y="21807"/>
                  </a:lnTo>
                  <a:lnTo>
                    <a:pt x="15389" y="22396"/>
                  </a:lnTo>
                  <a:lnTo>
                    <a:pt x="14734" y="22920"/>
                  </a:lnTo>
                  <a:lnTo>
                    <a:pt x="14014" y="23378"/>
                  </a:lnTo>
                  <a:lnTo>
                    <a:pt x="13228" y="23837"/>
                  </a:lnTo>
                  <a:lnTo>
                    <a:pt x="12508" y="24230"/>
                  </a:lnTo>
                  <a:lnTo>
                    <a:pt x="11656" y="24623"/>
                  </a:lnTo>
                  <a:lnTo>
                    <a:pt x="10805" y="24230"/>
                  </a:lnTo>
                  <a:lnTo>
                    <a:pt x="10019" y="23837"/>
                  </a:lnTo>
                  <a:lnTo>
                    <a:pt x="9299" y="23378"/>
                  </a:lnTo>
                  <a:lnTo>
                    <a:pt x="8579" y="22854"/>
                  </a:lnTo>
                  <a:lnTo>
                    <a:pt x="7924" y="22331"/>
                  </a:lnTo>
                  <a:lnTo>
                    <a:pt x="7334" y="21807"/>
                  </a:lnTo>
                  <a:lnTo>
                    <a:pt x="6745" y="21217"/>
                  </a:lnTo>
                  <a:lnTo>
                    <a:pt x="6221" y="20628"/>
                  </a:lnTo>
                  <a:lnTo>
                    <a:pt x="5697" y="20039"/>
                  </a:lnTo>
                  <a:lnTo>
                    <a:pt x="5239" y="19384"/>
                  </a:lnTo>
                  <a:lnTo>
                    <a:pt x="4453" y="18074"/>
                  </a:lnTo>
                  <a:lnTo>
                    <a:pt x="3733" y="16764"/>
                  </a:lnTo>
                  <a:lnTo>
                    <a:pt x="3143" y="15389"/>
                  </a:lnTo>
                  <a:lnTo>
                    <a:pt x="2620" y="14014"/>
                  </a:lnTo>
                  <a:lnTo>
                    <a:pt x="2227" y="12639"/>
                  </a:lnTo>
                  <a:lnTo>
                    <a:pt x="1965" y="11329"/>
                  </a:lnTo>
                  <a:lnTo>
                    <a:pt x="1703" y="10085"/>
                  </a:lnTo>
                  <a:lnTo>
                    <a:pt x="1572" y="8972"/>
                  </a:lnTo>
                  <a:lnTo>
                    <a:pt x="1441" y="7924"/>
                  </a:lnTo>
                  <a:lnTo>
                    <a:pt x="1375" y="6156"/>
                  </a:lnTo>
                  <a:lnTo>
                    <a:pt x="2161" y="5567"/>
                  </a:lnTo>
                  <a:lnTo>
                    <a:pt x="2947" y="4912"/>
                  </a:lnTo>
                  <a:lnTo>
                    <a:pt x="3733" y="4388"/>
                  </a:lnTo>
                  <a:lnTo>
                    <a:pt x="4584" y="3930"/>
                  </a:lnTo>
                  <a:lnTo>
                    <a:pt x="6156" y="3078"/>
                  </a:lnTo>
                  <a:lnTo>
                    <a:pt x="7662" y="2489"/>
                  </a:lnTo>
                  <a:lnTo>
                    <a:pt x="8972" y="2030"/>
                  </a:lnTo>
                  <a:lnTo>
                    <a:pt x="10150" y="1703"/>
                  </a:lnTo>
                  <a:lnTo>
                    <a:pt x="11067" y="1441"/>
                  </a:lnTo>
                  <a:lnTo>
                    <a:pt x="11656" y="1376"/>
                  </a:lnTo>
                  <a:close/>
                  <a:moveTo>
                    <a:pt x="11656" y="0"/>
                  </a:moveTo>
                  <a:lnTo>
                    <a:pt x="11591" y="66"/>
                  </a:lnTo>
                  <a:lnTo>
                    <a:pt x="10805" y="197"/>
                  </a:lnTo>
                  <a:lnTo>
                    <a:pt x="9823" y="393"/>
                  </a:lnTo>
                  <a:lnTo>
                    <a:pt x="8513" y="786"/>
                  </a:lnTo>
                  <a:lnTo>
                    <a:pt x="7072" y="1310"/>
                  </a:lnTo>
                  <a:lnTo>
                    <a:pt x="5435" y="1965"/>
                  </a:lnTo>
                  <a:lnTo>
                    <a:pt x="4584" y="2423"/>
                  </a:lnTo>
                  <a:lnTo>
                    <a:pt x="3733" y="2882"/>
                  </a:lnTo>
                  <a:lnTo>
                    <a:pt x="2816" y="3406"/>
                  </a:lnTo>
                  <a:lnTo>
                    <a:pt x="1965" y="3995"/>
                  </a:lnTo>
                  <a:lnTo>
                    <a:pt x="1113" y="4650"/>
                  </a:lnTo>
                  <a:lnTo>
                    <a:pt x="262" y="5436"/>
                  </a:lnTo>
                  <a:lnTo>
                    <a:pt x="0" y="5632"/>
                  </a:lnTo>
                  <a:lnTo>
                    <a:pt x="0" y="5894"/>
                  </a:lnTo>
                  <a:lnTo>
                    <a:pt x="131" y="7662"/>
                  </a:lnTo>
                  <a:lnTo>
                    <a:pt x="197" y="8775"/>
                  </a:lnTo>
                  <a:lnTo>
                    <a:pt x="393" y="10020"/>
                  </a:lnTo>
                  <a:lnTo>
                    <a:pt x="590" y="11329"/>
                  </a:lnTo>
                  <a:lnTo>
                    <a:pt x="917" y="12770"/>
                  </a:lnTo>
                  <a:lnTo>
                    <a:pt x="1375" y="14276"/>
                  </a:lnTo>
                  <a:lnTo>
                    <a:pt x="1834" y="15782"/>
                  </a:lnTo>
                  <a:lnTo>
                    <a:pt x="2489" y="17288"/>
                  </a:lnTo>
                  <a:lnTo>
                    <a:pt x="3274" y="18729"/>
                  </a:lnTo>
                  <a:lnTo>
                    <a:pt x="3733" y="19515"/>
                  </a:lnTo>
                  <a:lnTo>
                    <a:pt x="4191" y="20170"/>
                  </a:lnTo>
                  <a:lnTo>
                    <a:pt x="4715" y="20890"/>
                  </a:lnTo>
                  <a:lnTo>
                    <a:pt x="5304" y="21610"/>
                  </a:lnTo>
                  <a:lnTo>
                    <a:pt x="5894" y="22265"/>
                  </a:lnTo>
                  <a:lnTo>
                    <a:pt x="6549" y="22854"/>
                  </a:lnTo>
                  <a:lnTo>
                    <a:pt x="7203" y="23444"/>
                  </a:lnTo>
                  <a:lnTo>
                    <a:pt x="7989" y="24033"/>
                  </a:lnTo>
                  <a:lnTo>
                    <a:pt x="8775" y="24557"/>
                  </a:lnTo>
                  <a:lnTo>
                    <a:pt x="9561" y="25081"/>
                  </a:lnTo>
                  <a:lnTo>
                    <a:pt x="10478" y="25539"/>
                  </a:lnTo>
                  <a:lnTo>
                    <a:pt x="11394" y="25932"/>
                  </a:lnTo>
                  <a:lnTo>
                    <a:pt x="11656" y="25998"/>
                  </a:lnTo>
                  <a:lnTo>
                    <a:pt x="11918" y="25932"/>
                  </a:lnTo>
                  <a:lnTo>
                    <a:pt x="12835" y="25539"/>
                  </a:lnTo>
                  <a:lnTo>
                    <a:pt x="13686" y="25081"/>
                  </a:lnTo>
                  <a:lnTo>
                    <a:pt x="14538" y="24623"/>
                  </a:lnTo>
                  <a:lnTo>
                    <a:pt x="15324" y="24099"/>
                  </a:lnTo>
                  <a:lnTo>
                    <a:pt x="16044" y="23509"/>
                  </a:lnTo>
                  <a:lnTo>
                    <a:pt x="16764" y="22920"/>
                  </a:lnTo>
                  <a:lnTo>
                    <a:pt x="17485" y="22200"/>
                  </a:lnTo>
                  <a:lnTo>
                    <a:pt x="18139" y="21545"/>
                  </a:lnTo>
                  <a:lnTo>
                    <a:pt x="18729" y="20759"/>
                  </a:lnTo>
                  <a:lnTo>
                    <a:pt x="19318" y="19973"/>
                  </a:lnTo>
                  <a:lnTo>
                    <a:pt x="19842" y="19122"/>
                  </a:lnTo>
                  <a:lnTo>
                    <a:pt x="20366" y="18205"/>
                  </a:lnTo>
                  <a:lnTo>
                    <a:pt x="20824" y="17288"/>
                  </a:lnTo>
                  <a:lnTo>
                    <a:pt x="21283" y="16306"/>
                  </a:lnTo>
                  <a:lnTo>
                    <a:pt x="21676" y="15258"/>
                  </a:lnTo>
                  <a:lnTo>
                    <a:pt x="22003" y="14145"/>
                  </a:lnTo>
                  <a:lnTo>
                    <a:pt x="22396" y="12901"/>
                  </a:lnTo>
                  <a:lnTo>
                    <a:pt x="22658" y="11657"/>
                  </a:lnTo>
                  <a:lnTo>
                    <a:pt x="22854" y="10478"/>
                  </a:lnTo>
                  <a:lnTo>
                    <a:pt x="23051" y="9365"/>
                  </a:lnTo>
                  <a:lnTo>
                    <a:pt x="23247" y="7400"/>
                  </a:lnTo>
                  <a:lnTo>
                    <a:pt x="23313" y="5894"/>
                  </a:lnTo>
                  <a:lnTo>
                    <a:pt x="23313" y="5632"/>
                  </a:lnTo>
                  <a:lnTo>
                    <a:pt x="23116" y="5436"/>
                  </a:lnTo>
                  <a:lnTo>
                    <a:pt x="22265" y="4715"/>
                  </a:lnTo>
                  <a:lnTo>
                    <a:pt x="21348" y="4060"/>
                  </a:lnTo>
                  <a:lnTo>
                    <a:pt x="20497" y="3406"/>
                  </a:lnTo>
                  <a:lnTo>
                    <a:pt x="19645" y="2882"/>
                  </a:lnTo>
                  <a:lnTo>
                    <a:pt x="18794" y="2423"/>
                  </a:lnTo>
                  <a:lnTo>
                    <a:pt x="17943" y="2030"/>
                  </a:lnTo>
                  <a:lnTo>
                    <a:pt x="16306" y="1310"/>
                  </a:lnTo>
                  <a:lnTo>
                    <a:pt x="14800" y="786"/>
                  </a:lnTo>
                  <a:lnTo>
                    <a:pt x="13555" y="393"/>
                  </a:lnTo>
                  <a:lnTo>
                    <a:pt x="12508" y="197"/>
                  </a:lnTo>
                  <a:lnTo>
                    <a:pt x="11787" y="66"/>
                  </a:lnTo>
                  <a:lnTo>
                    <a:pt x="11656" y="0"/>
                  </a:lnTo>
                  <a:close/>
                </a:path>
              </a:pathLst>
            </a:custGeom>
            <a:solidFill>
              <a:srgbClr val="EE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878;p38">
              <a:extLst>
                <a:ext uri="{FF2B5EF4-FFF2-40B4-BE49-F238E27FC236}">
                  <a16:creationId xmlns:a16="http://schemas.microsoft.com/office/drawing/2014/main" id="{C7FA9C72-DF62-5650-68CD-792DF6C8E76D}"/>
                </a:ext>
              </a:extLst>
            </p:cNvPr>
            <p:cNvSpPr/>
            <p:nvPr userDrawn="1"/>
          </p:nvSpPr>
          <p:spPr>
            <a:xfrm>
              <a:off x="7602659" y="3597691"/>
              <a:ext cx="881695" cy="559281"/>
            </a:xfrm>
            <a:custGeom>
              <a:avLst/>
              <a:gdLst/>
              <a:ahLst/>
              <a:cxnLst/>
              <a:rect l="l" t="t" r="r" b="b"/>
              <a:pathLst>
                <a:path w="11461" h="7270" extrusionOk="0">
                  <a:moveTo>
                    <a:pt x="0" y="0"/>
                  </a:moveTo>
                  <a:lnTo>
                    <a:pt x="3602" y="3602"/>
                  </a:lnTo>
                  <a:lnTo>
                    <a:pt x="0" y="7204"/>
                  </a:lnTo>
                  <a:lnTo>
                    <a:pt x="0" y="7269"/>
                  </a:lnTo>
                  <a:lnTo>
                    <a:pt x="11460" y="7269"/>
                  </a:lnTo>
                  <a:lnTo>
                    <a:pt x="11460" y="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9;p38">
              <a:extLst>
                <a:ext uri="{FF2B5EF4-FFF2-40B4-BE49-F238E27FC236}">
                  <a16:creationId xmlns:a16="http://schemas.microsoft.com/office/drawing/2014/main" id="{BDFB6932-40B9-80D4-56AB-7A501F48E2CA}"/>
                </a:ext>
              </a:extLst>
            </p:cNvPr>
            <p:cNvSpPr/>
            <p:nvPr userDrawn="1"/>
          </p:nvSpPr>
          <p:spPr>
            <a:xfrm>
              <a:off x="8166847" y="4000711"/>
              <a:ext cx="317490" cy="156245"/>
            </a:xfrm>
            <a:custGeom>
              <a:avLst/>
              <a:gdLst/>
              <a:ahLst/>
              <a:cxnLst/>
              <a:rect l="l" t="t" r="r" b="b"/>
              <a:pathLst>
                <a:path w="4127" h="2031" extrusionOk="0">
                  <a:moveTo>
                    <a:pt x="1" y="0"/>
                  </a:moveTo>
                  <a:lnTo>
                    <a:pt x="4126" y="2030"/>
                  </a:lnTo>
                  <a:lnTo>
                    <a:pt x="4126" y="0"/>
                  </a:lnTo>
                  <a:close/>
                </a:path>
              </a:pathLst>
            </a:custGeom>
            <a:solidFill>
              <a:srgbClr val="CC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0;p38">
              <a:extLst>
                <a:ext uri="{FF2B5EF4-FFF2-40B4-BE49-F238E27FC236}">
                  <a16:creationId xmlns:a16="http://schemas.microsoft.com/office/drawing/2014/main" id="{B66329CB-0C8F-541D-A4BE-207FB9CCE706}"/>
                </a:ext>
              </a:extLst>
            </p:cNvPr>
            <p:cNvSpPr/>
            <p:nvPr userDrawn="1"/>
          </p:nvSpPr>
          <p:spPr>
            <a:xfrm>
              <a:off x="10574838" y="3597691"/>
              <a:ext cx="876617" cy="559281"/>
            </a:xfrm>
            <a:custGeom>
              <a:avLst/>
              <a:gdLst/>
              <a:ahLst/>
              <a:cxnLst/>
              <a:rect l="l" t="t" r="r" b="b"/>
              <a:pathLst>
                <a:path w="11395" h="7270" extrusionOk="0">
                  <a:moveTo>
                    <a:pt x="0" y="0"/>
                  </a:moveTo>
                  <a:lnTo>
                    <a:pt x="0" y="7269"/>
                  </a:lnTo>
                  <a:lnTo>
                    <a:pt x="11394" y="7269"/>
                  </a:lnTo>
                  <a:lnTo>
                    <a:pt x="11394" y="7204"/>
                  </a:lnTo>
                  <a:lnTo>
                    <a:pt x="7793" y="3602"/>
                  </a:lnTo>
                  <a:lnTo>
                    <a:pt x="11394" y="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1;p38">
              <a:extLst>
                <a:ext uri="{FF2B5EF4-FFF2-40B4-BE49-F238E27FC236}">
                  <a16:creationId xmlns:a16="http://schemas.microsoft.com/office/drawing/2014/main" id="{E1BB8442-EF15-A94B-8192-27637F434435}"/>
                </a:ext>
              </a:extLst>
            </p:cNvPr>
            <p:cNvSpPr/>
            <p:nvPr userDrawn="1"/>
          </p:nvSpPr>
          <p:spPr>
            <a:xfrm>
              <a:off x="8166847" y="3396143"/>
              <a:ext cx="2720476" cy="604670"/>
            </a:xfrm>
            <a:custGeom>
              <a:avLst/>
              <a:gdLst/>
              <a:ahLst/>
              <a:cxnLst/>
              <a:rect l="l" t="t" r="r" b="b"/>
              <a:pathLst>
                <a:path w="35363" h="7860" extrusionOk="0">
                  <a:moveTo>
                    <a:pt x="1" y="1"/>
                  </a:moveTo>
                  <a:lnTo>
                    <a:pt x="1" y="7859"/>
                  </a:lnTo>
                  <a:lnTo>
                    <a:pt x="35362" y="7859"/>
                  </a:lnTo>
                  <a:lnTo>
                    <a:pt x="35362" y="1"/>
                  </a:lnTo>
                  <a:close/>
                </a:path>
              </a:pathLst>
            </a:custGeom>
            <a:solidFill>
              <a:srgbClr val="FF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2;p38">
              <a:extLst>
                <a:ext uri="{FF2B5EF4-FFF2-40B4-BE49-F238E27FC236}">
                  <a16:creationId xmlns:a16="http://schemas.microsoft.com/office/drawing/2014/main" id="{E0AAB672-BC10-3882-B4CF-997844CB04E0}"/>
                </a:ext>
              </a:extLst>
            </p:cNvPr>
            <p:cNvSpPr/>
            <p:nvPr userDrawn="1"/>
          </p:nvSpPr>
          <p:spPr>
            <a:xfrm>
              <a:off x="10574838" y="4000711"/>
              <a:ext cx="312413" cy="156245"/>
            </a:xfrm>
            <a:custGeom>
              <a:avLst/>
              <a:gdLst/>
              <a:ahLst/>
              <a:cxnLst/>
              <a:rect l="l" t="t" r="r" b="b"/>
              <a:pathLst>
                <a:path w="4061" h="2031" extrusionOk="0">
                  <a:moveTo>
                    <a:pt x="0" y="0"/>
                  </a:moveTo>
                  <a:lnTo>
                    <a:pt x="0" y="203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rgbClr val="CC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3;p38">
              <a:extLst>
                <a:ext uri="{FF2B5EF4-FFF2-40B4-BE49-F238E27FC236}">
                  <a16:creationId xmlns:a16="http://schemas.microsoft.com/office/drawing/2014/main" id="{625650B7-BFC6-9CE2-7B65-87B5F81B2BAC}"/>
                </a:ext>
              </a:extLst>
            </p:cNvPr>
            <p:cNvSpPr/>
            <p:nvPr userDrawn="1"/>
          </p:nvSpPr>
          <p:spPr>
            <a:xfrm>
              <a:off x="9270067" y="2716110"/>
              <a:ext cx="498814" cy="478658"/>
            </a:xfrm>
            <a:custGeom>
              <a:avLst/>
              <a:gdLst/>
              <a:ahLst/>
              <a:cxnLst/>
              <a:rect l="l" t="t" r="r" b="b"/>
              <a:pathLst>
                <a:path w="6484" h="6222" extrusionOk="0">
                  <a:moveTo>
                    <a:pt x="3209" y="1"/>
                  </a:moveTo>
                  <a:lnTo>
                    <a:pt x="2227" y="2031"/>
                  </a:lnTo>
                  <a:lnTo>
                    <a:pt x="1" y="2358"/>
                  </a:lnTo>
                  <a:lnTo>
                    <a:pt x="1572" y="3930"/>
                  </a:lnTo>
                  <a:lnTo>
                    <a:pt x="1245" y="6222"/>
                  </a:lnTo>
                  <a:lnTo>
                    <a:pt x="3209" y="5174"/>
                  </a:lnTo>
                  <a:lnTo>
                    <a:pt x="5239" y="6222"/>
                  </a:lnTo>
                  <a:lnTo>
                    <a:pt x="4847" y="3930"/>
                  </a:lnTo>
                  <a:lnTo>
                    <a:pt x="6484" y="2358"/>
                  </a:lnTo>
                  <a:lnTo>
                    <a:pt x="4257" y="203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EE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4;p38">
              <a:extLst>
                <a:ext uri="{FF2B5EF4-FFF2-40B4-BE49-F238E27FC236}">
                  <a16:creationId xmlns:a16="http://schemas.microsoft.com/office/drawing/2014/main" id="{F2C16E6B-AAAD-2510-C4E4-802659BFAC16}"/>
                </a:ext>
              </a:extLst>
            </p:cNvPr>
            <p:cNvSpPr/>
            <p:nvPr userDrawn="1"/>
          </p:nvSpPr>
          <p:spPr>
            <a:xfrm>
              <a:off x="8227312" y="2383632"/>
              <a:ext cx="236867" cy="236867"/>
            </a:xfrm>
            <a:custGeom>
              <a:avLst/>
              <a:gdLst/>
              <a:ahLst/>
              <a:cxnLst/>
              <a:rect l="l" t="t" r="r" b="b"/>
              <a:pathLst>
                <a:path w="3079" h="3079" extrusionOk="0">
                  <a:moveTo>
                    <a:pt x="1245" y="1"/>
                  </a:moveTo>
                  <a:lnTo>
                    <a:pt x="1245" y="1245"/>
                  </a:lnTo>
                  <a:lnTo>
                    <a:pt x="0" y="1245"/>
                  </a:lnTo>
                  <a:lnTo>
                    <a:pt x="0" y="1900"/>
                  </a:lnTo>
                  <a:lnTo>
                    <a:pt x="1245" y="1900"/>
                  </a:lnTo>
                  <a:lnTo>
                    <a:pt x="1245" y="3078"/>
                  </a:lnTo>
                  <a:lnTo>
                    <a:pt x="1899" y="3078"/>
                  </a:lnTo>
                  <a:lnTo>
                    <a:pt x="1899" y="1900"/>
                  </a:lnTo>
                  <a:lnTo>
                    <a:pt x="3078" y="1900"/>
                  </a:lnTo>
                  <a:lnTo>
                    <a:pt x="3078" y="1245"/>
                  </a:lnTo>
                  <a:lnTo>
                    <a:pt x="1899" y="1245"/>
                  </a:lnTo>
                  <a:lnTo>
                    <a:pt x="1899" y="1"/>
                  </a:lnTo>
                  <a:close/>
                </a:path>
              </a:pathLst>
            </a:custGeom>
            <a:solidFill>
              <a:srgbClr val="EE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85;p38">
              <a:extLst>
                <a:ext uri="{FF2B5EF4-FFF2-40B4-BE49-F238E27FC236}">
                  <a16:creationId xmlns:a16="http://schemas.microsoft.com/office/drawing/2014/main" id="{15A2627A-B3DC-AF56-8D7D-F45356619B56}"/>
                </a:ext>
              </a:extLst>
            </p:cNvPr>
            <p:cNvSpPr/>
            <p:nvPr userDrawn="1"/>
          </p:nvSpPr>
          <p:spPr>
            <a:xfrm>
              <a:off x="8484250" y="2247625"/>
              <a:ext cx="136089" cy="136089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851" y="0"/>
                  </a:moveTo>
                  <a:lnTo>
                    <a:pt x="524" y="66"/>
                  </a:lnTo>
                  <a:lnTo>
                    <a:pt x="262" y="262"/>
                  </a:lnTo>
                  <a:lnTo>
                    <a:pt x="66" y="524"/>
                  </a:lnTo>
                  <a:lnTo>
                    <a:pt x="0" y="917"/>
                  </a:lnTo>
                  <a:lnTo>
                    <a:pt x="66" y="1245"/>
                  </a:lnTo>
                  <a:lnTo>
                    <a:pt x="262" y="1507"/>
                  </a:lnTo>
                  <a:lnTo>
                    <a:pt x="524" y="1703"/>
                  </a:lnTo>
                  <a:lnTo>
                    <a:pt x="851" y="1769"/>
                  </a:lnTo>
                  <a:lnTo>
                    <a:pt x="1244" y="1703"/>
                  </a:lnTo>
                  <a:lnTo>
                    <a:pt x="1506" y="1507"/>
                  </a:lnTo>
                  <a:lnTo>
                    <a:pt x="1703" y="1245"/>
                  </a:lnTo>
                  <a:lnTo>
                    <a:pt x="1768" y="917"/>
                  </a:lnTo>
                  <a:lnTo>
                    <a:pt x="1703" y="524"/>
                  </a:lnTo>
                  <a:lnTo>
                    <a:pt x="1506" y="262"/>
                  </a:lnTo>
                  <a:lnTo>
                    <a:pt x="1244" y="66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EE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6;p38">
              <a:extLst>
                <a:ext uri="{FF2B5EF4-FFF2-40B4-BE49-F238E27FC236}">
                  <a16:creationId xmlns:a16="http://schemas.microsoft.com/office/drawing/2014/main" id="{F50AFDFC-62EB-575F-7194-17DA7A9DCD25}"/>
                </a:ext>
              </a:extLst>
            </p:cNvPr>
            <p:cNvSpPr/>
            <p:nvPr userDrawn="1"/>
          </p:nvSpPr>
          <p:spPr>
            <a:xfrm>
              <a:off x="9607626" y="2096464"/>
              <a:ext cx="110856" cy="110933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720" y="1"/>
                  </a:moveTo>
                  <a:lnTo>
                    <a:pt x="459" y="66"/>
                  </a:lnTo>
                  <a:lnTo>
                    <a:pt x="262" y="197"/>
                  </a:lnTo>
                  <a:lnTo>
                    <a:pt x="66" y="394"/>
                  </a:lnTo>
                  <a:lnTo>
                    <a:pt x="0" y="721"/>
                  </a:lnTo>
                  <a:lnTo>
                    <a:pt x="66" y="983"/>
                  </a:lnTo>
                  <a:lnTo>
                    <a:pt x="262" y="1180"/>
                  </a:lnTo>
                  <a:lnTo>
                    <a:pt x="459" y="1376"/>
                  </a:lnTo>
                  <a:lnTo>
                    <a:pt x="720" y="1442"/>
                  </a:lnTo>
                  <a:lnTo>
                    <a:pt x="1048" y="1376"/>
                  </a:lnTo>
                  <a:lnTo>
                    <a:pt x="1244" y="1180"/>
                  </a:lnTo>
                  <a:lnTo>
                    <a:pt x="1375" y="983"/>
                  </a:lnTo>
                  <a:lnTo>
                    <a:pt x="1441" y="721"/>
                  </a:lnTo>
                  <a:lnTo>
                    <a:pt x="1375" y="394"/>
                  </a:lnTo>
                  <a:lnTo>
                    <a:pt x="1244" y="197"/>
                  </a:lnTo>
                  <a:lnTo>
                    <a:pt x="1048" y="66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EE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7;p38">
              <a:extLst>
                <a:ext uri="{FF2B5EF4-FFF2-40B4-BE49-F238E27FC236}">
                  <a16:creationId xmlns:a16="http://schemas.microsoft.com/office/drawing/2014/main" id="{540E3FFD-22A3-6BC0-CA12-ED5FE3F54A2B}"/>
                </a:ext>
              </a:extLst>
            </p:cNvPr>
            <p:cNvSpPr/>
            <p:nvPr userDrawn="1"/>
          </p:nvSpPr>
          <p:spPr>
            <a:xfrm>
              <a:off x="10423675" y="2423942"/>
              <a:ext cx="115934" cy="115934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21" y="0"/>
                  </a:moveTo>
                  <a:lnTo>
                    <a:pt x="459" y="66"/>
                  </a:lnTo>
                  <a:lnTo>
                    <a:pt x="197" y="262"/>
                  </a:lnTo>
                  <a:lnTo>
                    <a:pt x="66" y="459"/>
                  </a:lnTo>
                  <a:lnTo>
                    <a:pt x="1" y="786"/>
                  </a:lnTo>
                  <a:lnTo>
                    <a:pt x="66" y="1048"/>
                  </a:lnTo>
                  <a:lnTo>
                    <a:pt x="197" y="1310"/>
                  </a:lnTo>
                  <a:lnTo>
                    <a:pt x="459" y="1441"/>
                  </a:lnTo>
                  <a:lnTo>
                    <a:pt x="721" y="1507"/>
                  </a:lnTo>
                  <a:lnTo>
                    <a:pt x="1048" y="1441"/>
                  </a:lnTo>
                  <a:lnTo>
                    <a:pt x="1245" y="1310"/>
                  </a:lnTo>
                  <a:lnTo>
                    <a:pt x="1441" y="1048"/>
                  </a:lnTo>
                  <a:lnTo>
                    <a:pt x="1507" y="786"/>
                  </a:lnTo>
                  <a:lnTo>
                    <a:pt x="1441" y="459"/>
                  </a:lnTo>
                  <a:lnTo>
                    <a:pt x="1245" y="262"/>
                  </a:lnTo>
                  <a:lnTo>
                    <a:pt x="1048" y="66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EE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8;p38">
              <a:extLst>
                <a:ext uri="{FF2B5EF4-FFF2-40B4-BE49-F238E27FC236}">
                  <a16:creationId xmlns:a16="http://schemas.microsoft.com/office/drawing/2014/main" id="{63F7C617-2BE9-54B4-6E1F-742EC40A54F8}"/>
                </a:ext>
              </a:extLst>
            </p:cNvPr>
            <p:cNvSpPr/>
            <p:nvPr userDrawn="1"/>
          </p:nvSpPr>
          <p:spPr>
            <a:xfrm>
              <a:off x="10630226" y="3088897"/>
              <a:ext cx="201557" cy="206634"/>
            </a:xfrm>
            <a:custGeom>
              <a:avLst/>
              <a:gdLst/>
              <a:ahLst/>
              <a:cxnLst/>
              <a:rect l="l" t="t" r="r" b="b"/>
              <a:pathLst>
                <a:path w="2620" h="2686" extrusionOk="0">
                  <a:moveTo>
                    <a:pt x="983" y="0"/>
                  </a:moveTo>
                  <a:lnTo>
                    <a:pt x="983" y="1048"/>
                  </a:lnTo>
                  <a:lnTo>
                    <a:pt x="0" y="1048"/>
                  </a:lnTo>
                  <a:lnTo>
                    <a:pt x="0" y="1637"/>
                  </a:lnTo>
                  <a:lnTo>
                    <a:pt x="983" y="1637"/>
                  </a:lnTo>
                  <a:lnTo>
                    <a:pt x="983" y="2685"/>
                  </a:lnTo>
                  <a:lnTo>
                    <a:pt x="1572" y="2685"/>
                  </a:lnTo>
                  <a:lnTo>
                    <a:pt x="1572" y="1637"/>
                  </a:lnTo>
                  <a:lnTo>
                    <a:pt x="2620" y="1637"/>
                  </a:lnTo>
                  <a:lnTo>
                    <a:pt x="2620" y="1048"/>
                  </a:lnTo>
                  <a:lnTo>
                    <a:pt x="1572" y="1048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EE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9;p38">
              <a:extLst>
                <a:ext uri="{FF2B5EF4-FFF2-40B4-BE49-F238E27FC236}">
                  <a16:creationId xmlns:a16="http://schemas.microsoft.com/office/drawing/2014/main" id="{78948E1C-0AA3-96E4-E7E2-3E3A79F9162D}"/>
                </a:ext>
              </a:extLst>
            </p:cNvPr>
            <p:cNvSpPr/>
            <p:nvPr userDrawn="1"/>
          </p:nvSpPr>
          <p:spPr>
            <a:xfrm>
              <a:off x="8217234" y="3139284"/>
              <a:ext cx="105856" cy="110856"/>
            </a:xfrm>
            <a:custGeom>
              <a:avLst/>
              <a:gdLst/>
              <a:ahLst/>
              <a:cxnLst/>
              <a:rect l="l" t="t" r="r" b="b"/>
              <a:pathLst>
                <a:path w="1376" h="1441" extrusionOk="0">
                  <a:moveTo>
                    <a:pt x="721" y="0"/>
                  </a:moveTo>
                  <a:lnTo>
                    <a:pt x="393" y="66"/>
                  </a:lnTo>
                  <a:lnTo>
                    <a:pt x="197" y="197"/>
                  </a:lnTo>
                  <a:lnTo>
                    <a:pt x="66" y="393"/>
                  </a:lnTo>
                  <a:lnTo>
                    <a:pt x="0" y="721"/>
                  </a:lnTo>
                  <a:lnTo>
                    <a:pt x="66" y="982"/>
                  </a:lnTo>
                  <a:lnTo>
                    <a:pt x="197" y="1179"/>
                  </a:lnTo>
                  <a:lnTo>
                    <a:pt x="393" y="1375"/>
                  </a:lnTo>
                  <a:lnTo>
                    <a:pt x="721" y="1441"/>
                  </a:lnTo>
                  <a:lnTo>
                    <a:pt x="983" y="1375"/>
                  </a:lnTo>
                  <a:lnTo>
                    <a:pt x="1179" y="1179"/>
                  </a:lnTo>
                  <a:lnTo>
                    <a:pt x="1376" y="982"/>
                  </a:lnTo>
                  <a:lnTo>
                    <a:pt x="1376" y="721"/>
                  </a:lnTo>
                  <a:lnTo>
                    <a:pt x="1376" y="393"/>
                  </a:lnTo>
                  <a:lnTo>
                    <a:pt x="1179" y="197"/>
                  </a:lnTo>
                  <a:lnTo>
                    <a:pt x="983" y="66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EE9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0;p38">
              <a:extLst>
                <a:ext uri="{FF2B5EF4-FFF2-40B4-BE49-F238E27FC236}">
                  <a16:creationId xmlns:a16="http://schemas.microsoft.com/office/drawing/2014/main" id="{57C3FD8A-4F6E-1C90-F9F4-C4D891E05719}"/>
                </a:ext>
              </a:extLst>
            </p:cNvPr>
            <p:cNvSpPr txBox="1"/>
            <p:nvPr userDrawn="1"/>
          </p:nvSpPr>
          <p:spPr>
            <a:xfrm>
              <a:off x="8563363" y="3554492"/>
              <a:ext cx="1877400" cy="26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DE2BE"/>
                  </a:solidFill>
                  <a:latin typeface="Fira Sans"/>
                  <a:ea typeface="Fira Sans"/>
                  <a:cs typeface="Fira Sans"/>
                  <a:sym typeface="Fira Sans"/>
                </a:rPr>
                <a:t>Best Spirit</a:t>
              </a:r>
              <a:endParaRPr sz="1600" b="1" dirty="0">
                <a:solidFill>
                  <a:srgbClr val="FDE2BE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6" name="Text Placeholder 55">
            <a:extLst>
              <a:ext uri="{FF2B5EF4-FFF2-40B4-BE49-F238E27FC236}">
                <a16:creationId xmlns:a16="http://schemas.microsoft.com/office/drawing/2014/main" id="{72612E12-5DA8-F2E0-111C-5B2873EF89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5502" y="2152761"/>
            <a:ext cx="7235275" cy="1953003"/>
          </a:xfrm>
        </p:spPr>
        <p:txBody>
          <a:bodyPr anchor="ctr">
            <a:normAutofit/>
          </a:bodyPr>
          <a:lstStyle>
            <a:lvl1pPr marL="0" indent="0">
              <a:buNone/>
              <a:defRPr sz="6000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School</a:t>
            </a:r>
          </a:p>
        </p:txBody>
      </p:sp>
      <p:sp>
        <p:nvSpPr>
          <p:cNvPr id="27" name="Text Placeholder 55">
            <a:extLst>
              <a:ext uri="{FF2B5EF4-FFF2-40B4-BE49-F238E27FC236}">
                <a16:creationId xmlns:a16="http://schemas.microsoft.com/office/drawing/2014/main" id="{2DCE0A48-CE0D-9E65-0104-4EC74F5493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5502" y="4105764"/>
            <a:ext cx="7235275" cy="786847"/>
          </a:xfrm>
        </p:spPr>
        <p:txBody>
          <a:bodyPr anchor="ctr">
            <a:noAutofit/>
          </a:bodyPr>
          <a:lstStyle>
            <a:lvl1pPr marL="0" indent="0">
              <a:buNone/>
              <a:defRPr sz="2800" i="1">
                <a:latin typeface="Avenir Book" panose="02000503020000020003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Best Spirit Award Recipient</a:t>
            </a:r>
          </a:p>
        </p:txBody>
      </p:sp>
    </p:spTree>
    <p:extLst>
      <p:ext uri="{BB962C8B-B14F-4D97-AF65-F5344CB8AC3E}">
        <p14:creationId xmlns:p14="http://schemas.microsoft.com/office/powerpoint/2010/main" val="35383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rnellscioly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A8869-CBEC-D877-C462-04E42E55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43DE-317D-77AB-85FC-B1B47AFF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DCB2-46ED-9C3F-0E6C-FCBAD66BC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70E5A64A-C240-C840-9EC1-216B45A6B0E2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09A2-CC9E-2D22-A975-A9DBE7C9C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9C01-EA25-BFE4-4766-04D182457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01E7B326-8C3A-C740-8236-EB9C1A7A81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red and white logo&#10;&#10;Description automatically generated">
            <a:extLst>
              <a:ext uri="{FF2B5EF4-FFF2-40B4-BE49-F238E27FC236}">
                <a16:creationId xmlns:a16="http://schemas.microsoft.com/office/drawing/2014/main" id="{ADBD5CEA-BC47-A82B-D204-B520238991F1}"/>
              </a:ext>
            </a:extLst>
          </p:cNvPr>
          <p:cNvPicPr/>
          <p:nvPr userDrawn="1"/>
        </p:nvPicPr>
        <p:blipFill>
          <a:blip r:embed="rId7">
            <a:alphaModFix amt="15000"/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082389" y="1537344"/>
            <a:ext cx="4027222" cy="378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1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0" r:id="rId3"/>
    <p:sldLayoutId id="2147483662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Avenir Book</vt:lpstr>
      <vt:lpstr>Fira Sans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T. Ruan</dc:creator>
  <cp:lastModifiedBy>Brian T Ruan</cp:lastModifiedBy>
  <cp:revision>5</cp:revision>
  <dcterms:created xsi:type="dcterms:W3CDTF">2024-10-29T02:42:38Z</dcterms:created>
  <dcterms:modified xsi:type="dcterms:W3CDTF">2025-03-15T01:32:14Z</dcterms:modified>
</cp:coreProperties>
</file>