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66" r:id="rId11"/>
    <p:sldId id="267" r:id="rId12"/>
    <p:sldId id="269" r:id="rId13"/>
    <p:sldId id="270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72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551ab6d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551ab6d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551ab6d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551ab6d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b551ab6d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b551ab6d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551ab6d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551ab6d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 dirty="0"/>
              <a:t>Coursera Case Study in R:</a:t>
            </a:r>
            <a:br>
              <a:rPr lang="en" sz="4180" dirty="0"/>
            </a:br>
            <a:r>
              <a:rPr lang="en" sz="4180" dirty="0"/>
              <a:t>Cyclistic Bikes</a:t>
            </a:r>
            <a:endParaRPr sz="418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by Brian Truong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B7B7B7"/>
                </a:solidFill>
              </a:rPr>
              <a:t>July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1195387" y="2110100"/>
            <a:ext cx="6753225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convert casual riders to members, it may be in our best interest to </a:t>
            </a: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 new membership specifically marketed toward the current casual rider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43875" y="1928399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SUMMARY</a:t>
            </a:r>
            <a:endParaRPr sz="1400" dirty="0"/>
          </a:p>
        </p:txBody>
      </p:sp>
      <p:sp>
        <p:nvSpPr>
          <p:cNvPr id="155" name="Google Shape;155;p24"/>
          <p:cNvSpPr txBox="1"/>
          <p:nvPr/>
        </p:nvSpPr>
        <p:spPr>
          <a:xfrm>
            <a:off x="2862925" y="2571750"/>
            <a:ext cx="58842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Creating a new membership that offers benefits outside of commuting by bike could help convert casual riders to members</a:t>
            </a:r>
            <a:endParaRPr sz="1600" u="sng" dirty="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862925" y="1681700"/>
            <a:ext cx="5304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Speculatively, casual riders use </a:t>
            </a:r>
            <a:r>
              <a:rPr lang="en-US" sz="16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for more leisure and weekend riding around town compared to annual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937800" y="1371150"/>
            <a:ext cx="411045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Further Data Exploration </a:t>
            </a: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Casual Riders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specific activities are casual riders using </a:t>
            </a:r>
            <a:r>
              <a:rPr lang="en-US" sz="1600" dirty="0" err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Cyclistic</a:t>
            </a: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bikes for?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Is there a certain bike type or incentive we can invest in to attract more casual riders?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1446610"/>
            <a:chOff x="385200" y="1956000"/>
            <a:chExt cx="2192100" cy="144661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future success of the company relies on </a:t>
              </a: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maximizing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annual</a:t>
              </a: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memberships</a:t>
              </a:r>
              <a:endParaRPr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Problem: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015723"/>
            <a:chOff x="3976900" y="1956000"/>
            <a:chExt cx="4094100" cy="1015723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Market towards and</a:t>
              </a:r>
              <a:r>
                <a:rPr lang="en" b="1" dirty="0">
                  <a:latin typeface="Roboto"/>
                  <a:ea typeface="Roboto"/>
                  <a:cs typeface="Roboto"/>
                  <a:sym typeface="Roboto"/>
                </a:rPr>
                <a:t> convert casual riders</a:t>
              </a: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 to annual members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Solution: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66775" y="2356800"/>
            <a:ext cx="1951075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ANALYTICAL GOALS</a:t>
            </a:r>
            <a:endParaRPr sz="1600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3100553"/>
            <a:ext cx="5304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To market specifically towards casual riders to convert into annual members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2356800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Figure out how casual riders and annual members use Cyclistic differently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23925" y="2356800"/>
            <a:ext cx="1893925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ANALYTICAL GOALS</a:t>
            </a:r>
            <a:endParaRPr sz="1600" dirty="0"/>
          </a:p>
        </p:txBody>
      </p:sp>
      <p:sp>
        <p:nvSpPr>
          <p:cNvPr id="121" name="Google Shape;121;p20"/>
          <p:cNvSpPr txBox="1"/>
          <p:nvPr/>
        </p:nvSpPr>
        <p:spPr>
          <a:xfrm>
            <a:off x="3167725" y="3109275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: To market specifically towards casual riders to convert into annual members</a:t>
            </a:r>
            <a:endParaRPr sz="1600" dirty="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167725" y="2355600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Figure out how casual riders and annual members use Cyclistic differently</a:t>
            </a:r>
            <a:endParaRPr sz="16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464475" y="1161815"/>
            <a:ext cx="3026400" cy="30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Weekday and Weekend Rides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 can speculate from this graph that members ride more on the weekdays and casuals more on the weekends.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Work commuters vs. Leisure/city-goers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*further research and analysis needed to confirm speculation</a:t>
            </a:r>
            <a:endParaRPr sz="12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025E3-A584-B479-77DC-70AC1BCE8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317" y="657650"/>
            <a:ext cx="4744112" cy="3581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502575" y="1063659"/>
            <a:ext cx="35145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Duration of Rides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Speculating from the last graph and this one, commuters would have less ride times than city-goers.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Commuters traveling from A to B, city-goers using a bike as their means of transport around the city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US" sz="12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*further research and analysis needed to confirm speculation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A728A-6102-3EEB-C5AB-1352AECC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824" y="790326"/>
            <a:ext cx="4667901" cy="3562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640050" y="2233211"/>
            <a:ext cx="786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convert casual riders to members, we would have to </a:t>
            </a: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market towards riders using Cyclstic for leisurely pursuits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rather than commuting.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933450" y="2356800"/>
            <a:ext cx="18844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ANALYTICAL GOALS</a:t>
            </a:r>
            <a:endParaRPr sz="1600" dirty="0"/>
          </a:p>
        </p:txBody>
      </p:sp>
      <p:sp>
        <p:nvSpPr>
          <p:cNvPr id="79" name="Google Shape;79;p16"/>
          <p:cNvSpPr txBox="1"/>
          <p:nvPr/>
        </p:nvSpPr>
        <p:spPr>
          <a:xfrm>
            <a:off x="3167725" y="3127500"/>
            <a:ext cx="5304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600" b="1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To market specifically towards casual riders to convert into annual members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67725" y="2356800"/>
            <a:ext cx="5304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1600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: Figure out how casual riders and annual members use Cyclistic differently</a:t>
            </a:r>
            <a:endParaRPr sz="1600" dirty="0">
              <a:solidFill>
                <a:schemeClr val="bg1">
                  <a:lumMod val="8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435900" y="1617657"/>
            <a:ext cx="36342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Number of Rides per Rider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Casuals have less number of rides compared to members, despite consistently longer ride times throughout the week and more use on the weekends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ABE32-B7A9-F1F4-4785-B9F2E11A6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767" b="1200"/>
          <a:stretch/>
        </p:blipFill>
        <p:spPr>
          <a:xfrm>
            <a:off x="4070100" y="797593"/>
            <a:ext cx="4638000" cy="35483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371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Simple Light</vt:lpstr>
      <vt:lpstr>Coursera Case Study in R: Cyclistic Bikes</vt:lpstr>
      <vt:lpstr>PowerPoint Presentation</vt:lpstr>
      <vt:lpstr>ANALYTICAL GOALS</vt:lpstr>
      <vt:lpstr>ANALYTICAL GOALS</vt:lpstr>
      <vt:lpstr>PowerPoint Presentation</vt:lpstr>
      <vt:lpstr>PowerPoint Presentation</vt:lpstr>
      <vt:lpstr>PowerPoint Presentation</vt:lpstr>
      <vt:lpstr>ANALYTICAL GOALS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Case Study in R: Cyclistic Bikes</dc:title>
  <dc:creator>brian</dc:creator>
  <cp:lastModifiedBy>brian</cp:lastModifiedBy>
  <cp:revision>12</cp:revision>
  <dcterms:modified xsi:type="dcterms:W3CDTF">2022-07-07T03:17:54Z</dcterms:modified>
</cp:coreProperties>
</file>