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2743200" cy="2743200"/>
  <p:notesSz cx="6858000" cy="9144000"/>
  <p:defaultTextStyle>
    <a:defPPr>
      <a:defRPr lang="en-US"/>
    </a:defPPr>
    <a:lvl1pPr marL="0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28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56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84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913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641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369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097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825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9" d="100"/>
          <a:sy n="209" d="100"/>
        </p:scale>
        <p:origin x="-2160" y="-1368"/>
      </p:cViewPr>
      <p:guideLst>
        <p:guide orient="horz" pos="86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742" y="43815"/>
            <a:ext cx="185261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8" y="43815"/>
            <a:ext cx="510064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0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18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6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36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0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8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7" y="255905"/>
            <a:ext cx="347663" cy="72453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255905"/>
            <a:ext cx="347663" cy="72453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5"/>
            <a:ext cx="1212056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0"/>
            <a:ext cx="1212056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614045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869950"/>
            <a:ext cx="1212533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6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0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0"/>
            <a:ext cx="902494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28" indent="0">
              <a:buNone/>
              <a:defRPr sz="1000"/>
            </a:lvl2pPr>
            <a:lvl3pPr marL="313456" indent="0">
              <a:buNone/>
              <a:defRPr sz="800"/>
            </a:lvl3pPr>
            <a:lvl4pPr marL="470184" indent="0">
              <a:buNone/>
              <a:defRPr sz="700"/>
            </a:lvl4pPr>
            <a:lvl5pPr marL="626913" indent="0">
              <a:buNone/>
              <a:defRPr sz="700"/>
            </a:lvl5pPr>
            <a:lvl6pPr marL="783641" indent="0">
              <a:buNone/>
              <a:defRPr sz="700"/>
            </a:lvl6pPr>
            <a:lvl7pPr marL="940369" indent="0">
              <a:buNone/>
              <a:defRPr sz="700"/>
            </a:lvl7pPr>
            <a:lvl8pPr marL="1097097" indent="0">
              <a:buNone/>
              <a:defRPr sz="700"/>
            </a:lvl8pPr>
            <a:lvl9pPr marL="1253825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  <a:prstGeom prst="rect">
            <a:avLst/>
          </a:prstGeom>
        </p:spPr>
        <p:txBody>
          <a:bodyPr vert="horz" lIns="31346" tIns="15673" rIns="31346" bIns="156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0"/>
            <a:ext cx="2468880" cy="1810385"/>
          </a:xfrm>
          <a:prstGeom prst="rect">
            <a:avLst/>
          </a:prstGeom>
        </p:spPr>
        <p:txBody>
          <a:bodyPr vert="horz" lIns="31346" tIns="15673" rIns="31346" bIns="156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26DB-98A3-6945-9BF0-008E8E85CE4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0"/>
            <a:ext cx="8686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28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6" indent="-117546" algn="l" defTabSz="156728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3" indent="-97955" algn="l" defTabSz="15672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0" indent="-78364" algn="l" defTabSz="15672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9" indent="-78364" algn="l" defTabSz="156728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7" indent="-78364" algn="l" defTabSz="156728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5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33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1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9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8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6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4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3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1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9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7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5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4845" y="1837351"/>
            <a:ext cx="83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is dominant to 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4446428">
            <a:off x="1603376" y="657377"/>
            <a:ext cx="86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is dominant to 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7099568">
            <a:off x="103091" y="720878"/>
            <a:ext cx="86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is dominant to </a:t>
            </a:r>
            <a:endParaRPr lang="en-US" sz="1200" b="1" dirty="0">
              <a:solidFill>
                <a:srgbClr val="8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78000" y="511681"/>
            <a:ext cx="406400" cy="132567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44846" y="2286000"/>
            <a:ext cx="833154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9100" y="511681"/>
            <a:ext cx="368300" cy="132567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725" y="328576"/>
            <a:ext cx="45719" cy="54196"/>
          </a:xfrm>
          <a:prstGeom prst="rect">
            <a:avLst/>
          </a:prstGeom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51502" y="938176"/>
            <a:ext cx="45719" cy="54196"/>
          </a:xfrm>
          <a:prstGeom prst="rect">
            <a:avLst/>
          </a:prstGeom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8906" y="965274"/>
            <a:ext cx="45719" cy="54196"/>
          </a:xfrm>
          <a:prstGeom prst="rect">
            <a:avLst/>
          </a:prstGeom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03537" y="1902189"/>
            <a:ext cx="45719" cy="54196"/>
          </a:xfrm>
          <a:prstGeom prst="rect">
            <a:avLst/>
          </a:prstGeom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66725" y="2542173"/>
            <a:ext cx="45719" cy="54196"/>
          </a:xfrm>
          <a:prstGeom prst="rect">
            <a:avLst/>
          </a:prstGeom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51502" y="1914867"/>
            <a:ext cx="45719" cy="54196"/>
          </a:xfrm>
          <a:prstGeom prst="rect">
            <a:avLst/>
          </a:prstGeom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0043" y="2475"/>
            <a:ext cx="115128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Pure Breeding: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8427" y="1367993"/>
            <a:ext cx="115128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Pure Breeding: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67993"/>
            <a:ext cx="115128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Pure Breeding: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1832" y="635976"/>
            <a:ext cx="95585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combined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5976"/>
            <a:ext cx="95585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combined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201" y="2095164"/>
            <a:ext cx="95585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combined</a:t>
            </a:r>
            <a:endParaRPr lang="en-US" sz="1200" b="1" dirty="0">
              <a:solidFill>
                <a:srgbClr val="800000"/>
              </a:solidFill>
            </a:endParaRPr>
          </a:p>
        </p:txBody>
      </p:sp>
      <p:cxnSp>
        <p:nvCxnSpPr>
          <p:cNvPr id="139" name="Elbow Connector 138"/>
          <p:cNvCxnSpPr>
            <a:stCxn id="8" idx="1"/>
          </p:cNvCxnSpPr>
          <p:nvPr/>
        </p:nvCxnSpPr>
        <p:spPr>
          <a:xfrm rot="10800000" flipH="1">
            <a:off x="1598427" y="912975"/>
            <a:ext cx="153404" cy="593518"/>
          </a:xfrm>
          <a:prstGeom prst="bentConnector4">
            <a:avLst>
              <a:gd name="adj1" fmla="val -65845"/>
              <a:gd name="adj2" fmla="val 100568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10800000">
            <a:off x="955857" y="912976"/>
            <a:ext cx="153404" cy="593518"/>
          </a:xfrm>
          <a:prstGeom prst="bentConnector4">
            <a:avLst>
              <a:gd name="adj1" fmla="val -65845"/>
              <a:gd name="adj2" fmla="val 100568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6200000" flipH="1">
            <a:off x="1358831" y="498265"/>
            <a:ext cx="437668" cy="348334"/>
          </a:xfrm>
          <a:prstGeom prst="bentConnector3">
            <a:avLst>
              <a:gd name="adj1" fmla="val 54165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5400000">
            <a:off x="919443" y="498265"/>
            <a:ext cx="437668" cy="348334"/>
          </a:xfrm>
          <a:prstGeom prst="bentConnector3">
            <a:avLst>
              <a:gd name="adj1" fmla="val 54165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>
            <a:off x="887059" y="1902189"/>
            <a:ext cx="396369" cy="273030"/>
          </a:xfrm>
          <a:prstGeom prst="bentConnector3">
            <a:avLst>
              <a:gd name="adj1" fmla="val 97518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flipH="1">
            <a:off x="1355462" y="1902189"/>
            <a:ext cx="396369" cy="273030"/>
          </a:xfrm>
          <a:prstGeom prst="bentConnector3">
            <a:avLst>
              <a:gd name="adj1" fmla="val 97518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3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UMB Biology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White</dc:creator>
  <cp:lastModifiedBy>Brian White</cp:lastModifiedBy>
  <cp:revision>11</cp:revision>
  <cp:lastPrinted>2013-04-15T13:38:19Z</cp:lastPrinted>
  <dcterms:created xsi:type="dcterms:W3CDTF">2013-04-10T18:24:43Z</dcterms:created>
  <dcterms:modified xsi:type="dcterms:W3CDTF">2013-04-15T14:26:20Z</dcterms:modified>
</cp:coreProperties>
</file>