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28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56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84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913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641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369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097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825" algn="l" defTabSz="156728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896" y="-1960"/>
      </p:cViewPr>
      <p:guideLst>
        <p:guide orient="horz" pos="86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2" y="43815"/>
            <a:ext cx="185261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8" y="43815"/>
            <a:ext cx="510064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0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18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6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36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0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8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7" y="255905"/>
            <a:ext cx="347663" cy="72453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255905"/>
            <a:ext cx="347663" cy="72453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5"/>
            <a:ext cx="1212056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0"/>
            <a:ext cx="1212056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28" indent="0">
              <a:buNone/>
              <a:defRPr sz="700" b="1"/>
            </a:lvl2pPr>
            <a:lvl3pPr marL="313456" indent="0">
              <a:buNone/>
              <a:defRPr sz="600" b="1"/>
            </a:lvl3pPr>
            <a:lvl4pPr marL="470184" indent="0">
              <a:buNone/>
              <a:defRPr sz="500" b="1"/>
            </a:lvl4pPr>
            <a:lvl5pPr marL="626913" indent="0">
              <a:buNone/>
              <a:defRPr sz="500" b="1"/>
            </a:lvl5pPr>
            <a:lvl6pPr marL="783641" indent="0">
              <a:buNone/>
              <a:defRPr sz="500" b="1"/>
            </a:lvl6pPr>
            <a:lvl7pPr marL="940369" indent="0">
              <a:buNone/>
              <a:defRPr sz="500" b="1"/>
            </a:lvl7pPr>
            <a:lvl8pPr marL="1097097" indent="0">
              <a:buNone/>
              <a:defRPr sz="500" b="1"/>
            </a:lvl8pPr>
            <a:lvl9pPr marL="1253825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6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0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0"/>
            <a:ext cx="902494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28" indent="0">
              <a:buNone/>
              <a:defRPr sz="1000"/>
            </a:lvl2pPr>
            <a:lvl3pPr marL="313456" indent="0">
              <a:buNone/>
              <a:defRPr sz="800"/>
            </a:lvl3pPr>
            <a:lvl4pPr marL="470184" indent="0">
              <a:buNone/>
              <a:defRPr sz="700"/>
            </a:lvl4pPr>
            <a:lvl5pPr marL="626913" indent="0">
              <a:buNone/>
              <a:defRPr sz="700"/>
            </a:lvl5pPr>
            <a:lvl6pPr marL="783641" indent="0">
              <a:buNone/>
              <a:defRPr sz="700"/>
            </a:lvl6pPr>
            <a:lvl7pPr marL="940369" indent="0">
              <a:buNone/>
              <a:defRPr sz="700"/>
            </a:lvl7pPr>
            <a:lvl8pPr marL="1097097" indent="0">
              <a:buNone/>
              <a:defRPr sz="700"/>
            </a:lvl8pPr>
            <a:lvl9pPr marL="125382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28" indent="0">
              <a:buNone/>
              <a:defRPr sz="400"/>
            </a:lvl2pPr>
            <a:lvl3pPr marL="313456" indent="0">
              <a:buNone/>
              <a:defRPr sz="300"/>
            </a:lvl3pPr>
            <a:lvl4pPr marL="470184" indent="0">
              <a:buNone/>
              <a:defRPr sz="300"/>
            </a:lvl4pPr>
            <a:lvl5pPr marL="626913" indent="0">
              <a:buNone/>
              <a:defRPr sz="300"/>
            </a:lvl5pPr>
            <a:lvl6pPr marL="783641" indent="0">
              <a:buNone/>
              <a:defRPr sz="300"/>
            </a:lvl6pPr>
            <a:lvl7pPr marL="940369" indent="0">
              <a:buNone/>
              <a:defRPr sz="300"/>
            </a:lvl7pPr>
            <a:lvl8pPr marL="1097097" indent="0">
              <a:buNone/>
              <a:defRPr sz="300"/>
            </a:lvl8pPr>
            <a:lvl9pPr marL="12538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0"/>
            <a:ext cx="2468880" cy="1810385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26DB-98A3-6945-9BF0-008E8E85CE4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0"/>
            <a:ext cx="8686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0"/>
            <a:ext cx="640080" cy="146050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6CDE-1CBC-D64D-974F-284B815B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28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6" indent="-117546" algn="l" defTabSz="156728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3" indent="-97955" algn="l" defTabSz="15672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0" indent="-78364" algn="l" defTabSz="15672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9" indent="-78364" algn="l" defTabSz="156728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7" indent="-78364" algn="l" defTabSz="156728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5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33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1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9" indent="-78364" algn="l" defTabSz="156728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8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6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4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3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1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9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7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5" algn="l" defTabSz="15672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4845" y="1837351"/>
            <a:ext cx="83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is dominant to 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4446428">
            <a:off x="1603376" y="657377"/>
            <a:ext cx="86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is dominant to </a:t>
            </a:r>
            <a:endParaRPr lang="en-US" sz="1200" b="1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7099568">
            <a:off x="103091" y="720878"/>
            <a:ext cx="86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</a:rPr>
              <a:t>is dominant to </a:t>
            </a:r>
            <a:endParaRPr lang="en-US" sz="1200" b="1" dirty="0">
              <a:solidFill>
                <a:srgbClr val="8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78000" y="511681"/>
            <a:ext cx="406400" cy="132567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44846" y="2286000"/>
            <a:ext cx="833154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9100" y="511681"/>
            <a:ext cx="368300" cy="132567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2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UMB Biology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White</dc:creator>
  <cp:lastModifiedBy>Brian White</cp:lastModifiedBy>
  <cp:revision>4</cp:revision>
  <dcterms:created xsi:type="dcterms:W3CDTF">2013-04-10T18:24:43Z</dcterms:created>
  <dcterms:modified xsi:type="dcterms:W3CDTF">2013-04-10T18:34:53Z</dcterms:modified>
</cp:coreProperties>
</file>