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IBM Plex Sans Bold" charset="1" panose="020B0803050203000203"/>
      <p:regular r:id="rId17"/>
    </p:embeddedFont>
    <p:embeddedFont>
      <p:font typeface="Proxima Nova" charset="1" panose="02000506030000020004"/>
      <p:regular r:id="rId18"/>
    </p:embeddedFont>
    <p:embeddedFont>
      <p:font typeface="IBM Plex Sans Medium" charset="1" panose="020B0603050203000203"/>
      <p:regular r:id="rId19"/>
    </p:embeddedFont>
    <p:embeddedFont>
      <p:font typeface="Proxima Nova Bold" charset="1" panose="02000506030000020004"/>
      <p:regular r:id="rId20"/>
    </p:embeddedFont>
    <p:embeddedFont>
      <p:font typeface="Open Sans Bold" charset="1" panose="020B0806030504020204"/>
      <p:regular r:id="rId21"/>
    </p:embeddedFont>
    <p:embeddedFont>
      <p:font typeface="Open Sans" charset="1" panose="020B0606030504020204"/>
      <p:regular r:id="rId22"/>
    </p:embeddedFont>
    <p:embeddedFont>
      <p:font typeface="IBM Plex Sans" charset="1" panose="020B0503050203000203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jpe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gif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https://upcyclewearhost.onrender.com" TargetMode="External" Type="http://schemas.openxmlformats.org/officeDocument/2006/relationships/hyperlink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73.png" Type="http://schemas.openxmlformats.org/officeDocument/2006/relationships/image"/><Relationship Id="rId7" Target="../media/image7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5.png" Type="http://schemas.openxmlformats.org/officeDocument/2006/relationships/image"/><Relationship Id="rId4" Target="../media/image2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svg" Type="http://schemas.openxmlformats.org/officeDocument/2006/relationships/image"/><Relationship Id="rId11" Target="../media/image33.png" Type="http://schemas.openxmlformats.org/officeDocument/2006/relationships/image"/><Relationship Id="rId12" Target="../media/image34.svg" Type="http://schemas.openxmlformats.org/officeDocument/2006/relationships/image"/><Relationship Id="rId2" Target="../media/image1.jpeg" Type="http://schemas.openxmlformats.org/officeDocument/2006/relationships/image"/><Relationship Id="rId3" Target="../media/image25.png" Type="http://schemas.openxmlformats.org/officeDocument/2006/relationships/image"/><Relationship Id="rId4" Target="../media/image26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Relationship Id="rId7" Target="../media/image29.png" Type="http://schemas.openxmlformats.org/officeDocument/2006/relationships/image"/><Relationship Id="rId8" Target="../media/image30.svg" Type="http://schemas.openxmlformats.org/officeDocument/2006/relationships/image"/><Relationship Id="rId9" Target="../media/image3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7.png" Type="http://schemas.openxmlformats.org/officeDocument/2006/relationships/image"/><Relationship Id="rId4" Target="../media/image28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35.png" Type="http://schemas.openxmlformats.org/officeDocument/2006/relationships/image"/><Relationship Id="rId8" Target="../media/image3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7.png" Type="http://schemas.openxmlformats.org/officeDocument/2006/relationships/image"/><Relationship Id="rId4" Target="../media/image28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36.png" Type="http://schemas.openxmlformats.org/officeDocument/2006/relationships/image"/><Relationship Id="rId8" Target="../media/image3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7.png" Type="http://schemas.openxmlformats.org/officeDocument/2006/relationships/image"/><Relationship Id="rId4" Target="../media/image28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38.png" Type="http://schemas.openxmlformats.org/officeDocument/2006/relationships/image"/><Relationship Id="rId8" Target="../media/image3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5.svg" Type="http://schemas.openxmlformats.org/officeDocument/2006/relationships/image"/><Relationship Id="rId11" Target="../media/image46.png" Type="http://schemas.openxmlformats.org/officeDocument/2006/relationships/image"/><Relationship Id="rId12" Target="../media/image47.svg" Type="http://schemas.openxmlformats.org/officeDocument/2006/relationships/image"/><Relationship Id="rId13" Target="../media/image48.png" Type="http://schemas.openxmlformats.org/officeDocument/2006/relationships/image"/><Relationship Id="rId14" Target="../media/image49.png" Type="http://schemas.openxmlformats.org/officeDocument/2006/relationships/image"/><Relationship Id="rId15" Target="../media/image50.svg" Type="http://schemas.openxmlformats.org/officeDocument/2006/relationships/image"/><Relationship Id="rId16" Target="../media/image51.png" Type="http://schemas.openxmlformats.org/officeDocument/2006/relationships/image"/><Relationship Id="rId17" Target="../media/image52.svg" Type="http://schemas.openxmlformats.org/officeDocument/2006/relationships/image"/><Relationship Id="rId2" Target="../media/image1.jpeg" Type="http://schemas.openxmlformats.org/officeDocument/2006/relationships/image"/><Relationship Id="rId3" Target="../media/image27.png" Type="http://schemas.openxmlformats.org/officeDocument/2006/relationships/image"/><Relationship Id="rId4" Target="../media/image28.svg" Type="http://schemas.openxmlformats.org/officeDocument/2006/relationships/image"/><Relationship Id="rId5" Target="../media/image40.png" Type="http://schemas.openxmlformats.org/officeDocument/2006/relationships/image"/><Relationship Id="rId6" Target="../media/image41.svg" Type="http://schemas.openxmlformats.org/officeDocument/2006/relationships/image"/><Relationship Id="rId7" Target="../media/image42.png" Type="http://schemas.openxmlformats.org/officeDocument/2006/relationships/image"/><Relationship Id="rId8" Target="../media/image43.svg" Type="http://schemas.openxmlformats.org/officeDocument/2006/relationships/image"/><Relationship Id="rId9" Target="../media/image4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7.png" Type="http://schemas.openxmlformats.org/officeDocument/2006/relationships/image"/><Relationship Id="rId4" Target="../media/image28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53.png" Type="http://schemas.openxmlformats.org/officeDocument/2006/relationships/image"/><Relationship Id="rId8" Target="../media/image54.png" Type="http://schemas.openxmlformats.org/officeDocument/2006/relationships/image"/><Relationship Id="rId9" Target="../media/image5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6.png" Type="http://schemas.openxmlformats.org/officeDocument/2006/relationships/image"/><Relationship Id="rId3" Target="../media/image57.svg" Type="http://schemas.openxmlformats.org/officeDocument/2006/relationships/image"/><Relationship Id="rId4" Target="../media/image58.png" Type="http://schemas.openxmlformats.org/officeDocument/2006/relationships/image"/><Relationship Id="rId5" Target="../media/image5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8.png" Type="http://schemas.openxmlformats.org/officeDocument/2006/relationships/image"/><Relationship Id="rId11" Target="../media/image69.png" Type="http://schemas.openxmlformats.org/officeDocument/2006/relationships/image"/><Relationship Id="rId12" Target="../media/image70.png" Type="http://schemas.openxmlformats.org/officeDocument/2006/relationships/image"/><Relationship Id="rId13" Target="../media/image71.svg" Type="http://schemas.openxmlformats.org/officeDocument/2006/relationships/image"/><Relationship Id="rId14" Target="../media/image72.png" Type="http://schemas.openxmlformats.org/officeDocument/2006/relationships/image"/><Relationship Id="rId2" Target="../media/image60.png" Type="http://schemas.openxmlformats.org/officeDocument/2006/relationships/image"/><Relationship Id="rId3" Target="../media/image61.png" Type="http://schemas.openxmlformats.org/officeDocument/2006/relationships/image"/><Relationship Id="rId4" Target="../media/image62.png" Type="http://schemas.openxmlformats.org/officeDocument/2006/relationships/image"/><Relationship Id="rId5" Target="../media/image63.svg" Type="http://schemas.openxmlformats.org/officeDocument/2006/relationships/image"/><Relationship Id="rId6" Target="../media/image64.png" Type="http://schemas.openxmlformats.org/officeDocument/2006/relationships/image"/><Relationship Id="rId7" Target="../media/image65.png" Type="http://schemas.openxmlformats.org/officeDocument/2006/relationships/image"/><Relationship Id="rId8" Target="../media/image66.svg" Type="http://schemas.openxmlformats.org/officeDocument/2006/relationships/image"/><Relationship Id="rId9" Target="../media/image6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0800000">
            <a:off x="1493974" y="5348296"/>
            <a:ext cx="6929599" cy="868265"/>
            <a:chOff x="0" y="0"/>
            <a:chExt cx="1825080" cy="22867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25079" cy="228679"/>
            </a:xfrm>
            <a:custGeom>
              <a:avLst/>
              <a:gdLst/>
              <a:ahLst/>
              <a:cxnLst/>
              <a:rect r="r" b="b" t="t" l="l"/>
              <a:pathLst>
                <a:path h="228679" w="1825079">
                  <a:moveTo>
                    <a:pt x="13407" y="0"/>
                  </a:moveTo>
                  <a:lnTo>
                    <a:pt x="1811673" y="0"/>
                  </a:lnTo>
                  <a:cubicBezTo>
                    <a:pt x="1815229" y="0"/>
                    <a:pt x="1818639" y="1412"/>
                    <a:pt x="1821153" y="3927"/>
                  </a:cubicBezTo>
                  <a:cubicBezTo>
                    <a:pt x="1823667" y="6441"/>
                    <a:pt x="1825079" y="9851"/>
                    <a:pt x="1825079" y="13407"/>
                  </a:cubicBezTo>
                  <a:lnTo>
                    <a:pt x="1825079" y="215272"/>
                  </a:lnTo>
                  <a:cubicBezTo>
                    <a:pt x="1825079" y="218828"/>
                    <a:pt x="1823667" y="222238"/>
                    <a:pt x="1821153" y="224752"/>
                  </a:cubicBezTo>
                  <a:cubicBezTo>
                    <a:pt x="1818639" y="227266"/>
                    <a:pt x="1815229" y="228679"/>
                    <a:pt x="1811673" y="228679"/>
                  </a:cubicBezTo>
                  <a:lnTo>
                    <a:pt x="13407" y="228679"/>
                  </a:lnTo>
                  <a:cubicBezTo>
                    <a:pt x="9851" y="228679"/>
                    <a:pt x="6441" y="227266"/>
                    <a:pt x="3927" y="224752"/>
                  </a:cubicBezTo>
                  <a:cubicBezTo>
                    <a:pt x="1412" y="222238"/>
                    <a:pt x="0" y="218828"/>
                    <a:pt x="0" y="215272"/>
                  </a:cubicBezTo>
                  <a:lnTo>
                    <a:pt x="0" y="13407"/>
                  </a:lnTo>
                  <a:cubicBezTo>
                    <a:pt x="0" y="9851"/>
                    <a:pt x="1412" y="6441"/>
                    <a:pt x="3927" y="3927"/>
                  </a:cubicBezTo>
                  <a:cubicBezTo>
                    <a:pt x="6441" y="1412"/>
                    <a:pt x="9851" y="0"/>
                    <a:pt x="1340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8122E">
                    <a:alpha val="100000"/>
                  </a:srgbClr>
                </a:gs>
                <a:gs pos="100000">
                  <a:srgbClr val="2D5297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825080" cy="2763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6590199" y="8123047"/>
            <a:ext cx="2724332" cy="1490953"/>
          </a:xfrm>
          <a:custGeom>
            <a:avLst/>
            <a:gdLst/>
            <a:ahLst/>
            <a:cxnLst/>
            <a:rect r="r" b="b" t="t" l="l"/>
            <a:pathLst>
              <a:path h="1490953" w="2724332">
                <a:moveTo>
                  <a:pt x="0" y="0"/>
                </a:moveTo>
                <a:lnTo>
                  <a:pt x="2724332" y="0"/>
                </a:lnTo>
                <a:lnTo>
                  <a:pt x="2724332" y="1490952"/>
                </a:lnTo>
                <a:lnTo>
                  <a:pt x="0" y="14909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026531" y="373368"/>
            <a:ext cx="2724332" cy="1490953"/>
          </a:xfrm>
          <a:custGeom>
            <a:avLst/>
            <a:gdLst/>
            <a:ahLst/>
            <a:cxnLst/>
            <a:rect r="r" b="b" t="t" l="l"/>
            <a:pathLst>
              <a:path h="1490953" w="2724332">
                <a:moveTo>
                  <a:pt x="0" y="0"/>
                </a:moveTo>
                <a:lnTo>
                  <a:pt x="2724332" y="0"/>
                </a:lnTo>
                <a:lnTo>
                  <a:pt x="2724332" y="1490953"/>
                </a:lnTo>
                <a:lnTo>
                  <a:pt x="0" y="14909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>
            <a:off x="-499881" y="8620176"/>
            <a:ext cx="10500515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true" flipV="false" rot="0">
            <a:off x="1343949" y="9089738"/>
            <a:ext cx="707704" cy="337125"/>
          </a:xfrm>
          <a:custGeom>
            <a:avLst/>
            <a:gdLst/>
            <a:ahLst/>
            <a:cxnLst/>
            <a:rect r="r" b="b" t="t" l="l"/>
            <a:pathLst>
              <a:path h="337125" w="707704">
                <a:moveTo>
                  <a:pt x="707705" y="0"/>
                </a:moveTo>
                <a:lnTo>
                  <a:pt x="0" y="0"/>
                </a:lnTo>
                <a:lnTo>
                  <a:pt x="0" y="337124"/>
                </a:lnTo>
                <a:lnTo>
                  <a:pt x="707705" y="337124"/>
                </a:lnTo>
                <a:lnTo>
                  <a:pt x="70770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4270531" y="6521361"/>
            <a:ext cx="940394" cy="883971"/>
          </a:xfrm>
          <a:prstGeom prst="rect">
            <a:avLst/>
          </a:prstGeom>
        </p:spPr>
      </p:pic>
      <p:sp>
        <p:nvSpPr>
          <p:cNvPr name="Freeform 11" id="11"/>
          <p:cNvSpPr/>
          <p:nvPr/>
        </p:nvSpPr>
        <p:spPr>
          <a:xfrm flipH="false" flipV="false" rot="0">
            <a:off x="9823053" y="1512605"/>
            <a:ext cx="7577462" cy="7671381"/>
          </a:xfrm>
          <a:custGeom>
            <a:avLst/>
            <a:gdLst/>
            <a:ahLst/>
            <a:cxnLst/>
            <a:rect r="r" b="b" t="t" l="l"/>
            <a:pathLst>
              <a:path h="7671381" w="7577462">
                <a:moveTo>
                  <a:pt x="0" y="0"/>
                </a:moveTo>
                <a:lnTo>
                  <a:pt x="7577462" y="0"/>
                </a:lnTo>
                <a:lnTo>
                  <a:pt x="7577462" y="7671381"/>
                </a:lnTo>
                <a:lnTo>
                  <a:pt x="0" y="76713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614976" y="4142893"/>
            <a:ext cx="4119912" cy="2772347"/>
          </a:xfrm>
          <a:custGeom>
            <a:avLst/>
            <a:gdLst/>
            <a:ahLst/>
            <a:cxnLst/>
            <a:rect r="r" b="b" t="t" l="l"/>
            <a:pathLst>
              <a:path h="2772347" w="4119912">
                <a:moveTo>
                  <a:pt x="0" y="0"/>
                </a:moveTo>
                <a:lnTo>
                  <a:pt x="4119911" y="0"/>
                </a:lnTo>
                <a:lnTo>
                  <a:pt x="4119911" y="2772347"/>
                </a:lnTo>
                <a:lnTo>
                  <a:pt x="0" y="277234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524424" y="2602133"/>
            <a:ext cx="2301450" cy="1162818"/>
          </a:xfrm>
          <a:custGeom>
            <a:avLst/>
            <a:gdLst/>
            <a:ahLst/>
            <a:cxnLst/>
            <a:rect r="r" b="b" t="t" l="l"/>
            <a:pathLst>
              <a:path h="1162818" w="2301450">
                <a:moveTo>
                  <a:pt x="0" y="0"/>
                </a:moveTo>
                <a:lnTo>
                  <a:pt x="2301449" y="0"/>
                </a:lnTo>
                <a:lnTo>
                  <a:pt x="2301449" y="1162818"/>
                </a:lnTo>
                <a:lnTo>
                  <a:pt x="0" y="116281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294587" y="3536439"/>
            <a:ext cx="539665" cy="380126"/>
          </a:xfrm>
          <a:custGeom>
            <a:avLst/>
            <a:gdLst/>
            <a:ahLst/>
            <a:cxnLst/>
            <a:rect r="r" b="b" t="t" l="l"/>
            <a:pathLst>
              <a:path h="380126" w="539665">
                <a:moveTo>
                  <a:pt x="0" y="0"/>
                </a:moveTo>
                <a:lnTo>
                  <a:pt x="539664" y="0"/>
                </a:lnTo>
                <a:lnTo>
                  <a:pt x="539664" y="380126"/>
                </a:lnTo>
                <a:lnTo>
                  <a:pt x="0" y="38012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5136505" y="7292453"/>
            <a:ext cx="281198" cy="494789"/>
          </a:xfrm>
          <a:custGeom>
            <a:avLst/>
            <a:gdLst/>
            <a:ahLst/>
            <a:cxnLst/>
            <a:rect r="r" b="b" t="t" l="l"/>
            <a:pathLst>
              <a:path h="494789" w="281198">
                <a:moveTo>
                  <a:pt x="0" y="0"/>
                </a:moveTo>
                <a:lnTo>
                  <a:pt x="281197" y="0"/>
                </a:lnTo>
                <a:lnTo>
                  <a:pt x="281197" y="494790"/>
                </a:lnTo>
                <a:lnTo>
                  <a:pt x="0" y="49479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722502" y="7147008"/>
            <a:ext cx="2133732" cy="784702"/>
          </a:xfrm>
          <a:custGeom>
            <a:avLst/>
            <a:gdLst/>
            <a:ahLst/>
            <a:cxnLst/>
            <a:rect r="r" b="b" t="t" l="l"/>
            <a:pathLst>
              <a:path h="784702" w="2133732">
                <a:moveTo>
                  <a:pt x="0" y="0"/>
                </a:moveTo>
                <a:lnTo>
                  <a:pt x="2133732" y="0"/>
                </a:lnTo>
                <a:lnTo>
                  <a:pt x="2133732" y="784702"/>
                </a:lnTo>
                <a:lnTo>
                  <a:pt x="0" y="78470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2639152" y="4489164"/>
            <a:ext cx="2014530" cy="1739866"/>
          </a:xfrm>
          <a:custGeom>
            <a:avLst/>
            <a:gdLst/>
            <a:ahLst/>
            <a:cxnLst/>
            <a:rect r="r" b="b" t="t" l="l"/>
            <a:pathLst>
              <a:path h="1739866" w="2014530">
                <a:moveTo>
                  <a:pt x="0" y="0"/>
                </a:moveTo>
                <a:lnTo>
                  <a:pt x="2014531" y="0"/>
                </a:lnTo>
                <a:lnTo>
                  <a:pt x="2014531" y="1739866"/>
                </a:lnTo>
                <a:lnTo>
                  <a:pt x="0" y="173986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067831" y="4142893"/>
            <a:ext cx="666447" cy="827741"/>
          </a:xfrm>
          <a:custGeom>
            <a:avLst/>
            <a:gdLst/>
            <a:ahLst/>
            <a:cxnLst/>
            <a:rect r="r" b="b" t="t" l="l"/>
            <a:pathLst>
              <a:path h="827741" w="666447">
                <a:moveTo>
                  <a:pt x="0" y="0"/>
                </a:moveTo>
                <a:lnTo>
                  <a:pt x="666447" y="0"/>
                </a:lnTo>
                <a:lnTo>
                  <a:pt x="666447" y="827741"/>
                </a:lnTo>
                <a:lnTo>
                  <a:pt x="0" y="82774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5394379" y="4489951"/>
            <a:ext cx="914840" cy="1191814"/>
          </a:xfrm>
          <a:custGeom>
            <a:avLst/>
            <a:gdLst/>
            <a:ahLst/>
            <a:cxnLst/>
            <a:rect r="r" b="b" t="t" l="l"/>
            <a:pathLst>
              <a:path h="1191814" w="914840">
                <a:moveTo>
                  <a:pt x="0" y="0"/>
                </a:moveTo>
                <a:lnTo>
                  <a:pt x="914840" y="0"/>
                </a:lnTo>
                <a:lnTo>
                  <a:pt x="914840" y="1191815"/>
                </a:lnTo>
                <a:lnTo>
                  <a:pt x="0" y="119181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1954505" y="3764951"/>
            <a:ext cx="767997" cy="585233"/>
            <a:chOff x="0" y="0"/>
            <a:chExt cx="2508869" cy="191182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127" y="127"/>
              <a:ext cx="2508758" cy="1911731"/>
            </a:xfrm>
            <a:custGeom>
              <a:avLst/>
              <a:gdLst/>
              <a:ahLst/>
              <a:cxnLst/>
              <a:rect r="r" b="b" t="t" l="l"/>
              <a:pathLst>
                <a:path h="1911731" w="2508758">
                  <a:moveTo>
                    <a:pt x="2508758" y="182499"/>
                  </a:moveTo>
                  <a:lnTo>
                    <a:pt x="2508758" y="1911731"/>
                  </a:lnTo>
                  <a:lnTo>
                    <a:pt x="0" y="1911731"/>
                  </a:lnTo>
                  <a:lnTo>
                    <a:pt x="0" y="182499"/>
                  </a:lnTo>
                  <a:cubicBezTo>
                    <a:pt x="0" y="156464"/>
                    <a:pt x="24892" y="134620"/>
                    <a:pt x="54737" y="134620"/>
                  </a:cubicBezTo>
                  <a:lnTo>
                    <a:pt x="1306957" y="134620"/>
                  </a:lnTo>
                  <a:lnTo>
                    <a:pt x="1328928" y="20066"/>
                  </a:lnTo>
                  <a:cubicBezTo>
                    <a:pt x="1331214" y="8382"/>
                    <a:pt x="1342898" y="0"/>
                    <a:pt x="1356233" y="0"/>
                  </a:cubicBezTo>
                  <a:lnTo>
                    <a:pt x="2165096" y="0"/>
                  </a:lnTo>
                  <a:cubicBezTo>
                    <a:pt x="2178431" y="0"/>
                    <a:pt x="2189607" y="8636"/>
                    <a:pt x="2192147" y="20066"/>
                  </a:cubicBezTo>
                  <a:lnTo>
                    <a:pt x="2214372" y="134620"/>
                  </a:lnTo>
                  <a:lnTo>
                    <a:pt x="2453894" y="134620"/>
                  </a:lnTo>
                  <a:cubicBezTo>
                    <a:pt x="2484374" y="134620"/>
                    <a:pt x="2508758" y="156337"/>
                    <a:pt x="2508758" y="182499"/>
                  </a:cubicBezTo>
                  <a:close/>
                </a:path>
              </a:pathLst>
            </a:custGeom>
            <a:solidFill>
              <a:srgbClr val="F8B85E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493974" y="3617251"/>
            <a:ext cx="7650026" cy="1426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688"/>
              </a:lnSpc>
            </a:pPr>
            <a:r>
              <a:rPr lang="en-US" sz="8348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UpCycle Wear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697801" y="5518479"/>
            <a:ext cx="7023700" cy="480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8"/>
              </a:lnSpc>
            </a:pPr>
            <a:r>
              <a:rPr lang="en-US" sz="2841" spc="142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PRESENTACION FINAL PROYECTO APT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276060" y="8883045"/>
            <a:ext cx="6085853" cy="985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8"/>
              </a:lnSpc>
            </a:pPr>
            <a:r>
              <a:rPr lang="en-US" sz="2841" spc="142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MAXIMILIANO BLAMEY</a:t>
            </a:r>
          </a:p>
          <a:p>
            <a:pPr algn="l">
              <a:lnSpc>
                <a:spcPts val="3978"/>
              </a:lnSpc>
            </a:pPr>
            <a:r>
              <a:rPr lang="en-US" sz="2841" spc="142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BRIAN URBINA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314691" y="1614592"/>
            <a:ext cx="18831764" cy="10735869"/>
            <a:chOff x="0" y="0"/>
            <a:chExt cx="7527469" cy="4291362"/>
          </a:xfrm>
        </p:grpSpPr>
        <p:sp>
          <p:nvSpPr>
            <p:cNvPr name="Freeform 4" id="4">
              <a:hlinkClick r:id="rId3" tooltip="https://upcyclewearhost.onrender.com"/>
            </p:cNvPr>
            <p:cNvSpPr/>
            <p:nvPr/>
          </p:nvSpPr>
          <p:spPr>
            <a:xfrm flipH="false" flipV="false" rot="0">
              <a:off x="0" y="0"/>
              <a:ext cx="7527469" cy="4291362"/>
            </a:xfrm>
            <a:custGeom>
              <a:avLst/>
              <a:gdLst/>
              <a:ahLst/>
              <a:cxnLst/>
              <a:rect r="r" b="b" t="t" l="l"/>
              <a:pathLst>
                <a:path h="4291362" w="7527469">
                  <a:moveTo>
                    <a:pt x="12333" y="0"/>
                  </a:moveTo>
                  <a:lnTo>
                    <a:pt x="7515136" y="0"/>
                  </a:lnTo>
                  <a:cubicBezTo>
                    <a:pt x="7518407" y="0"/>
                    <a:pt x="7521544" y="1299"/>
                    <a:pt x="7523857" y="3612"/>
                  </a:cubicBezTo>
                  <a:cubicBezTo>
                    <a:pt x="7526170" y="5925"/>
                    <a:pt x="7527469" y="9062"/>
                    <a:pt x="7527469" y="12333"/>
                  </a:cubicBezTo>
                  <a:lnTo>
                    <a:pt x="7527469" y="4279029"/>
                  </a:lnTo>
                  <a:cubicBezTo>
                    <a:pt x="7527469" y="4282300"/>
                    <a:pt x="7526170" y="4285437"/>
                    <a:pt x="7523857" y="4287750"/>
                  </a:cubicBezTo>
                  <a:cubicBezTo>
                    <a:pt x="7521544" y="4290063"/>
                    <a:pt x="7518407" y="4291362"/>
                    <a:pt x="7515136" y="4291362"/>
                  </a:cubicBezTo>
                  <a:lnTo>
                    <a:pt x="12333" y="4291362"/>
                  </a:lnTo>
                  <a:cubicBezTo>
                    <a:pt x="9062" y="4291362"/>
                    <a:pt x="5925" y="4290063"/>
                    <a:pt x="3612" y="4287750"/>
                  </a:cubicBezTo>
                  <a:cubicBezTo>
                    <a:pt x="1299" y="4285437"/>
                    <a:pt x="0" y="4282300"/>
                    <a:pt x="0" y="4279029"/>
                  </a:cubicBezTo>
                  <a:lnTo>
                    <a:pt x="0" y="12333"/>
                  </a:lnTo>
                  <a:cubicBezTo>
                    <a:pt x="0" y="9062"/>
                    <a:pt x="1299" y="5925"/>
                    <a:pt x="3612" y="3612"/>
                  </a:cubicBezTo>
                  <a:cubicBezTo>
                    <a:pt x="5925" y="1299"/>
                    <a:pt x="9062" y="0"/>
                    <a:pt x="12333" y="0"/>
                  </a:cubicBezTo>
                  <a:close/>
                </a:path>
              </a:pathLst>
            </a:custGeom>
            <a:solidFill>
              <a:srgbClr val="1C2E5D"/>
            </a:solidFill>
            <a:ln cap="rnd">
              <a:noFill/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7527469" cy="43199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295774" indent="-147887" lvl="1">
                <a:lnSpc>
                  <a:spcPts val="1917"/>
                </a:lnSpc>
                <a:spcBef>
                  <a:spcPct val="0"/>
                </a:spcBef>
                <a:buFont typeface="Arial"/>
                <a:buChar char="•"/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314691" y="9987522"/>
            <a:ext cx="18917381" cy="617085"/>
            <a:chOff x="0" y="0"/>
            <a:chExt cx="2788263" cy="9095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88263" cy="90953"/>
            </a:xfrm>
            <a:custGeom>
              <a:avLst/>
              <a:gdLst/>
              <a:ahLst/>
              <a:cxnLst/>
              <a:rect r="r" b="b" t="t" l="l"/>
              <a:pathLst>
                <a:path h="90953" w="2788263">
                  <a:moveTo>
                    <a:pt x="15551" y="0"/>
                  </a:moveTo>
                  <a:lnTo>
                    <a:pt x="2772711" y="0"/>
                  </a:lnTo>
                  <a:cubicBezTo>
                    <a:pt x="2776836" y="0"/>
                    <a:pt x="2780791" y="1638"/>
                    <a:pt x="2783708" y="4555"/>
                  </a:cubicBezTo>
                  <a:cubicBezTo>
                    <a:pt x="2786624" y="7471"/>
                    <a:pt x="2788263" y="11427"/>
                    <a:pt x="2788263" y="15551"/>
                  </a:cubicBezTo>
                  <a:lnTo>
                    <a:pt x="2788263" y="75402"/>
                  </a:lnTo>
                  <a:cubicBezTo>
                    <a:pt x="2788263" y="79526"/>
                    <a:pt x="2786624" y="83482"/>
                    <a:pt x="2783708" y="86398"/>
                  </a:cubicBezTo>
                  <a:cubicBezTo>
                    <a:pt x="2780791" y="89315"/>
                    <a:pt x="2776836" y="90953"/>
                    <a:pt x="2772711" y="90953"/>
                  </a:cubicBezTo>
                  <a:lnTo>
                    <a:pt x="15551" y="90953"/>
                  </a:lnTo>
                  <a:cubicBezTo>
                    <a:pt x="11427" y="90953"/>
                    <a:pt x="7471" y="89315"/>
                    <a:pt x="4555" y="86398"/>
                  </a:cubicBezTo>
                  <a:cubicBezTo>
                    <a:pt x="1638" y="83482"/>
                    <a:pt x="0" y="79526"/>
                    <a:pt x="0" y="75402"/>
                  </a:cubicBezTo>
                  <a:lnTo>
                    <a:pt x="0" y="15551"/>
                  </a:lnTo>
                  <a:cubicBezTo>
                    <a:pt x="0" y="11427"/>
                    <a:pt x="1638" y="7471"/>
                    <a:pt x="4555" y="4555"/>
                  </a:cubicBezTo>
                  <a:cubicBezTo>
                    <a:pt x="7471" y="1638"/>
                    <a:pt x="11427" y="0"/>
                    <a:pt x="1555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64E99">
                    <a:alpha val="100000"/>
                  </a:srgbClr>
                </a:gs>
                <a:gs pos="50000">
                  <a:srgbClr val="7194CD">
                    <a:alpha val="100000"/>
                  </a:srgbClr>
                </a:gs>
                <a:gs pos="100000">
                  <a:srgbClr val="CBDFFF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rnd" w="12700">
              <a:solidFill>
                <a:srgbClr val="000000"/>
              </a:solidFill>
              <a:prstDash val="solid"/>
              <a:round/>
            </a:ln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-515016" y="241053"/>
            <a:ext cx="2055231" cy="1124772"/>
          </a:xfrm>
          <a:custGeom>
            <a:avLst/>
            <a:gdLst/>
            <a:ahLst/>
            <a:cxnLst/>
            <a:rect r="r" b="b" t="t" l="l"/>
            <a:pathLst>
              <a:path h="1124772" w="2055231">
                <a:moveTo>
                  <a:pt x="0" y="0"/>
                </a:moveTo>
                <a:lnTo>
                  <a:pt x="2055231" y="0"/>
                </a:lnTo>
                <a:lnTo>
                  <a:pt x="2055231" y="1124772"/>
                </a:lnTo>
                <a:lnTo>
                  <a:pt x="0" y="11247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786509" y="8382432"/>
            <a:ext cx="1421803" cy="142180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6"/>
              <a:stretch>
                <a:fillRect l="-3978" t="-4516" r="-3548" b="-301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2208312" y="9432676"/>
            <a:ext cx="381578" cy="381578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6"/>
              <a:stretch>
                <a:fillRect l="-3978" t="-4516" r="-3548" b="-301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5965521" y="1965021"/>
            <a:ext cx="6356958" cy="6356958"/>
          </a:xfrm>
          <a:custGeom>
            <a:avLst/>
            <a:gdLst/>
            <a:ahLst/>
            <a:cxnLst/>
            <a:rect r="r" b="b" t="t" l="l"/>
            <a:pathLst>
              <a:path h="6356958" w="6356958">
                <a:moveTo>
                  <a:pt x="0" y="0"/>
                </a:moveTo>
                <a:lnTo>
                  <a:pt x="6356958" y="0"/>
                </a:lnTo>
                <a:lnTo>
                  <a:pt x="635695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940181" y="420555"/>
            <a:ext cx="8974705" cy="945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70"/>
              </a:lnSpc>
            </a:pPr>
            <a:r>
              <a:rPr lang="en-US" sz="5550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RENDER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253085" y="8544287"/>
            <a:ext cx="15781831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5630708" y="8820487"/>
            <a:ext cx="966585" cy="437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93"/>
              </a:lnSpc>
            </a:pPr>
            <a:r>
              <a:rPr lang="en-US" sz="2638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08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0897" y="267726"/>
            <a:ext cx="10105181" cy="1528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48"/>
              </a:lnSpc>
            </a:pPr>
            <a:r>
              <a:rPr lang="en-US" sz="8962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Conclusión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580809" y="0"/>
            <a:ext cx="2927694" cy="2235694"/>
          </a:xfrm>
          <a:custGeom>
            <a:avLst/>
            <a:gdLst/>
            <a:ahLst/>
            <a:cxnLst/>
            <a:rect r="r" b="b" t="t" l="l"/>
            <a:pathLst>
              <a:path h="2235694" w="2927694">
                <a:moveTo>
                  <a:pt x="0" y="0"/>
                </a:moveTo>
                <a:lnTo>
                  <a:pt x="2927695" y="0"/>
                </a:lnTo>
                <a:lnTo>
                  <a:pt x="2927695" y="2235694"/>
                </a:lnTo>
                <a:lnTo>
                  <a:pt x="0" y="22356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53085" y="2671917"/>
            <a:ext cx="15493233" cy="5369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19"/>
              </a:lnSpc>
            </a:pPr>
            <a:r>
              <a:rPr lang="en-US" sz="2728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La aplicación de metodologías ágiles fue clave para desarrollar una solución integral al desafío socioambiental del desperdicio textil. Usando enfoques iterativos y herramientas como JIRA, se mantuvo un ciclo constante de diseño, desarrollo y validación, asegurando que la solución respondiera a las necesidades de los usuarios.</a:t>
            </a:r>
          </a:p>
          <a:p>
            <a:pPr algn="l">
              <a:lnSpc>
                <a:spcPts val="3819"/>
              </a:lnSpc>
            </a:pPr>
            <a:r>
              <a:rPr lang="en-US" sz="2728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El diseño incluyó un modelado de datos escalable y la integración de múltiples componentes técnicos para crear una aplicación web eficaz. La documentación, como el backlog de tareas, mockups y prototipos, facilitó el seguimiento y la colaboración.</a:t>
            </a:r>
          </a:p>
          <a:p>
            <a:pPr algn="l">
              <a:lnSpc>
                <a:spcPts val="3819"/>
              </a:lnSpc>
            </a:pPr>
            <a:r>
              <a:rPr lang="en-US" sz="2728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El enfoque sistémico y el fortalecimiento de habilidades como trabajo en equipo y comunicación fueron fundamentales para crear una solución con impacto positivo.</a:t>
            </a:r>
          </a:p>
          <a:p>
            <a:pPr algn="l">
              <a:lnSpc>
                <a:spcPts val="4939"/>
              </a:lnSpc>
              <a:spcBef>
                <a:spcPct val="0"/>
              </a:spcBef>
            </a:pPr>
          </a:p>
          <a:p>
            <a:pPr algn="l">
              <a:lnSpc>
                <a:spcPts val="38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19741" y="0"/>
            <a:ext cx="2927694" cy="2235694"/>
          </a:xfrm>
          <a:custGeom>
            <a:avLst/>
            <a:gdLst/>
            <a:ahLst/>
            <a:cxnLst/>
            <a:rect r="r" b="b" t="t" l="l"/>
            <a:pathLst>
              <a:path h="2235694" w="2927694">
                <a:moveTo>
                  <a:pt x="0" y="0"/>
                </a:moveTo>
                <a:lnTo>
                  <a:pt x="2927694" y="0"/>
                </a:lnTo>
                <a:lnTo>
                  <a:pt x="2927694" y="2235694"/>
                </a:lnTo>
                <a:lnTo>
                  <a:pt x="0" y="22356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6580047" y="8051306"/>
            <a:ext cx="2927694" cy="2235694"/>
          </a:xfrm>
          <a:custGeom>
            <a:avLst/>
            <a:gdLst/>
            <a:ahLst/>
            <a:cxnLst/>
            <a:rect r="r" b="b" t="t" l="l"/>
            <a:pathLst>
              <a:path h="2235694" w="2927694">
                <a:moveTo>
                  <a:pt x="0" y="0"/>
                </a:moveTo>
                <a:lnTo>
                  <a:pt x="2927694" y="0"/>
                </a:lnTo>
                <a:lnTo>
                  <a:pt x="2927694" y="2235694"/>
                </a:lnTo>
                <a:lnTo>
                  <a:pt x="0" y="22356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322132" y="1059834"/>
            <a:ext cx="15643737" cy="8198466"/>
            <a:chOff x="0" y="0"/>
            <a:chExt cx="4120161" cy="21592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20161" cy="2159267"/>
            </a:xfrm>
            <a:custGeom>
              <a:avLst/>
              <a:gdLst/>
              <a:ahLst/>
              <a:cxnLst/>
              <a:rect r="r" b="b" t="t" l="l"/>
              <a:pathLst>
                <a:path h="2159267" w="4120161">
                  <a:moveTo>
                    <a:pt x="14847" y="0"/>
                  </a:moveTo>
                  <a:lnTo>
                    <a:pt x="4105315" y="0"/>
                  </a:lnTo>
                  <a:cubicBezTo>
                    <a:pt x="4109252" y="0"/>
                    <a:pt x="4113028" y="1564"/>
                    <a:pt x="4115813" y="4348"/>
                  </a:cubicBezTo>
                  <a:cubicBezTo>
                    <a:pt x="4118597" y="7133"/>
                    <a:pt x="4120161" y="10909"/>
                    <a:pt x="4120161" y="14847"/>
                  </a:cubicBezTo>
                  <a:lnTo>
                    <a:pt x="4120161" y="2144420"/>
                  </a:lnTo>
                  <a:cubicBezTo>
                    <a:pt x="4120161" y="2152620"/>
                    <a:pt x="4113514" y="2159267"/>
                    <a:pt x="4105315" y="2159267"/>
                  </a:cubicBezTo>
                  <a:lnTo>
                    <a:pt x="14847" y="2159267"/>
                  </a:lnTo>
                  <a:cubicBezTo>
                    <a:pt x="10909" y="2159267"/>
                    <a:pt x="7133" y="2157703"/>
                    <a:pt x="4348" y="2154918"/>
                  </a:cubicBezTo>
                  <a:cubicBezTo>
                    <a:pt x="1564" y="2152134"/>
                    <a:pt x="0" y="2148358"/>
                    <a:pt x="0" y="2144420"/>
                  </a:cubicBezTo>
                  <a:lnTo>
                    <a:pt x="0" y="14847"/>
                  </a:lnTo>
                  <a:cubicBezTo>
                    <a:pt x="0" y="10909"/>
                    <a:pt x="1564" y="7133"/>
                    <a:pt x="4348" y="4348"/>
                  </a:cubicBezTo>
                  <a:cubicBezTo>
                    <a:pt x="7133" y="1564"/>
                    <a:pt x="10909" y="0"/>
                    <a:pt x="14847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120161" cy="2197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67877" y="9848850"/>
            <a:ext cx="17352246" cy="776356"/>
            <a:chOff x="0" y="0"/>
            <a:chExt cx="4570139" cy="2044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570139" cy="204472"/>
            </a:xfrm>
            <a:custGeom>
              <a:avLst/>
              <a:gdLst/>
              <a:ahLst/>
              <a:cxnLst/>
              <a:rect r="r" b="b" t="t" l="l"/>
              <a:pathLst>
                <a:path h="204472" w="4570139">
                  <a:moveTo>
                    <a:pt x="13385" y="0"/>
                  </a:moveTo>
                  <a:lnTo>
                    <a:pt x="4556754" y="0"/>
                  </a:lnTo>
                  <a:cubicBezTo>
                    <a:pt x="4560304" y="0"/>
                    <a:pt x="4563708" y="1410"/>
                    <a:pt x="4566219" y="3920"/>
                  </a:cubicBezTo>
                  <a:cubicBezTo>
                    <a:pt x="4568729" y="6430"/>
                    <a:pt x="4570139" y="9835"/>
                    <a:pt x="4570139" y="13385"/>
                  </a:cubicBezTo>
                  <a:lnTo>
                    <a:pt x="4570139" y="191088"/>
                  </a:lnTo>
                  <a:cubicBezTo>
                    <a:pt x="4570139" y="198480"/>
                    <a:pt x="4564146" y="204472"/>
                    <a:pt x="4556754" y="204472"/>
                  </a:cubicBezTo>
                  <a:lnTo>
                    <a:pt x="13385" y="204472"/>
                  </a:lnTo>
                  <a:cubicBezTo>
                    <a:pt x="9835" y="204472"/>
                    <a:pt x="6430" y="203062"/>
                    <a:pt x="3920" y="200552"/>
                  </a:cubicBezTo>
                  <a:cubicBezTo>
                    <a:pt x="1410" y="198042"/>
                    <a:pt x="0" y="194637"/>
                    <a:pt x="0" y="191088"/>
                  </a:cubicBezTo>
                  <a:lnTo>
                    <a:pt x="0" y="13385"/>
                  </a:lnTo>
                  <a:cubicBezTo>
                    <a:pt x="0" y="9835"/>
                    <a:pt x="1410" y="6430"/>
                    <a:pt x="3920" y="3920"/>
                  </a:cubicBezTo>
                  <a:cubicBezTo>
                    <a:pt x="6430" y="1410"/>
                    <a:pt x="9835" y="0"/>
                    <a:pt x="1338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64E99">
                    <a:alpha val="100000"/>
                  </a:srgbClr>
                </a:gs>
                <a:gs pos="50000">
                  <a:srgbClr val="7194CD">
                    <a:alpha val="100000"/>
                  </a:srgbClr>
                </a:gs>
                <a:gs pos="100000">
                  <a:srgbClr val="CBDFFF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570139" cy="242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642596" y="2506805"/>
            <a:ext cx="908568" cy="908568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610827" y="36152"/>
                  </a:moveTo>
                  <a:lnTo>
                    <a:pt x="776648" y="201973"/>
                  </a:lnTo>
                  <a:cubicBezTo>
                    <a:pt x="799796" y="225121"/>
                    <a:pt x="812800" y="256516"/>
                    <a:pt x="812800" y="289251"/>
                  </a:cubicBezTo>
                  <a:lnTo>
                    <a:pt x="812800" y="523549"/>
                  </a:lnTo>
                  <a:cubicBezTo>
                    <a:pt x="812800" y="556284"/>
                    <a:pt x="799796" y="587679"/>
                    <a:pt x="776648" y="610827"/>
                  </a:cubicBezTo>
                  <a:lnTo>
                    <a:pt x="610827" y="776648"/>
                  </a:lnTo>
                  <a:cubicBezTo>
                    <a:pt x="587679" y="799796"/>
                    <a:pt x="556284" y="812800"/>
                    <a:pt x="523549" y="812800"/>
                  </a:cubicBezTo>
                  <a:lnTo>
                    <a:pt x="289251" y="812800"/>
                  </a:lnTo>
                  <a:cubicBezTo>
                    <a:pt x="256516" y="812800"/>
                    <a:pt x="225121" y="799796"/>
                    <a:pt x="201973" y="776648"/>
                  </a:cubicBezTo>
                  <a:lnTo>
                    <a:pt x="36152" y="610827"/>
                  </a:lnTo>
                  <a:cubicBezTo>
                    <a:pt x="13004" y="587679"/>
                    <a:pt x="0" y="556284"/>
                    <a:pt x="0" y="523549"/>
                  </a:cubicBezTo>
                  <a:lnTo>
                    <a:pt x="0" y="289251"/>
                  </a:lnTo>
                  <a:cubicBezTo>
                    <a:pt x="0" y="256516"/>
                    <a:pt x="13004" y="225121"/>
                    <a:pt x="36152" y="201973"/>
                  </a:cubicBezTo>
                  <a:lnTo>
                    <a:pt x="201973" y="36152"/>
                  </a:lnTo>
                  <a:cubicBezTo>
                    <a:pt x="225121" y="13004"/>
                    <a:pt x="256516" y="0"/>
                    <a:pt x="289251" y="0"/>
                  </a:cubicBezTo>
                  <a:lnTo>
                    <a:pt x="523549" y="0"/>
                  </a:lnTo>
                  <a:cubicBezTo>
                    <a:pt x="556284" y="0"/>
                    <a:pt x="587679" y="13004"/>
                    <a:pt x="610827" y="36152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256AB3">
                    <a:alpha val="100000"/>
                  </a:srgbClr>
                </a:gs>
                <a:gs pos="100000">
                  <a:srgbClr val="CBDFFF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12700">
              <a:solidFill>
                <a:srgbClr val="000000"/>
              </a:solidFill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4642596" y="3598010"/>
            <a:ext cx="908568" cy="908568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610827" y="36152"/>
                  </a:moveTo>
                  <a:lnTo>
                    <a:pt x="776648" y="201973"/>
                  </a:lnTo>
                  <a:cubicBezTo>
                    <a:pt x="799796" y="225121"/>
                    <a:pt x="812800" y="256516"/>
                    <a:pt x="812800" y="289251"/>
                  </a:cubicBezTo>
                  <a:lnTo>
                    <a:pt x="812800" y="523549"/>
                  </a:lnTo>
                  <a:cubicBezTo>
                    <a:pt x="812800" y="556284"/>
                    <a:pt x="799796" y="587679"/>
                    <a:pt x="776648" y="610827"/>
                  </a:cubicBezTo>
                  <a:lnTo>
                    <a:pt x="610827" y="776648"/>
                  </a:lnTo>
                  <a:cubicBezTo>
                    <a:pt x="587679" y="799796"/>
                    <a:pt x="556284" y="812800"/>
                    <a:pt x="523549" y="812800"/>
                  </a:cubicBezTo>
                  <a:lnTo>
                    <a:pt x="289251" y="812800"/>
                  </a:lnTo>
                  <a:cubicBezTo>
                    <a:pt x="256516" y="812800"/>
                    <a:pt x="225121" y="799796"/>
                    <a:pt x="201973" y="776648"/>
                  </a:cubicBezTo>
                  <a:lnTo>
                    <a:pt x="36152" y="610827"/>
                  </a:lnTo>
                  <a:cubicBezTo>
                    <a:pt x="13004" y="587679"/>
                    <a:pt x="0" y="556284"/>
                    <a:pt x="0" y="523549"/>
                  </a:cubicBezTo>
                  <a:lnTo>
                    <a:pt x="0" y="289251"/>
                  </a:lnTo>
                  <a:cubicBezTo>
                    <a:pt x="0" y="256516"/>
                    <a:pt x="13004" y="225121"/>
                    <a:pt x="36152" y="201973"/>
                  </a:cubicBezTo>
                  <a:lnTo>
                    <a:pt x="201973" y="36152"/>
                  </a:lnTo>
                  <a:cubicBezTo>
                    <a:pt x="225121" y="13004"/>
                    <a:pt x="256516" y="0"/>
                    <a:pt x="289251" y="0"/>
                  </a:cubicBezTo>
                  <a:lnTo>
                    <a:pt x="523549" y="0"/>
                  </a:lnTo>
                  <a:cubicBezTo>
                    <a:pt x="556284" y="0"/>
                    <a:pt x="587679" y="13004"/>
                    <a:pt x="610827" y="36152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256AB3">
                    <a:alpha val="100000"/>
                  </a:srgbClr>
                </a:gs>
                <a:gs pos="100000">
                  <a:srgbClr val="CBDFFF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 w="12700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name="Group 15" id="15"/>
          <p:cNvGrpSpPr/>
          <p:nvPr/>
        </p:nvGrpSpPr>
        <p:grpSpPr>
          <a:xfrm rot="0">
            <a:off x="4607898" y="6066245"/>
            <a:ext cx="908568" cy="908568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610827" y="36152"/>
                  </a:moveTo>
                  <a:lnTo>
                    <a:pt x="776648" y="201973"/>
                  </a:lnTo>
                  <a:cubicBezTo>
                    <a:pt x="799796" y="225121"/>
                    <a:pt x="812800" y="256516"/>
                    <a:pt x="812800" y="289251"/>
                  </a:cubicBezTo>
                  <a:lnTo>
                    <a:pt x="812800" y="523549"/>
                  </a:lnTo>
                  <a:cubicBezTo>
                    <a:pt x="812800" y="556284"/>
                    <a:pt x="799796" y="587679"/>
                    <a:pt x="776648" y="610827"/>
                  </a:cubicBezTo>
                  <a:lnTo>
                    <a:pt x="610827" y="776648"/>
                  </a:lnTo>
                  <a:cubicBezTo>
                    <a:pt x="587679" y="799796"/>
                    <a:pt x="556284" y="812800"/>
                    <a:pt x="523549" y="812800"/>
                  </a:cubicBezTo>
                  <a:lnTo>
                    <a:pt x="289251" y="812800"/>
                  </a:lnTo>
                  <a:cubicBezTo>
                    <a:pt x="256516" y="812800"/>
                    <a:pt x="225121" y="799796"/>
                    <a:pt x="201973" y="776648"/>
                  </a:cubicBezTo>
                  <a:lnTo>
                    <a:pt x="36152" y="610827"/>
                  </a:lnTo>
                  <a:cubicBezTo>
                    <a:pt x="13004" y="587679"/>
                    <a:pt x="0" y="556284"/>
                    <a:pt x="0" y="523549"/>
                  </a:cubicBezTo>
                  <a:lnTo>
                    <a:pt x="0" y="289251"/>
                  </a:lnTo>
                  <a:cubicBezTo>
                    <a:pt x="0" y="256516"/>
                    <a:pt x="13004" y="225121"/>
                    <a:pt x="36152" y="201973"/>
                  </a:cubicBezTo>
                  <a:lnTo>
                    <a:pt x="201973" y="36152"/>
                  </a:lnTo>
                  <a:cubicBezTo>
                    <a:pt x="225121" y="13004"/>
                    <a:pt x="256516" y="0"/>
                    <a:pt x="289251" y="0"/>
                  </a:cubicBezTo>
                  <a:lnTo>
                    <a:pt x="523549" y="0"/>
                  </a:lnTo>
                  <a:cubicBezTo>
                    <a:pt x="556284" y="0"/>
                    <a:pt x="587679" y="13004"/>
                    <a:pt x="610827" y="36152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256AB3">
                    <a:alpha val="100000"/>
                  </a:srgbClr>
                </a:gs>
                <a:gs pos="100000">
                  <a:srgbClr val="CBDFFF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 w="12700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name="Group 17" id="17"/>
          <p:cNvGrpSpPr/>
          <p:nvPr/>
        </p:nvGrpSpPr>
        <p:grpSpPr>
          <a:xfrm rot="0">
            <a:off x="10248058" y="2506805"/>
            <a:ext cx="908568" cy="908568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610827" y="36152"/>
                  </a:moveTo>
                  <a:lnTo>
                    <a:pt x="776648" y="201973"/>
                  </a:lnTo>
                  <a:cubicBezTo>
                    <a:pt x="799796" y="225121"/>
                    <a:pt x="812800" y="256516"/>
                    <a:pt x="812800" y="289251"/>
                  </a:cubicBezTo>
                  <a:lnTo>
                    <a:pt x="812800" y="523549"/>
                  </a:lnTo>
                  <a:cubicBezTo>
                    <a:pt x="812800" y="556284"/>
                    <a:pt x="799796" y="587679"/>
                    <a:pt x="776648" y="610827"/>
                  </a:cubicBezTo>
                  <a:lnTo>
                    <a:pt x="610827" y="776648"/>
                  </a:lnTo>
                  <a:cubicBezTo>
                    <a:pt x="587679" y="799796"/>
                    <a:pt x="556284" y="812800"/>
                    <a:pt x="523549" y="812800"/>
                  </a:cubicBezTo>
                  <a:lnTo>
                    <a:pt x="289251" y="812800"/>
                  </a:lnTo>
                  <a:cubicBezTo>
                    <a:pt x="256516" y="812800"/>
                    <a:pt x="225121" y="799796"/>
                    <a:pt x="201973" y="776648"/>
                  </a:cubicBezTo>
                  <a:lnTo>
                    <a:pt x="36152" y="610827"/>
                  </a:lnTo>
                  <a:cubicBezTo>
                    <a:pt x="13004" y="587679"/>
                    <a:pt x="0" y="556284"/>
                    <a:pt x="0" y="523549"/>
                  </a:cubicBezTo>
                  <a:lnTo>
                    <a:pt x="0" y="289251"/>
                  </a:lnTo>
                  <a:cubicBezTo>
                    <a:pt x="0" y="256516"/>
                    <a:pt x="13004" y="225121"/>
                    <a:pt x="36152" y="201973"/>
                  </a:cubicBezTo>
                  <a:lnTo>
                    <a:pt x="201973" y="36152"/>
                  </a:lnTo>
                  <a:cubicBezTo>
                    <a:pt x="225121" y="13004"/>
                    <a:pt x="256516" y="0"/>
                    <a:pt x="289251" y="0"/>
                  </a:cubicBezTo>
                  <a:lnTo>
                    <a:pt x="523549" y="0"/>
                  </a:lnTo>
                  <a:cubicBezTo>
                    <a:pt x="556284" y="0"/>
                    <a:pt x="587679" y="13004"/>
                    <a:pt x="610827" y="36152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256AB3">
                    <a:alpha val="100000"/>
                  </a:srgbClr>
                </a:gs>
                <a:gs pos="100000">
                  <a:srgbClr val="CBDFFF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 w="12700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name="Group 19" id="19"/>
          <p:cNvGrpSpPr/>
          <p:nvPr/>
        </p:nvGrpSpPr>
        <p:grpSpPr>
          <a:xfrm rot="0">
            <a:off x="12651457" y="563249"/>
            <a:ext cx="6180159" cy="993168"/>
            <a:chOff x="0" y="0"/>
            <a:chExt cx="1627696" cy="26157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627696" cy="261575"/>
            </a:xfrm>
            <a:custGeom>
              <a:avLst/>
              <a:gdLst/>
              <a:ahLst/>
              <a:cxnLst/>
              <a:rect r="r" b="b" t="t" l="l"/>
              <a:pathLst>
                <a:path h="261575" w="1627696">
                  <a:moveTo>
                    <a:pt x="25054" y="0"/>
                  </a:moveTo>
                  <a:lnTo>
                    <a:pt x="1602642" y="0"/>
                  </a:lnTo>
                  <a:cubicBezTo>
                    <a:pt x="1616479" y="0"/>
                    <a:pt x="1627696" y="11217"/>
                    <a:pt x="1627696" y="25054"/>
                  </a:cubicBezTo>
                  <a:lnTo>
                    <a:pt x="1627696" y="236521"/>
                  </a:lnTo>
                  <a:cubicBezTo>
                    <a:pt x="1627696" y="250358"/>
                    <a:pt x="1616479" y="261575"/>
                    <a:pt x="1602642" y="261575"/>
                  </a:cubicBezTo>
                  <a:lnTo>
                    <a:pt x="25054" y="261575"/>
                  </a:lnTo>
                  <a:cubicBezTo>
                    <a:pt x="11217" y="261575"/>
                    <a:pt x="0" y="250358"/>
                    <a:pt x="0" y="236521"/>
                  </a:cubicBezTo>
                  <a:lnTo>
                    <a:pt x="0" y="25054"/>
                  </a:lnTo>
                  <a:cubicBezTo>
                    <a:pt x="0" y="11217"/>
                    <a:pt x="11217" y="0"/>
                    <a:pt x="25054" y="0"/>
                  </a:cubicBezTo>
                  <a:close/>
                </a:path>
              </a:pathLst>
            </a:custGeom>
            <a:solidFill>
              <a:srgbClr val="3165AA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1627696" cy="3092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7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9950921" y="13205125"/>
            <a:ext cx="800350" cy="417292"/>
          </a:xfrm>
          <a:custGeom>
            <a:avLst/>
            <a:gdLst/>
            <a:ahLst/>
            <a:cxnLst/>
            <a:rect r="r" b="b" t="t" l="l"/>
            <a:pathLst>
              <a:path h="417292" w="800350">
                <a:moveTo>
                  <a:pt x="0" y="0"/>
                </a:moveTo>
                <a:lnTo>
                  <a:pt x="800350" y="0"/>
                </a:lnTo>
                <a:lnTo>
                  <a:pt x="800350" y="417292"/>
                </a:lnTo>
                <a:lnTo>
                  <a:pt x="0" y="4172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4848734" y="2672819"/>
            <a:ext cx="579411" cy="519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3"/>
              </a:lnSpc>
            </a:pPr>
            <a:r>
              <a:rPr lang="en-US" sz="3052" b="true">
                <a:solidFill>
                  <a:srgbClr val="0B1B45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01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848734" y="3764025"/>
            <a:ext cx="579411" cy="519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3"/>
              </a:lnSpc>
            </a:pPr>
            <a:r>
              <a:rPr lang="en-US" sz="3052" b="true">
                <a:solidFill>
                  <a:srgbClr val="0B1B45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02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772477" y="6232260"/>
            <a:ext cx="579411" cy="519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3"/>
              </a:lnSpc>
            </a:pPr>
            <a:r>
              <a:rPr lang="en-US" sz="3052" b="true">
                <a:solidFill>
                  <a:srgbClr val="0B1B45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04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461566" y="2672819"/>
            <a:ext cx="579411" cy="519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3"/>
              </a:lnSpc>
            </a:pPr>
            <a:r>
              <a:rPr lang="en-US" sz="3052" b="true">
                <a:solidFill>
                  <a:srgbClr val="0B1B45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05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834708" y="2789312"/>
            <a:ext cx="3098900" cy="402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370" b="true">
                <a:solidFill>
                  <a:srgbClr val="0B1B4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Contexto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774796" y="3840028"/>
            <a:ext cx="3848430" cy="402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370" b="true">
                <a:solidFill>
                  <a:srgbClr val="0B1B4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Descripción Proyecto APT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717624" y="6295269"/>
            <a:ext cx="3098900" cy="402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370" b="true">
                <a:solidFill>
                  <a:srgbClr val="0B1B4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Arquitectura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1329062" y="2735828"/>
            <a:ext cx="3442564" cy="402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370" b="true">
                <a:solidFill>
                  <a:srgbClr val="0B1B4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Conclusión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3050344" y="884098"/>
            <a:ext cx="2919007" cy="322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3"/>
              </a:lnSpc>
            </a:pPr>
            <a:r>
              <a:rPr lang="en-US" b="true" sz="1959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UPCYCLE WEAR</a:t>
            </a:r>
          </a:p>
        </p:txBody>
      </p:sp>
      <p:sp>
        <p:nvSpPr>
          <p:cNvPr name="TextBox 32" id="32"/>
          <p:cNvSpPr txBox="true"/>
          <p:nvPr/>
        </p:nvSpPr>
        <p:spPr>
          <a:xfrm rot="-5400000">
            <a:off x="-368621" y="4517707"/>
            <a:ext cx="6548803" cy="1251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90"/>
              </a:lnSpc>
            </a:pPr>
            <a:r>
              <a:rPr lang="en-US" sz="7350" b="true">
                <a:solidFill>
                  <a:srgbClr val="0B1B45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Contenido</a:t>
            </a:r>
          </a:p>
        </p:txBody>
      </p:sp>
      <p:sp>
        <p:nvSpPr>
          <p:cNvPr name="Freeform 33" id="33"/>
          <p:cNvSpPr/>
          <p:nvPr/>
        </p:nvSpPr>
        <p:spPr>
          <a:xfrm flipH="false" flipV="false" rot="0">
            <a:off x="16229940" y="533678"/>
            <a:ext cx="1659984" cy="1501776"/>
          </a:xfrm>
          <a:custGeom>
            <a:avLst/>
            <a:gdLst/>
            <a:ahLst/>
            <a:cxnLst/>
            <a:rect r="r" b="b" t="t" l="l"/>
            <a:pathLst>
              <a:path h="1501776" w="1659984">
                <a:moveTo>
                  <a:pt x="0" y="0"/>
                </a:moveTo>
                <a:lnTo>
                  <a:pt x="1659984" y="0"/>
                </a:lnTo>
                <a:lnTo>
                  <a:pt x="1659984" y="1501776"/>
                </a:lnTo>
                <a:lnTo>
                  <a:pt x="0" y="150177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206790" y="7782372"/>
            <a:ext cx="1337566" cy="1919494"/>
          </a:xfrm>
          <a:custGeom>
            <a:avLst/>
            <a:gdLst/>
            <a:ahLst/>
            <a:cxnLst/>
            <a:rect r="r" b="b" t="t" l="l"/>
            <a:pathLst>
              <a:path h="1919494" w="1337566">
                <a:moveTo>
                  <a:pt x="0" y="0"/>
                </a:moveTo>
                <a:lnTo>
                  <a:pt x="1337566" y="0"/>
                </a:lnTo>
                <a:lnTo>
                  <a:pt x="1337566" y="1919494"/>
                </a:lnTo>
                <a:lnTo>
                  <a:pt x="0" y="191949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301352" y="5646986"/>
            <a:ext cx="1032234" cy="1558440"/>
          </a:xfrm>
          <a:custGeom>
            <a:avLst/>
            <a:gdLst/>
            <a:ahLst/>
            <a:cxnLst/>
            <a:rect r="r" b="b" t="t" l="l"/>
            <a:pathLst>
              <a:path h="1558440" w="1032234">
                <a:moveTo>
                  <a:pt x="0" y="0"/>
                </a:moveTo>
                <a:lnTo>
                  <a:pt x="1032234" y="0"/>
                </a:lnTo>
                <a:lnTo>
                  <a:pt x="1032234" y="1558440"/>
                </a:lnTo>
                <a:lnTo>
                  <a:pt x="0" y="155844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6" id="36"/>
          <p:cNvGrpSpPr/>
          <p:nvPr/>
        </p:nvGrpSpPr>
        <p:grpSpPr>
          <a:xfrm rot="0">
            <a:off x="4607898" y="4785871"/>
            <a:ext cx="908568" cy="908568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610827" y="36152"/>
                  </a:moveTo>
                  <a:lnTo>
                    <a:pt x="776648" y="201973"/>
                  </a:lnTo>
                  <a:cubicBezTo>
                    <a:pt x="799796" y="225121"/>
                    <a:pt x="812800" y="256516"/>
                    <a:pt x="812800" y="289251"/>
                  </a:cubicBezTo>
                  <a:lnTo>
                    <a:pt x="812800" y="523549"/>
                  </a:lnTo>
                  <a:cubicBezTo>
                    <a:pt x="812800" y="556284"/>
                    <a:pt x="799796" y="587679"/>
                    <a:pt x="776648" y="610827"/>
                  </a:cubicBezTo>
                  <a:lnTo>
                    <a:pt x="610827" y="776648"/>
                  </a:lnTo>
                  <a:cubicBezTo>
                    <a:pt x="587679" y="799796"/>
                    <a:pt x="556284" y="812800"/>
                    <a:pt x="523549" y="812800"/>
                  </a:cubicBezTo>
                  <a:lnTo>
                    <a:pt x="289251" y="812800"/>
                  </a:lnTo>
                  <a:cubicBezTo>
                    <a:pt x="256516" y="812800"/>
                    <a:pt x="225121" y="799796"/>
                    <a:pt x="201973" y="776648"/>
                  </a:cubicBezTo>
                  <a:lnTo>
                    <a:pt x="36152" y="610827"/>
                  </a:lnTo>
                  <a:cubicBezTo>
                    <a:pt x="13004" y="587679"/>
                    <a:pt x="0" y="556284"/>
                    <a:pt x="0" y="523549"/>
                  </a:cubicBezTo>
                  <a:lnTo>
                    <a:pt x="0" y="289251"/>
                  </a:lnTo>
                  <a:cubicBezTo>
                    <a:pt x="0" y="256516"/>
                    <a:pt x="13004" y="225121"/>
                    <a:pt x="36152" y="201973"/>
                  </a:cubicBezTo>
                  <a:lnTo>
                    <a:pt x="201973" y="36152"/>
                  </a:lnTo>
                  <a:cubicBezTo>
                    <a:pt x="225121" y="13004"/>
                    <a:pt x="256516" y="0"/>
                    <a:pt x="289251" y="0"/>
                  </a:cubicBezTo>
                  <a:lnTo>
                    <a:pt x="523549" y="0"/>
                  </a:lnTo>
                  <a:cubicBezTo>
                    <a:pt x="556284" y="0"/>
                    <a:pt x="587679" y="13004"/>
                    <a:pt x="610827" y="36152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256AB3">
                    <a:alpha val="100000"/>
                  </a:srgbClr>
                </a:gs>
                <a:gs pos="100000">
                  <a:srgbClr val="CBDFFF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 w="12700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38" id="38"/>
          <p:cNvSpPr txBox="true"/>
          <p:nvPr/>
        </p:nvSpPr>
        <p:spPr>
          <a:xfrm rot="0">
            <a:off x="5717624" y="5014894"/>
            <a:ext cx="3962775" cy="402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370" b="true">
                <a:solidFill>
                  <a:srgbClr val="0B1B4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Principales Funcionalidades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4807175" y="4951885"/>
            <a:ext cx="579411" cy="519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3"/>
              </a:lnSpc>
            </a:pPr>
            <a:r>
              <a:rPr lang="en-US" sz="3052" b="true">
                <a:solidFill>
                  <a:srgbClr val="0B1B45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03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50921" y="13205125"/>
            <a:ext cx="800350" cy="417292"/>
          </a:xfrm>
          <a:custGeom>
            <a:avLst/>
            <a:gdLst/>
            <a:ahLst/>
            <a:cxnLst/>
            <a:rect r="r" b="b" t="t" l="l"/>
            <a:pathLst>
              <a:path h="417292" w="800350">
                <a:moveTo>
                  <a:pt x="0" y="0"/>
                </a:moveTo>
                <a:lnTo>
                  <a:pt x="800350" y="0"/>
                </a:lnTo>
                <a:lnTo>
                  <a:pt x="800350" y="417292"/>
                </a:lnTo>
                <a:lnTo>
                  <a:pt x="0" y="4172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381357"/>
            <a:ext cx="17909656" cy="9741179"/>
            <a:chOff x="0" y="0"/>
            <a:chExt cx="23879542" cy="12988238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860553"/>
              <a:ext cx="1643990" cy="11267132"/>
              <a:chOff x="0" y="0"/>
              <a:chExt cx="330601" cy="2265784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330601" cy="2265784"/>
              </a:xfrm>
              <a:custGeom>
                <a:avLst/>
                <a:gdLst/>
                <a:ahLst/>
                <a:cxnLst/>
                <a:rect r="r" b="b" t="t" l="l"/>
                <a:pathLst>
                  <a:path h="2265784" w="330601">
                    <a:moveTo>
                      <a:pt x="165301" y="0"/>
                    </a:moveTo>
                    <a:lnTo>
                      <a:pt x="165301" y="0"/>
                    </a:lnTo>
                    <a:cubicBezTo>
                      <a:pt x="209141" y="0"/>
                      <a:pt x="251186" y="17416"/>
                      <a:pt x="282186" y="48415"/>
                    </a:cubicBezTo>
                    <a:cubicBezTo>
                      <a:pt x="313185" y="79415"/>
                      <a:pt x="330601" y="121460"/>
                      <a:pt x="330601" y="165301"/>
                    </a:cubicBezTo>
                    <a:lnTo>
                      <a:pt x="330601" y="2100483"/>
                    </a:lnTo>
                    <a:cubicBezTo>
                      <a:pt x="330601" y="2191776"/>
                      <a:pt x="256593" y="2265784"/>
                      <a:pt x="165301" y="2265784"/>
                    </a:cubicBezTo>
                    <a:lnTo>
                      <a:pt x="165301" y="2265784"/>
                    </a:lnTo>
                    <a:cubicBezTo>
                      <a:pt x="74008" y="2265784"/>
                      <a:pt x="0" y="2191776"/>
                      <a:pt x="0" y="2100483"/>
                    </a:cubicBezTo>
                    <a:lnTo>
                      <a:pt x="0" y="165301"/>
                    </a:lnTo>
                    <a:cubicBezTo>
                      <a:pt x="0" y="74008"/>
                      <a:pt x="74008" y="0"/>
                      <a:pt x="165301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64E99">
                      <a:alpha val="100000"/>
                    </a:srgbClr>
                  </a:gs>
                  <a:gs pos="50000">
                    <a:srgbClr val="7194CD">
                      <a:alpha val="100000"/>
                    </a:srgbClr>
                  </a:gs>
                  <a:gs pos="100000">
                    <a:srgbClr val="CBDFFF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330601" cy="230388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3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-10800000">
              <a:off x="22235552" y="860553"/>
              <a:ext cx="1643990" cy="11267132"/>
              <a:chOff x="0" y="0"/>
              <a:chExt cx="330601" cy="2265784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330601" cy="2265784"/>
              </a:xfrm>
              <a:custGeom>
                <a:avLst/>
                <a:gdLst/>
                <a:ahLst/>
                <a:cxnLst/>
                <a:rect r="r" b="b" t="t" l="l"/>
                <a:pathLst>
                  <a:path h="2265784" w="330601">
                    <a:moveTo>
                      <a:pt x="165301" y="0"/>
                    </a:moveTo>
                    <a:lnTo>
                      <a:pt x="165301" y="0"/>
                    </a:lnTo>
                    <a:cubicBezTo>
                      <a:pt x="209141" y="0"/>
                      <a:pt x="251186" y="17416"/>
                      <a:pt x="282186" y="48415"/>
                    </a:cubicBezTo>
                    <a:cubicBezTo>
                      <a:pt x="313185" y="79415"/>
                      <a:pt x="330601" y="121460"/>
                      <a:pt x="330601" y="165301"/>
                    </a:cubicBezTo>
                    <a:lnTo>
                      <a:pt x="330601" y="2100483"/>
                    </a:lnTo>
                    <a:cubicBezTo>
                      <a:pt x="330601" y="2191776"/>
                      <a:pt x="256593" y="2265784"/>
                      <a:pt x="165301" y="2265784"/>
                    </a:cubicBezTo>
                    <a:lnTo>
                      <a:pt x="165301" y="2265784"/>
                    </a:lnTo>
                    <a:cubicBezTo>
                      <a:pt x="74008" y="2265784"/>
                      <a:pt x="0" y="2191776"/>
                      <a:pt x="0" y="2100483"/>
                    </a:cubicBezTo>
                    <a:lnTo>
                      <a:pt x="0" y="165301"/>
                    </a:lnTo>
                    <a:cubicBezTo>
                      <a:pt x="0" y="74008"/>
                      <a:pt x="74008" y="0"/>
                      <a:pt x="165301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64E99">
                      <a:alpha val="100000"/>
                    </a:srgbClr>
                  </a:gs>
                  <a:gs pos="50000">
                    <a:srgbClr val="7194CD">
                      <a:alpha val="100000"/>
                    </a:srgbClr>
                  </a:gs>
                  <a:gs pos="100000">
                    <a:srgbClr val="CBDFFF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330601" cy="230388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3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542937" y="0"/>
              <a:ext cx="22796841" cy="12988238"/>
              <a:chOff x="0" y="0"/>
              <a:chExt cx="4584371" cy="2611893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4584371" cy="2611893"/>
              </a:xfrm>
              <a:custGeom>
                <a:avLst/>
                <a:gdLst/>
                <a:ahLst/>
                <a:cxnLst/>
                <a:rect r="r" b="b" t="t" l="l"/>
                <a:pathLst>
                  <a:path h="2611893" w="4584371">
                    <a:moveTo>
                      <a:pt x="13343" y="0"/>
                    </a:moveTo>
                    <a:lnTo>
                      <a:pt x="4571028" y="0"/>
                    </a:lnTo>
                    <a:cubicBezTo>
                      <a:pt x="4574567" y="0"/>
                      <a:pt x="4577960" y="1406"/>
                      <a:pt x="4580463" y="3908"/>
                    </a:cubicBezTo>
                    <a:cubicBezTo>
                      <a:pt x="4582965" y="6411"/>
                      <a:pt x="4584371" y="9804"/>
                      <a:pt x="4584371" y="13343"/>
                    </a:cubicBezTo>
                    <a:lnTo>
                      <a:pt x="4584371" y="2598549"/>
                    </a:lnTo>
                    <a:cubicBezTo>
                      <a:pt x="4584371" y="2602088"/>
                      <a:pt x="4582965" y="2605482"/>
                      <a:pt x="4580463" y="2607985"/>
                    </a:cubicBezTo>
                    <a:cubicBezTo>
                      <a:pt x="4577960" y="2610487"/>
                      <a:pt x="4574567" y="2611893"/>
                      <a:pt x="4571028" y="2611893"/>
                    </a:cubicBezTo>
                    <a:lnTo>
                      <a:pt x="13343" y="2611893"/>
                    </a:lnTo>
                    <a:cubicBezTo>
                      <a:pt x="9804" y="2611893"/>
                      <a:pt x="6411" y="2610487"/>
                      <a:pt x="3908" y="2607985"/>
                    </a:cubicBezTo>
                    <a:cubicBezTo>
                      <a:pt x="1406" y="2605482"/>
                      <a:pt x="0" y="2602088"/>
                      <a:pt x="0" y="2598549"/>
                    </a:cubicBezTo>
                    <a:lnTo>
                      <a:pt x="0" y="13343"/>
                    </a:lnTo>
                    <a:cubicBezTo>
                      <a:pt x="0" y="9804"/>
                      <a:pt x="1406" y="6411"/>
                      <a:pt x="3908" y="3908"/>
                    </a:cubicBezTo>
                    <a:cubicBezTo>
                      <a:pt x="6411" y="1406"/>
                      <a:pt x="9804" y="0"/>
                      <a:pt x="133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4584371" cy="264999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39"/>
                  </a:lnSpc>
                </a:pPr>
              </a:p>
            </p:txBody>
          </p:sp>
        </p:grpSp>
      </p:grpSp>
      <p:grpSp>
        <p:nvGrpSpPr>
          <p:cNvPr name="Group 14" id="14"/>
          <p:cNvGrpSpPr/>
          <p:nvPr/>
        </p:nvGrpSpPr>
        <p:grpSpPr>
          <a:xfrm rot="0">
            <a:off x="3767325" y="381357"/>
            <a:ext cx="11027215" cy="1577218"/>
            <a:chOff x="0" y="0"/>
            <a:chExt cx="3871319" cy="55371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871319" cy="553713"/>
            </a:xfrm>
            <a:custGeom>
              <a:avLst/>
              <a:gdLst/>
              <a:ahLst/>
              <a:cxnLst/>
              <a:rect r="r" b="b" t="t" l="l"/>
              <a:pathLst>
                <a:path h="553713" w="3871319">
                  <a:moveTo>
                    <a:pt x="14041" y="0"/>
                  </a:moveTo>
                  <a:lnTo>
                    <a:pt x="3857278" y="0"/>
                  </a:lnTo>
                  <a:cubicBezTo>
                    <a:pt x="3861002" y="0"/>
                    <a:pt x="3864573" y="1479"/>
                    <a:pt x="3867207" y="4113"/>
                  </a:cubicBezTo>
                  <a:cubicBezTo>
                    <a:pt x="3869840" y="6746"/>
                    <a:pt x="3871319" y="10317"/>
                    <a:pt x="3871319" y="14041"/>
                  </a:cubicBezTo>
                  <a:lnTo>
                    <a:pt x="3871319" y="539672"/>
                  </a:lnTo>
                  <a:cubicBezTo>
                    <a:pt x="3871319" y="543396"/>
                    <a:pt x="3869840" y="546967"/>
                    <a:pt x="3867207" y="549601"/>
                  </a:cubicBezTo>
                  <a:cubicBezTo>
                    <a:pt x="3864573" y="552234"/>
                    <a:pt x="3861002" y="553713"/>
                    <a:pt x="3857278" y="553713"/>
                  </a:cubicBezTo>
                  <a:lnTo>
                    <a:pt x="14041" y="553713"/>
                  </a:lnTo>
                  <a:cubicBezTo>
                    <a:pt x="6287" y="553713"/>
                    <a:pt x="0" y="547427"/>
                    <a:pt x="0" y="539672"/>
                  </a:cubicBezTo>
                  <a:lnTo>
                    <a:pt x="0" y="14041"/>
                  </a:lnTo>
                  <a:cubicBezTo>
                    <a:pt x="0" y="6287"/>
                    <a:pt x="6287" y="0"/>
                    <a:pt x="140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8122E">
                    <a:alpha val="100000"/>
                  </a:srgbClr>
                </a:gs>
                <a:gs pos="100000">
                  <a:srgbClr val="2D5297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3871319" cy="601338"/>
            </a:xfrm>
            <a:prstGeom prst="rect">
              <a:avLst/>
            </a:prstGeom>
          </p:spPr>
          <p:txBody>
            <a:bodyPr anchor="ctr" rtlCol="false" tIns="47543" lIns="47543" bIns="47543" rIns="47543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sp>
        <p:nvSpPr>
          <p:cNvPr name="AutoShape 17" id="17"/>
          <p:cNvSpPr/>
          <p:nvPr/>
        </p:nvSpPr>
        <p:spPr>
          <a:xfrm>
            <a:off x="1253085" y="8544287"/>
            <a:ext cx="15781831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8" id="18"/>
          <p:cNvSpPr/>
          <p:nvPr/>
        </p:nvSpPr>
        <p:spPr>
          <a:xfrm flipH="true" flipV="false" rot="0">
            <a:off x="16528827" y="9258300"/>
            <a:ext cx="707704" cy="337125"/>
          </a:xfrm>
          <a:custGeom>
            <a:avLst/>
            <a:gdLst/>
            <a:ahLst/>
            <a:cxnLst/>
            <a:rect r="r" b="b" t="t" l="l"/>
            <a:pathLst>
              <a:path h="337125" w="707704">
                <a:moveTo>
                  <a:pt x="707704" y="0"/>
                </a:moveTo>
                <a:lnTo>
                  <a:pt x="0" y="0"/>
                </a:lnTo>
                <a:lnTo>
                  <a:pt x="0" y="337125"/>
                </a:lnTo>
                <a:lnTo>
                  <a:pt x="707704" y="337125"/>
                </a:lnTo>
                <a:lnTo>
                  <a:pt x="70770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36158" y="4973592"/>
            <a:ext cx="6019076" cy="3385730"/>
          </a:xfrm>
          <a:custGeom>
            <a:avLst/>
            <a:gdLst/>
            <a:ahLst/>
            <a:cxnLst/>
            <a:rect r="r" b="b" t="t" l="l"/>
            <a:pathLst>
              <a:path h="3385730" w="6019076">
                <a:moveTo>
                  <a:pt x="0" y="0"/>
                </a:moveTo>
                <a:lnTo>
                  <a:pt x="6019075" y="0"/>
                </a:lnTo>
                <a:lnTo>
                  <a:pt x="6019075" y="3385730"/>
                </a:lnTo>
                <a:lnTo>
                  <a:pt x="0" y="338573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4999" t="-38888" r="-25000" b="-38888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861491" y="381357"/>
            <a:ext cx="1374666" cy="1294686"/>
          </a:xfrm>
          <a:custGeom>
            <a:avLst/>
            <a:gdLst/>
            <a:ahLst/>
            <a:cxnLst/>
            <a:rect r="r" b="b" t="t" l="l"/>
            <a:pathLst>
              <a:path h="1294686" w="1374666">
                <a:moveTo>
                  <a:pt x="0" y="0"/>
                </a:moveTo>
                <a:lnTo>
                  <a:pt x="1374667" y="0"/>
                </a:lnTo>
                <a:lnTo>
                  <a:pt x="1374667" y="1294686"/>
                </a:lnTo>
                <a:lnTo>
                  <a:pt x="0" y="129468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5562242" y="8820487"/>
            <a:ext cx="966585" cy="437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93"/>
              </a:lnSpc>
            </a:pPr>
            <a:r>
              <a:rPr lang="en-US" sz="2638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01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122190" y="773867"/>
            <a:ext cx="10043621" cy="715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29"/>
              </a:lnSpc>
            </a:pPr>
            <a:r>
              <a:rPr lang="en-US" sz="4163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CONTEXTO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34085" y="2512506"/>
            <a:ext cx="9344206" cy="2285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3"/>
              </a:lnSpc>
              <a:spcBef>
                <a:spcPct val="0"/>
              </a:spcBef>
            </a:pPr>
            <a:r>
              <a:rPr lang="en-US" sz="2209" spc="22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Este proyecto enfrenta un problema que afecta tanto al ambiente como a la sociedad: la gran cantidad de ropa desechada que podría ser donada o reutilizada. Muchas personas optan por tirarla en lugar de darle una segunda vida, contribuyendo a la contaminación textil. La plataforma busca reducir estos desechos y facilitar el acceso a ropa para quienes la necesitan.</a:t>
            </a:r>
          </a:p>
        </p:txBody>
      </p:sp>
      <p:graphicFrame>
        <p:nvGraphicFramePr>
          <p:cNvPr name="Table 24" id="24"/>
          <p:cNvGraphicFramePr>
            <a:graphicFrameLocks noGrp="true"/>
          </p:cNvGraphicFramePr>
          <p:nvPr/>
        </p:nvGraphicFramePr>
        <p:xfrm>
          <a:off x="9950921" y="2220106"/>
          <a:ext cx="7083994" cy="6669775"/>
        </p:xfrm>
        <a:graphic>
          <a:graphicData uri="http://schemas.openxmlformats.org/drawingml/2006/table">
            <a:tbl>
              <a:tblPr/>
              <a:tblGrid>
                <a:gridCol w="2816604"/>
                <a:gridCol w="1598320"/>
                <a:gridCol w="2669070"/>
              </a:tblGrid>
              <a:tr h="94896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17"/>
                        </a:lnSpc>
                        <a:defRPr/>
                      </a:pPr>
                      <a:r>
                        <a:rPr lang="en-US" sz="1369" b="true">
                          <a:solidFill>
                            <a:srgbClr val="FFFFFF"/>
                          </a:solidFill>
                          <a:latin typeface="Proxima Nova Bold"/>
                          <a:ea typeface="Proxima Nova Bold"/>
                          <a:cs typeface="Proxima Nova Bold"/>
                          <a:sym typeface="Proxima Nova Bold"/>
                        </a:rPr>
                        <a:t>Punto de Datos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17"/>
                        </a:lnSpc>
                        <a:defRPr/>
                      </a:pPr>
                      <a:r>
                        <a:rPr lang="en-US" sz="1369" b="true">
                          <a:solidFill>
                            <a:srgbClr val="FFFFFF"/>
                          </a:solidFill>
                          <a:latin typeface="Proxima Nova Bold"/>
                          <a:ea typeface="Proxima Nova Bold"/>
                          <a:cs typeface="Proxima Nova Bold"/>
                          <a:sym typeface="Proxima Nova Bold"/>
                        </a:rPr>
                        <a:t>Valor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17"/>
                        </a:lnSpc>
                        <a:defRPr/>
                      </a:pPr>
                      <a:r>
                        <a:rPr lang="en-US" sz="1369" b="true">
                          <a:solidFill>
                            <a:srgbClr val="FFFFFF"/>
                          </a:solidFill>
                          <a:latin typeface="Proxima Nova Bold"/>
                          <a:ea typeface="Proxima Nova Bold"/>
                          <a:cs typeface="Proxima Nova Bold"/>
                          <a:sym typeface="Proxima Nova Bold"/>
                        </a:rPr>
                        <a:t>Fuente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</a:tr>
              <a:tr h="166744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17"/>
                        </a:lnSpc>
                        <a:defRPr/>
                      </a:pPr>
                      <a:r>
                        <a:rPr lang="en-US" sz="1369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Cantidad de ropa desechada anualmente en Chile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17"/>
                        </a:lnSpc>
                        <a:defRPr/>
                      </a:pPr>
                      <a:r>
                        <a:rPr lang="en-US" sz="1369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40,000 toneladas por año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17"/>
                        </a:lnSpc>
                        <a:defRPr/>
                      </a:pPr>
                      <a:r>
                        <a:rPr lang="en-US" sz="1369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BBC / The Guardian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795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17"/>
                        </a:lnSpc>
                        <a:defRPr/>
                      </a:pPr>
                      <a:r>
                        <a:rPr lang="en-US" sz="1369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Tiempo de descomposición de la ropa desechada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17"/>
                        </a:lnSpc>
                        <a:defRPr/>
                      </a:pPr>
                      <a:r>
                        <a:rPr lang="en-US" sz="1369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Hasta 200 años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17"/>
                        </a:lnSpc>
                        <a:defRPr/>
                      </a:pPr>
                      <a:r>
                        <a:rPr lang="en-US" sz="1369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The Guardian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746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17"/>
                        </a:lnSpc>
                        <a:defRPr/>
                      </a:pPr>
                      <a:r>
                        <a:rPr lang="en-US" sz="1369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Emisiones de CO2 de la industria textil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17"/>
                        </a:lnSpc>
                        <a:defRPr/>
                      </a:pPr>
                      <a:r>
                        <a:rPr lang="en-US" sz="1369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10% de las emisiones globales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17"/>
                        </a:lnSpc>
                        <a:defRPr/>
                      </a:pPr>
                      <a:r>
                        <a:rPr lang="en-US" sz="1369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The Guardian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795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17"/>
                        </a:lnSpc>
                        <a:defRPr/>
                      </a:pPr>
                      <a:r>
                        <a:rPr lang="en-US" sz="1369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Uso de agua en el teñido de ropa (por prenda)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17"/>
                        </a:lnSpc>
                        <a:defRPr/>
                      </a:pPr>
                      <a:r>
                        <a:rPr lang="en-US" sz="1369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100 litros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17"/>
                        </a:lnSpc>
                        <a:defRPr/>
                      </a:pPr>
                      <a:r>
                        <a:rPr lang="en-US" sz="1369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WWF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50921" y="13205125"/>
            <a:ext cx="800350" cy="417292"/>
          </a:xfrm>
          <a:custGeom>
            <a:avLst/>
            <a:gdLst/>
            <a:ahLst/>
            <a:cxnLst/>
            <a:rect r="r" b="b" t="t" l="l"/>
            <a:pathLst>
              <a:path h="417292" w="800350">
                <a:moveTo>
                  <a:pt x="0" y="0"/>
                </a:moveTo>
                <a:lnTo>
                  <a:pt x="800350" y="0"/>
                </a:lnTo>
                <a:lnTo>
                  <a:pt x="800350" y="417292"/>
                </a:lnTo>
                <a:lnTo>
                  <a:pt x="0" y="4172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79071" y="0"/>
            <a:ext cx="18105433" cy="10287000"/>
            <a:chOff x="0" y="0"/>
            <a:chExt cx="24140578" cy="13716000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908772"/>
              <a:ext cx="1661961" cy="11898456"/>
              <a:chOff x="0" y="0"/>
              <a:chExt cx="330601" cy="2366868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330601" cy="2366868"/>
              </a:xfrm>
              <a:custGeom>
                <a:avLst/>
                <a:gdLst/>
                <a:ahLst/>
                <a:cxnLst/>
                <a:rect r="r" b="b" t="t" l="l"/>
                <a:pathLst>
                  <a:path h="2366868" w="330601">
                    <a:moveTo>
                      <a:pt x="165301" y="0"/>
                    </a:moveTo>
                    <a:lnTo>
                      <a:pt x="165301" y="0"/>
                    </a:lnTo>
                    <a:cubicBezTo>
                      <a:pt x="209141" y="0"/>
                      <a:pt x="251186" y="17416"/>
                      <a:pt x="282186" y="48415"/>
                    </a:cubicBezTo>
                    <a:cubicBezTo>
                      <a:pt x="313185" y="79415"/>
                      <a:pt x="330601" y="121460"/>
                      <a:pt x="330601" y="165301"/>
                    </a:cubicBezTo>
                    <a:lnTo>
                      <a:pt x="330601" y="2201567"/>
                    </a:lnTo>
                    <a:cubicBezTo>
                      <a:pt x="330601" y="2292860"/>
                      <a:pt x="256593" y="2366868"/>
                      <a:pt x="165301" y="2366868"/>
                    </a:cubicBezTo>
                    <a:lnTo>
                      <a:pt x="165301" y="2366868"/>
                    </a:lnTo>
                    <a:cubicBezTo>
                      <a:pt x="74008" y="2366868"/>
                      <a:pt x="0" y="2292860"/>
                      <a:pt x="0" y="2201567"/>
                    </a:cubicBezTo>
                    <a:lnTo>
                      <a:pt x="0" y="165301"/>
                    </a:lnTo>
                    <a:cubicBezTo>
                      <a:pt x="0" y="74008"/>
                      <a:pt x="74008" y="0"/>
                      <a:pt x="165301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64E99">
                      <a:alpha val="100000"/>
                    </a:srgbClr>
                  </a:gs>
                  <a:gs pos="50000">
                    <a:srgbClr val="7194CD">
                      <a:alpha val="100000"/>
                    </a:srgbClr>
                  </a:gs>
                  <a:gs pos="100000">
                    <a:srgbClr val="CBDFFF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330601" cy="240496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3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-10800000">
              <a:off x="22478617" y="908772"/>
              <a:ext cx="1661961" cy="11898456"/>
              <a:chOff x="0" y="0"/>
              <a:chExt cx="330601" cy="236686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330601" cy="2366868"/>
              </a:xfrm>
              <a:custGeom>
                <a:avLst/>
                <a:gdLst/>
                <a:ahLst/>
                <a:cxnLst/>
                <a:rect r="r" b="b" t="t" l="l"/>
                <a:pathLst>
                  <a:path h="2366868" w="330601">
                    <a:moveTo>
                      <a:pt x="165301" y="0"/>
                    </a:moveTo>
                    <a:lnTo>
                      <a:pt x="165301" y="0"/>
                    </a:lnTo>
                    <a:cubicBezTo>
                      <a:pt x="209141" y="0"/>
                      <a:pt x="251186" y="17416"/>
                      <a:pt x="282186" y="48415"/>
                    </a:cubicBezTo>
                    <a:cubicBezTo>
                      <a:pt x="313185" y="79415"/>
                      <a:pt x="330601" y="121460"/>
                      <a:pt x="330601" y="165301"/>
                    </a:cubicBezTo>
                    <a:lnTo>
                      <a:pt x="330601" y="2201567"/>
                    </a:lnTo>
                    <a:cubicBezTo>
                      <a:pt x="330601" y="2292860"/>
                      <a:pt x="256593" y="2366868"/>
                      <a:pt x="165301" y="2366868"/>
                    </a:cubicBezTo>
                    <a:lnTo>
                      <a:pt x="165301" y="2366868"/>
                    </a:lnTo>
                    <a:cubicBezTo>
                      <a:pt x="74008" y="2366868"/>
                      <a:pt x="0" y="2292860"/>
                      <a:pt x="0" y="2201567"/>
                    </a:cubicBezTo>
                    <a:lnTo>
                      <a:pt x="0" y="165301"/>
                    </a:lnTo>
                    <a:cubicBezTo>
                      <a:pt x="0" y="74008"/>
                      <a:pt x="74008" y="0"/>
                      <a:pt x="165301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64E99">
                      <a:alpha val="100000"/>
                    </a:srgbClr>
                  </a:gs>
                  <a:gs pos="50000">
                    <a:srgbClr val="7194CD">
                      <a:alpha val="100000"/>
                    </a:srgbClr>
                  </a:gs>
                  <a:gs pos="100000">
                    <a:srgbClr val="CBDFFF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330601" cy="240496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3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548872" y="0"/>
              <a:ext cx="23046042" cy="13716000"/>
              <a:chOff x="0" y="0"/>
              <a:chExt cx="4584371" cy="2728418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4584371" cy="2728418"/>
              </a:xfrm>
              <a:custGeom>
                <a:avLst/>
                <a:gdLst/>
                <a:ahLst/>
                <a:cxnLst/>
                <a:rect r="r" b="b" t="t" l="l"/>
                <a:pathLst>
                  <a:path h="2728418" w="4584371">
                    <a:moveTo>
                      <a:pt x="13343" y="0"/>
                    </a:moveTo>
                    <a:lnTo>
                      <a:pt x="4571028" y="0"/>
                    </a:lnTo>
                    <a:cubicBezTo>
                      <a:pt x="4574567" y="0"/>
                      <a:pt x="4577960" y="1406"/>
                      <a:pt x="4580463" y="3908"/>
                    </a:cubicBezTo>
                    <a:cubicBezTo>
                      <a:pt x="4582965" y="6411"/>
                      <a:pt x="4584371" y="9804"/>
                      <a:pt x="4584371" y="13343"/>
                    </a:cubicBezTo>
                    <a:lnTo>
                      <a:pt x="4584371" y="2715074"/>
                    </a:lnTo>
                    <a:cubicBezTo>
                      <a:pt x="4584371" y="2718613"/>
                      <a:pt x="4582965" y="2722007"/>
                      <a:pt x="4580463" y="2724510"/>
                    </a:cubicBezTo>
                    <a:cubicBezTo>
                      <a:pt x="4577960" y="2727012"/>
                      <a:pt x="4574567" y="2728418"/>
                      <a:pt x="4571028" y="2728418"/>
                    </a:cubicBezTo>
                    <a:lnTo>
                      <a:pt x="13343" y="2728418"/>
                    </a:lnTo>
                    <a:cubicBezTo>
                      <a:pt x="9804" y="2728418"/>
                      <a:pt x="6411" y="2727012"/>
                      <a:pt x="3908" y="2724510"/>
                    </a:cubicBezTo>
                    <a:cubicBezTo>
                      <a:pt x="1406" y="2722007"/>
                      <a:pt x="0" y="2718613"/>
                      <a:pt x="0" y="2715074"/>
                    </a:cubicBezTo>
                    <a:lnTo>
                      <a:pt x="0" y="13343"/>
                    </a:lnTo>
                    <a:cubicBezTo>
                      <a:pt x="0" y="9804"/>
                      <a:pt x="1406" y="6411"/>
                      <a:pt x="3908" y="3908"/>
                    </a:cubicBezTo>
                    <a:cubicBezTo>
                      <a:pt x="6411" y="1406"/>
                      <a:pt x="9804" y="0"/>
                      <a:pt x="133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4584371" cy="276651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39"/>
                  </a:lnSpc>
                </a:pPr>
              </a:p>
            </p:txBody>
          </p:sp>
        </p:grpSp>
      </p:grpSp>
      <p:grpSp>
        <p:nvGrpSpPr>
          <p:cNvPr name="Group 14" id="14"/>
          <p:cNvGrpSpPr/>
          <p:nvPr/>
        </p:nvGrpSpPr>
        <p:grpSpPr>
          <a:xfrm rot="0">
            <a:off x="2863211" y="211765"/>
            <a:ext cx="13066536" cy="1577218"/>
            <a:chOff x="0" y="0"/>
            <a:chExt cx="4587262" cy="55371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587263" cy="553713"/>
            </a:xfrm>
            <a:custGeom>
              <a:avLst/>
              <a:gdLst/>
              <a:ahLst/>
              <a:cxnLst/>
              <a:rect r="r" b="b" t="t" l="l"/>
              <a:pathLst>
                <a:path h="553713" w="4587263">
                  <a:moveTo>
                    <a:pt x="11850" y="0"/>
                  </a:moveTo>
                  <a:lnTo>
                    <a:pt x="4575413" y="0"/>
                  </a:lnTo>
                  <a:cubicBezTo>
                    <a:pt x="4578555" y="0"/>
                    <a:pt x="4581570" y="1248"/>
                    <a:pt x="4583792" y="3471"/>
                  </a:cubicBezTo>
                  <a:cubicBezTo>
                    <a:pt x="4586014" y="5693"/>
                    <a:pt x="4587263" y="8707"/>
                    <a:pt x="4587263" y="11850"/>
                  </a:cubicBezTo>
                  <a:lnTo>
                    <a:pt x="4587263" y="541863"/>
                  </a:lnTo>
                  <a:cubicBezTo>
                    <a:pt x="4587263" y="545006"/>
                    <a:pt x="4586014" y="548020"/>
                    <a:pt x="4583792" y="550243"/>
                  </a:cubicBezTo>
                  <a:cubicBezTo>
                    <a:pt x="4581570" y="552465"/>
                    <a:pt x="4578555" y="553713"/>
                    <a:pt x="4575413" y="553713"/>
                  </a:cubicBezTo>
                  <a:lnTo>
                    <a:pt x="11850" y="553713"/>
                  </a:lnTo>
                  <a:cubicBezTo>
                    <a:pt x="5305" y="553713"/>
                    <a:pt x="0" y="548408"/>
                    <a:pt x="0" y="541863"/>
                  </a:cubicBezTo>
                  <a:lnTo>
                    <a:pt x="0" y="11850"/>
                  </a:lnTo>
                  <a:cubicBezTo>
                    <a:pt x="0" y="8707"/>
                    <a:pt x="1248" y="5693"/>
                    <a:pt x="3471" y="3471"/>
                  </a:cubicBezTo>
                  <a:cubicBezTo>
                    <a:pt x="5693" y="1248"/>
                    <a:pt x="8707" y="0"/>
                    <a:pt x="1185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8122E">
                    <a:alpha val="100000"/>
                  </a:srgbClr>
                </a:gs>
                <a:gs pos="100000">
                  <a:srgbClr val="2D5297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4587262" cy="601338"/>
            </a:xfrm>
            <a:prstGeom prst="rect">
              <a:avLst/>
            </a:prstGeom>
          </p:spPr>
          <p:txBody>
            <a:bodyPr anchor="ctr" rtlCol="false" tIns="47543" lIns="47543" bIns="47543" rIns="47543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sp>
        <p:nvSpPr>
          <p:cNvPr name="AutoShape 17" id="17"/>
          <p:cNvSpPr/>
          <p:nvPr/>
        </p:nvSpPr>
        <p:spPr>
          <a:xfrm>
            <a:off x="899232" y="9753600"/>
            <a:ext cx="15781831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8" id="18"/>
          <p:cNvSpPr/>
          <p:nvPr/>
        </p:nvSpPr>
        <p:spPr>
          <a:xfrm flipH="true" flipV="false" rot="0">
            <a:off x="16905448" y="9416475"/>
            <a:ext cx="707704" cy="337125"/>
          </a:xfrm>
          <a:custGeom>
            <a:avLst/>
            <a:gdLst/>
            <a:ahLst/>
            <a:cxnLst/>
            <a:rect r="r" b="b" t="t" l="l"/>
            <a:pathLst>
              <a:path h="337125" w="707704">
                <a:moveTo>
                  <a:pt x="707704" y="0"/>
                </a:moveTo>
                <a:lnTo>
                  <a:pt x="0" y="0"/>
                </a:lnTo>
                <a:lnTo>
                  <a:pt x="0" y="337125"/>
                </a:lnTo>
                <a:lnTo>
                  <a:pt x="707704" y="337125"/>
                </a:lnTo>
                <a:lnTo>
                  <a:pt x="70770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5630708" y="8820487"/>
            <a:ext cx="966585" cy="437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93"/>
              </a:lnSpc>
            </a:pPr>
            <a:r>
              <a:rPr lang="en-US" sz="2638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01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861491" y="381357"/>
            <a:ext cx="1374666" cy="1294686"/>
          </a:xfrm>
          <a:custGeom>
            <a:avLst/>
            <a:gdLst/>
            <a:ahLst/>
            <a:cxnLst/>
            <a:rect r="r" b="b" t="t" l="l"/>
            <a:pathLst>
              <a:path h="1294686" w="1374666">
                <a:moveTo>
                  <a:pt x="0" y="0"/>
                </a:moveTo>
                <a:lnTo>
                  <a:pt x="1374667" y="0"/>
                </a:lnTo>
                <a:lnTo>
                  <a:pt x="1374667" y="1294686"/>
                </a:lnTo>
                <a:lnTo>
                  <a:pt x="0" y="129468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663169" y="3370046"/>
            <a:ext cx="7733309" cy="4271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8"/>
              </a:lnSpc>
              <a:spcBef>
                <a:spcPct val="0"/>
              </a:spcBef>
            </a:pPr>
            <a:r>
              <a:rPr lang="en-US" b="true" sz="2441" spc="24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Costos bajos:</a:t>
            </a:r>
            <a:r>
              <a:rPr lang="en-US" sz="2441" spc="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El 60% de los consumidores desecha ropa económica sin valor sentimental (CNN Chile).</a:t>
            </a:r>
          </a:p>
          <a:p>
            <a:pPr algn="l">
              <a:lnSpc>
                <a:spcPts val="3418"/>
              </a:lnSpc>
              <a:spcBef>
                <a:spcPct val="0"/>
              </a:spcBef>
            </a:pPr>
          </a:p>
          <a:p>
            <a:pPr algn="l">
              <a:lnSpc>
                <a:spcPts val="3418"/>
              </a:lnSpc>
              <a:spcBef>
                <a:spcPct val="0"/>
              </a:spcBef>
            </a:pPr>
            <a:r>
              <a:rPr lang="en-US" b="true" sz="2441" spc="24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Tiempo y esfuerzo:</a:t>
            </a:r>
            <a:r>
              <a:rPr lang="en-US" sz="2441" spc="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Más del 50% no dona ropa por falta de tiempo (Futuro Verde).</a:t>
            </a:r>
          </a:p>
          <a:p>
            <a:pPr algn="l">
              <a:lnSpc>
                <a:spcPts val="3418"/>
              </a:lnSpc>
              <a:spcBef>
                <a:spcPct val="0"/>
              </a:spcBef>
            </a:pPr>
          </a:p>
          <a:p>
            <a:pPr algn="l">
              <a:lnSpc>
                <a:spcPts val="3418"/>
              </a:lnSpc>
              <a:spcBef>
                <a:spcPct val="0"/>
              </a:spcBef>
            </a:pPr>
            <a:r>
              <a:rPr lang="en-US" b="true" sz="2441" spc="24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Condición de la ropa:</a:t>
            </a:r>
            <a:r>
              <a:rPr lang="en-US" sz="2441" spc="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1 de cada 4 personas no dona ropa vieja o dañada (CNN Chile).</a:t>
            </a:r>
          </a:p>
          <a:p>
            <a:pPr algn="ctr">
              <a:lnSpc>
                <a:spcPts val="3418"/>
              </a:lnSpc>
              <a:spcBef>
                <a:spcPct val="0"/>
              </a:spcBef>
            </a:pPr>
          </a:p>
          <a:p>
            <a:pPr algn="ctr">
              <a:lnSpc>
                <a:spcPts val="3418"/>
              </a:lnSpc>
              <a:spcBef>
                <a:spcPct val="0"/>
              </a:spcBef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3638897" y="599524"/>
            <a:ext cx="11991811" cy="715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29"/>
              </a:lnSpc>
            </a:pPr>
            <a:r>
              <a:rPr lang="en-US" sz="4163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Razones por las que se Prefiere Botar la Ropa</a:t>
            </a:r>
          </a:p>
        </p:txBody>
      </p:sp>
      <p:pic>
        <p:nvPicPr>
          <p:cNvPr name="Picture 23" id="2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284934" y="1275654"/>
            <a:ext cx="10308787" cy="86541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50921" y="13205125"/>
            <a:ext cx="800350" cy="417292"/>
          </a:xfrm>
          <a:custGeom>
            <a:avLst/>
            <a:gdLst/>
            <a:ahLst/>
            <a:cxnLst/>
            <a:rect r="r" b="b" t="t" l="l"/>
            <a:pathLst>
              <a:path h="417292" w="800350">
                <a:moveTo>
                  <a:pt x="0" y="0"/>
                </a:moveTo>
                <a:lnTo>
                  <a:pt x="800350" y="0"/>
                </a:lnTo>
                <a:lnTo>
                  <a:pt x="800350" y="417292"/>
                </a:lnTo>
                <a:lnTo>
                  <a:pt x="0" y="4172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889846" y="1978469"/>
            <a:ext cx="14067135" cy="7496631"/>
            <a:chOff x="0" y="0"/>
            <a:chExt cx="18756180" cy="9995507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662266"/>
              <a:ext cx="1291271" cy="8670976"/>
              <a:chOff x="0" y="0"/>
              <a:chExt cx="263030" cy="1766267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263030" cy="1766267"/>
              </a:xfrm>
              <a:custGeom>
                <a:avLst/>
                <a:gdLst/>
                <a:ahLst/>
                <a:cxnLst/>
                <a:rect r="r" b="b" t="t" l="l"/>
                <a:pathLst>
                  <a:path h="1766267" w="263030">
                    <a:moveTo>
                      <a:pt x="131515" y="0"/>
                    </a:moveTo>
                    <a:lnTo>
                      <a:pt x="131515" y="0"/>
                    </a:lnTo>
                    <a:cubicBezTo>
                      <a:pt x="166395" y="0"/>
                      <a:pt x="199847" y="13856"/>
                      <a:pt x="224510" y="38520"/>
                    </a:cubicBezTo>
                    <a:cubicBezTo>
                      <a:pt x="249174" y="63184"/>
                      <a:pt x="263030" y="96635"/>
                      <a:pt x="263030" y="131515"/>
                    </a:cubicBezTo>
                    <a:lnTo>
                      <a:pt x="263030" y="1634752"/>
                    </a:lnTo>
                    <a:cubicBezTo>
                      <a:pt x="263030" y="1669632"/>
                      <a:pt x="249174" y="1703083"/>
                      <a:pt x="224510" y="1727747"/>
                    </a:cubicBezTo>
                    <a:cubicBezTo>
                      <a:pt x="199847" y="1752411"/>
                      <a:pt x="166395" y="1766267"/>
                      <a:pt x="131515" y="1766267"/>
                    </a:cubicBezTo>
                    <a:lnTo>
                      <a:pt x="131515" y="1766267"/>
                    </a:lnTo>
                    <a:cubicBezTo>
                      <a:pt x="96635" y="1766267"/>
                      <a:pt x="63184" y="1752411"/>
                      <a:pt x="38520" y="1727747"/>
                    </a:cubicBezTo>
                    <a:cubicBezTo>
                      <a:pt x="13856" y="1703083"/>
                      <a:pt x="0" y="1669632"/>
                      <a:pt x="0" y="1634752"/>
                    </a:cubicBezTo>
                    <a:lnTo>
                      <a:pt x="0" y="131515"/>
                    </a:lnTo>
                    <a:cubicBezTo>
                      <a:pt x="0" y="96635"/>
                      <a:pt x="13856" y="63184"/>
                      <a:pt x="38520" y="38520"/>
                    </a:cubicBezTo>
                    <a:cubicBezTo>
                      <a:pt x="63184" y="13856"/>
                      <a:pt x="96635" y="0"/>
                      <a:pt x="131515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64E99">
                      <a:alpha val="100000"/>
                    </a:srgbClr>
                  </a:gs>
                  <a:gs pos="50000">
                    <a:srgbClr val="7194CD">
                      <a:alpha val="100000"/>
                    </a:srgbClr>
                  </a:gs>
                  <a:gs pos="100000">
                    <a:srgbClr val="CBDFFF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263030" cy="180436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3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-10800000">
              <a:off x="17464909" y="662266"/>
              <a:ext cx="1291271" cy="8670976"/>
              <a:chOff x="0" y="0"/>
              <a:chExt cx="263030" cy="1766267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263030" cy="1766267"/>
              </a:xfrm>
              <a:custGeom>
                <a:avLst/>
                <a:gdLst/>
                <a:ahLst/>
                <a:cxnLst/>
                <a:rect r="r" b="b" t="t" l="l"/>
                <a:pathLst>
                  <a:path h="1766267" w="263030">
                    <a:moveTo>
                      <a:pt x="131515" y="0"/>
                    </a:moveTo>
                    <a:lnTo>
                      <a:pt x="131515" y="0"/>
                    </a:lnTo>
                    <a:cubicBezTo>
                      <a:pt x="166395" y="0"/>
                      <a:pt x="199847" y="13856"/>
                      <a:pt x="224510" y="38520"/>
                    </a:cubicBezTo>
                    <a:cubicBezTo>
                      <a:pt x="249174" y="63184"/>
                      <a:pt x="263030" y="96635"/>
                      <a:pt x="263030" y="131515"/>
                    </a:cubicBezTo>
                    <a:lnTo>
                      <a:pt x="263030" y="1634752"/>
                    </a:lnTo>
                    <a:cubicBezTo>
                      <a:pt x="263030" y="1669632"/>
                      <a:pt x="249174" y="1703083"/>
                      <a:pt x="224510" y="1727747"/>
                    </a:cubicBezTo>
                    <a:cubicBezTo>
                      <a:pt x="199847" y="1752411"/>
                      <a:pt x="166395" y="1766267"/>
                      <a:pt x="131515" y="1766267"/>
                    </a:cubicBezTo>
                    <a:lnTo>
                      <a:pt x="131515" y="1766267"/>
                    </a:lnTo>
                    <a:cubicBezTo>
                      <a:pt x="96635" y="1766267"/>
                      <a:pt x="63184" y="1752411"/>
                      <a:pt x="38520" y="1727747"/>
                    </a:cubicBezTo>
                    <a:cubicBezTo>
                      <a:pt x="13856" y="1703083"/>
                      <a:pt x="0" y="1669632"/>
                      <a:pt x="0" y="1634752"/>
                    </a:cubicBezTo>
                    <a:lnTo>
                      <a:pt x="0" y="131515"/>
                    </a:lnTo>
                    <a:cubicBezTo>
                      <a:pt x="0" y="96635"/>
                      <a:pt x="13856" y="63184"/>
                      <a:pt x="38520" y="38520"/>
                    </a:cubicBezTo>
                    <a:cubicBezTo>
                      <a:pt x="63184" y="13856"/>
                      <a:pt x="96635" y="0"/>
                      <a:pt x="131515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64E99">
                      <a:alpha val="100000"/>
                    </a:srgbClr>
                  </a:gs>
                  <a:gs pos="50000">
                    <a:srgbClr val="7194CD">
                      <a:alpha val="100000"/>
                    </a:srgbClr>
                  </a:gs>
                  <a:gs pos="100000">
                    <a:srgbClr val="CBDFFF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263030" cy="180436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3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426449" y="0"/>
              <a:ext cx="17905773" cy="9995507"/>
              <a:chOff x="0" y="0"/>
              <a:chExt cx="3647384" cy="2036073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3647384" cy="2036072"/>
              </a:xfrm>
              <a:custGeom>
                <a:avLst/>
                <a:gdLst/>
                <a:ahLst/>
                <a:cxnLst/>
                <a:rect r="r" b="b" t="t" l="l"/>
                <a:pathLst>
                  <a:path h="2036072" w="3647384">
                    <a:moveTo>
                      <a:pt x="16771" y="0"/>
                    </a:moveTo>
                    <a:lnTo>
                      <a:pt x="3630613" y="0"/>
                    </a:lnTo>
                    <a:cubicBezTo>
                      <a:pt x="3639875" y="0"/>
                      <a:pt x="3647384" y="7509"/>
                      <a:pt x="3647384" y="16771"/>
                    </a:cubicBezTo>
                    <a:lnTo>
                      <a:pt x="3647384" y="2019301"/>
                    </a:lnTo>
                    <a:cubicBezTo>
                      <a:pt x="3647384" y="2028564"/>
                      <a:pt x="3639875" y="2036072"/>
                      <a:pt x="3630613" y="2036072"/>
                    </a:cubicBezTo>
                    <a:lnTo>
                      <a:pt x="16771" y="2036072"/>
                    </a:lnTo>
                    <a:cubicBezTo>
                      <a:pt x="7509" y="2036072"/>
                      <a:pt x="0" y="2028564"/>
                      <a:pt x="0" y="2019301"/>
                    </a:cubicBezTo>
                    <a:lnTo>
                      <a:pt x="0" y="16771"/>
                    </a:lnTo>
                    <a:cubicBezTo>
                      <a:pt x="0" y="7509"/>
                      <a:pt x="7509" y="0"/>
                      <a:pt x="167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3647384" cy="20741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39"/>
                  </a:lnSpc>
                </a:pPr>
              </a:p>
            </p:txBody>
          </p:sp>
        </p:grpSp>
      </p:grpSp>
      <p:grpSp>
        <p:nvGrpSpPr>
          <p:cNvPr name="Group 14" id="14"/>
          <p:cNvGrpSpPr/>
          <p:nvPr/>
        </p:nvGrpSpPr>
        <p:grpSpPr>
          <a:xfrm rot="0">
            <a:off x="3630393" y="1028700"/>
            <a:ext cx="11027215" cy="1577218"/>
            <a:chOff x="0" y="0"/>
            <a:chExt cx="3871319" cy="55371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871319" cy="553713"/>
            </a:xfrm>
            <a:custGeom>
              <a:avLst/>
              <a:gdLst/>
              <a:ahLst/>
              <a:cxnLst/>
              <a:rect r="r" b="b" t="t" l="l"/>
              <a:pathLst>
                <a:path h="553713" w="3871319">
                  <a:moveTo>
                    <a:pt x="14041" y="0"/>
                  </a:moveTo>
                  <a:lnTo>
                    <a:pt x="3857278" y="0"/>
                  </a:lnTo>
                  <a:cubicBezTo>
                    <a:pt x="3861002" y="0"/>
                    <a:pt x="3864573" y="1479"/>
                    <a:pt x="3867207" y="4113"/>
                  </a:cubicBezTo>
                  <a:cubicBezTo>
                    <a:pt x="3869840" y="6746"/>
                    <a:pt x="3871319" y="10317"/>
                    <a:pt x="3871319" y="14041"/>
                  </a:cubicBezTo>
                  <a:lnTo>
                    <a:pt x="3871319" y="539672"/>
                  </a:lnTo>
                  <a:cubicBezTo>
                    <a:pt x="3871319" y="543396"/>
                    <a:pt x="3869840" y="546967"/>
                    <a:pt x="3867207" y="549601"/>
                  </a:cubicBezTo>
                  <a:cubicBezTo>
                    <a:pt x="3864573" y="552234"/>
                    <a:pt x="3861002" y="553713"/>
                    <a:pt x="3857278" y="553713"/>
                  </a:cubicBezTo>
                  <a:lnTo>
                    <a:pt x="14041" y="553713"/>
                  </a:lnTo>
                  <a:cubicBezTo>
                    <a:pt x="6287" y="553713"/>
                    <a:pt x="0" y="547427"/>
                    <a:pt x="0" y="539672"/>
                  </a:cubicBezTo>
                  <a:lnTo>
                    <a:pt x="0" y="14041"/>
                  </a:lnTo>
                  <a:cubicBezTo>
                    <a:pt x="0" y="6287"/>
                    <a:pt x="6287" y="0"/>
                    <a:pt x="140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8122E">
                    <a:alpha val="100000"/>
                  </a:srgbClr>
                </a:gs>
                <a:gs pos="100000">
                  <a:srgbClr val="2D5297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3871319" cy="601338"/>
            </a:xfrm>
            <a:prstGeom prst="rect">
              <a:avLst/>
            </a:prstGeom>
          </p:spPr>
          <p:txBody>
            <a:bodyPr anchor="ctr" rtlCol="false" tIns="47543" lIns="47543" bIns="47543" rIns="47543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2799570" y="3667908"/>
            <a:ext cx="11501271" cy="5190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 b="true">
                <a:solidFill>
                  <a:srgbClr val="0B1B45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Problemática:</a:t>
            </a:r>
            <a:r>
              <a:rPr lang="en-US" sz="3599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 Más del 50% de las personas no donan ropa debido a la falta de tiempo para llevarla a un centro de donación y a la falta de plataformas accesibles y centralizadas para coordinar donaciones de forma rápida y sencilla. </a:t>
            </a:r>
          </a:p>
          <a:p>
            <a:pPr algn="l">
              <a:lnSpc>
                <a:spcPts val="5039"/>
              </a:lnSpc>
            </a:pPr>
          </a:p>
          <a:p>
            <a:pPr algn="l">
              <a:lnSpc>
                <a:spcPts val="5509"/>
              </a:lnSpc>
            </a:pPr>
          </a:p>
          <a:p>
            <a:pPr algn="l" marL="0" indent="0" lvl="0">
              <a:lnSpc>
                <a:spcPts val="5509"/>
              </a:lnSpc>
              <a:spcBef>
                <a:spcPct val="0"/>
              </a:spcBef>
            </a:pPr>
          </a:p>
        </p:txBody>
      </p:sp>
      <p:sp>
        <p:nvSpPr>
          <p:cNvPr name="AutoShape 18" id="18"/>
          <p:cNvSpPr/>
          <p:nvPr/>
        </p:nvSpPr>
        <p:spPr>
          <a:xfrm>
            <a:off x="815463" y="9717819"/>
            <a:ext cx="15781831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9" id="19"/>
          <p:cNvSpPr/>
          <p:nvPr/>
        </p:nvSpPr>
        <p:spPr>
          <a:xfrm flipH="true" flipV="false" rot="0">
            <a:off x="16765512" y="8921175"/>
            <a:ext cx="707704" cy="337125"/>
          </a:xfrm>
          <a:custGeom>
            <a:avLst/>
            <a:gdLst/>
            <a:ahLst/>
            <a:cxnLst/>
            <a:rect r="r" b="b" t="t" l="l"/>
            <a:pathLst>
              <a:path h="337125" w="707704">
                <a:moveTo>
                  <a:pt x="707705" y="0"/>
                </a:moveTo>
                <a:lnTo>
                  <a:pt x="0" y="0"/>
                </a:lnTo>
                <a:lnTo>
                  <a:pt x="0" y="337125"/>
                </a:lnTo>
                <a:lnTo>
                  <a:pt x="707705" y="337125"/>
                </a:lnTo>
                <a:lnTo>
                  <a:pt x="70770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4300842" y="7655117"/>
            <a:ext cx="1218438" cy="1530003"/>
          </a:xfrm>
          <a:custGeom>
            <a:avLst/>
            <a:gdLst/>
            <a:ahLst/>
            <a:cxnLst/>
            <a:rect r="r" b="b" t="t" l="l"/>
            <a:pathLst>
              <a:path h="1530003" w="1218438">
                <a:moveTo>
                  <a:pt x="0" y="0"/>
                </a:moveTo>
                <a:lnTo>
                  <a:pt x="1218438" y="0"/>
                </a:lnTo>
                <a:lnTo>
                  <a:pt x="1218438" y="1530003"/>
                </a:lnTo>
                <a:lnTo>
                  <a:pt x="0" y="153000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4288716" y="4292192"/>
            <a:ext cx="1242689" cy="1263363"/>
          </a:xfrm>
          <a:custGeom>
            <a:avLst/>
            <a:gdLst/>
            <a:ahLst/>
            <a:cxnLst/>
            <a:rect r="r" b="b" t="t" l="l"/>
            <a:pathLst>
              <a:path h="1263363" w="1242689">
                <a:moveTo>
                  <a:pt x="0" y="0"/>
                </a:moveTo>
                <a:lnTo>
                  <a:pt x="1242690" y="0"/>
                </a:lnTo>
                <a:lnTo>
                  <a:pt x="1242690" y="1263363"/>
                </a:lnTo>
                <a:lnTo>
                  <a:pt x="0" y="126336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4122190" y="1416458"/>
            <a:ext cx="10043621" cy="715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29"/>
              </a:lnSpc>
            </a:pPr>
            <a:r>
              <a:rPr lang="en-US" sz="4163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Descripción Proyecto APT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630708" y="8820487"/>
            <a:ext cx="966585" cy="437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93"/>
              </a:lnSpc>
            </a:pPr>
            <a:r>
              <a:rPr lang="en-US" sz="2638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02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50921" y="13205125"/>
            <a:ext cx="800350" cy="417292"/>
          </a:xfrm>
          <a:custGeom>
            <a:avLst/>
            <a:gdLst/>
            <a:ahLst/>
            <a:cxnLst/>
            <a:rect r="r" b="b" t="t" l="l"/>
            <a:pathLst>
              <a:path h="417292" w="800350">
                <a:moveTo>
                  <a:pt x="0" y="0"/>
                </a:moveTo>
                <a:lnTo>
                  <a:pt x="800350" y="0"/>
                </a:lnTo>
                <a:lnTo>
                  <a:pt x="800350" y="417292"/>
                </a:lnTo>
                <a:lnTo>
                  <a:pt x="0" y="4172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815463" y="9717819"/>
            <a:ext cx="15781831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4121264" y="1698050"/>
            <a:ext cx="1696042" cy="1511019"/>
          </a:xfrm>
          <a:custGeom>
            <a:avLst/>
            <a:gdLst/>
            <a:ahLst/>
            <a:cxnLst/>
            <a:rect r="r" b="b" t="t" l="l"/>
            <a:pathLst>
              <a:path h="1511019" w="1696042">
                <a:moveTo>
                  <a:pt x="0" y="0"/>
                </a:moveTo>
                <a:lnTo>
                  <a:pt x="1696043" y="0"/>
                </a:lnTo>
                <a:lnTo>
                  <a:pt x="1696043" y="1511019"/>
                </a:lnTo>
                <a:lnTo>
                  <a:pt x="0" y="151101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643019" y="1643564"/>
            <a:ext cx="2216504" cy="1261791"/>
          </a:xfrm>
          <a:custGeom>
            <a:avLst/>
            <a:gdLst/>
            <a:ahLst/>
            <a:cxnLst/>
            <a:rect r="r" b="b" t="t" l="l"/>
            <a:pathLst>
              <a:path h="1261791" w="2216504">
                <a:moveTo>
                  <a:pt x="0" y="0"/>
                </a:moveTo>
                <a:lnTo>
                  <a:pt x="2216504" y="0"/>
                </a:lnTo>
                <a:lnTo>
                  <a:pt x="2216504" y="1261791"/>
                </a:lnTo>
                <a:lnTo>
                  <a:pt x="0" y="12617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024548" y="1643564"/>
            <a:ext cx="1665411" cy="1619991"/>
          </a:xfrm>
          <a:custGeom>
            <a:avLst/>
            <a:gdLst/>
            <a:ahLst/>
            <a:cxnLst/>
            <a:rect r="r" b="b" t="t" l="l"/>
            <a:pathLst>
              <a:path h="1619991" w="1665411">
                <a:moveTo>
                  <a:pt x="0" y="0"/>
                </a:moveTo>
                <a:lnTo>
                  <a:pt x="1665411" y="0"/>
                </a:lnTo>
                <a:lnTo>
                  <a:pt x="1665411" y="1619991"/>
                </a:lnTo>
                <a:lnTo>
                  <a:pt x="0" y="161999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815969" y="5664933"/>
            <a:ext cx="1306627" cy="1306627"/>
          </a:xfrm>
          <a:custGeom>
            <a:avLst/>
            <a:gdLst/>
            <a:ahLst/>
            <a:cxnLst/>
            <a:rect r="r" b="b" t="t" l="l"/>
            <a:pathLst>
              <a:path h="1306627" w="1306627">
                <a:moveTo>
                  <a:pt x="0" y="0"/>
                </a:moveTo>
                <a:lnTo>
                  <a:pt x="1306627" y="0"/>
                </a:lnTo>
                <a:lnTo>
                  <a:pt x="1306627" y="1306626"/>
                </a:lnTo>
                <a:lnTo>
                  <a:pt x="0" y="130662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273243" y="5654857"/>
            <a:ext cx="1286443" cy="1439376"/>
          </a:xfrm>
          <a:custGeom>
            <a:avLst/>
            <a:gdLst/>
            <a:ahLst/>
            <a:cxnLst/>
            <a:rect r="r" b="b" t="t" l="l"/>
            <a:pathLst>
              <a:path h="1439376" w="1286443">
                <a:moveTo>
                  <a:pt x="0" y="0"/>
                </a:moveTo>
                <a:lnTo>
                  <a:pt x="1286443" y="0"/>
                </a:lnTo>
                <a:lnTo>
                  <a:pt x="1286443" y="1439376"/>
                </a:lnTo>
                <a:lnTo>
                  <a:pt x="0" y="143937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238698" y="5617324"/>
            <a:ext cx="1339959" cy="1476909"/>
          </a:xfrm>
          <a:custGeom>
            <a:avLst/>
            <a:gdLst/>
            <a:ahLst/>
            <a:cxnLst/>
            <a:rect r="r" b="b" t="t" l="l"/>
            <a:pathLst>
              <a:path h="1476909" w="1339959">
                <a:moveTo>
                  <a:pt x="0" y="0"/>
                </a:moveTo>
                <a:lnTo>
                  <a:pt x="1339959" y="0"/>
                </a:lnTo>
                <a:lnTo>
                  <a:pt x="1339959" y="1476909"/>
                </a:lnTo>
                <a:lnTo>
                  <a:pt x="0" y="147690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112366" y="1603780"/>
            <a:ext cx="1699558" cy="1699558"/>
          </a:xfrm>
          <a:custGeom>
            <a:avLst/>
            <a:gdLst/>
            <a:ahLst/>
            <a:cxnLst/>
            <a:rect r="r" b="b" t="t" l="l"/>
            <a:pathLst>
              <a:path h="1699558" w="1699558">
                <a:moveTo>
                  <a:pt x="0" y="0"/>
                </a:moveTo>
                <a:lnTo>
                  <a:pt x="1699558" y="0"/>
                </a:lnTo>
                <a:lnTo>
                  <a:pt x="1699558" y="1699558"/>
                </a:lnTo>
                <a:lnTo>
                  <a:pt x="0" y="169955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691649" y="250190"/>
            <a:ext cx="8581594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Solución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121264" y="3311905"/>
            <a:ext cx="1409254" cy="496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13"/>
              </a:lnSpc>
              <a:spcBef>
                <a:spcPct val="0"/>
              </a:spcBef>
            </a:pPr>
            <a:r>
              <a:rPr lang="en-US" b="true" sz="2937" spc="29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Publicar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4844" y="3243716"/>
            <a:ext cx="932855" cy="496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13"/>
              </a:lnSpc>
              <a:spcBef>
                <a:spcPct val="0"/>
              </a:spcBef>
            </a:pPr>
            <a:r>
              <a:rPr lang="en-US" b="true" sz="2937" spc="29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Maps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91910" y="3206405"/>
            <a:ext cx="2530686" cy="1011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13"/>
              </a:lnSpc>
              <a:spcBef>
                <a:spcPct val="0"/>
              </a:spcBef>
            </a:pPr>
            <a:r>
              <a:rPr lang="en-US" b="true" sz="2937" spc="29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Chat en tiempo real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92349" y="7107121"/>
            <a:ext cx="3553867" cy="496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13"/>
              </a:lnSpc>
              <a:spcBef>
                <a:spcPct val="0"/>
              </a:spcBef>
            </a:pPr>
            <a:r>
              <a:rPr lang="en-US" b="true" sz="2937" spc="29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Sistema de progreso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751116" y="7107121"/>
            <a:ext cx="3453854" cy="496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13"/>
              </a:lnSpc>
              <a:spcBef>
                <a:spcPct val="0"/>
              </a:spcBef>
            </a:pPr>
            <a:r>
              <a:rPr lang="en-US" b="true" sz="2937" spc="29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Sistema de reportes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752903" y="7107121"/>
            <a:ext cx="2459087" cy="496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13"/>
              </a:lnSpc>
              <a:spcBef>
                <a:spcPct val="0"/>
              </a:spcBef>
            </a:pPr>
            <a:r>
              <a:rPr lang="en-US" b="true" sz="2937" spc="29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Notificaciones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189180" y="3311905"/>
            <a:ext cx="1453307" cy="496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13"/>
              </a:lnSpc>
              <a:spcBef>
                <a:spcPct val="0"/>
              </a:spcBef>
            </a:pPr>
            <a:r>
              <a:rPr lang="en-US" b="true" sz="2937" spc="29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Reseñas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50921" y="13205125"/>
            <a:ext cx="800350" cy="417292"/>
          </a:xfrm>
          <a:custGeom>
            <a:avLst/>
            <a:gdLst/>
            <a:ahLst/>
            <a:cxnLst/>
            <a:rect r="r" b="b" t="t" l="l"/>
            <a:pathLst>
              <a:path h="417292" w="800350">
                <a:moveTo>
                  <a:pt x="0" y="0"/>
                </a:moveTo>
                <a:lnTo>
                  <a:pt x="800350" y="0"/>
                </a:lnTo>
                <a:lnTo>
                  <a:pt x="800350" y="417292"/>
                </a:lnTo>
                <a:lnTo>
                  <a:pt x="0" y="4172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815463" y="9717819"/>
            <a:ext cx="15781831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true" flipV="false" rot="0">
            <a:off x="16765512" y="8921175"/>
            <a:ext cx="707704" cy="337125"/>
          </a:xfrm>
          <a:custGeom>
            <a:avLst/>
            <a:gdLst/>
            <a:ahLst/>
            <a:cxnLst/>
            <a:rect r="r" b="b" t="t" l="l"/>
            <a:pathLst>
              <a:path h="337125" w="707704">
                <a:moveTo>
                  <a:pt x="707705" y="0"/>
                </a:moveTo>
                <a:lnTo>
                  <a:pt x="0" y="0"/>
                </a:lnTo>
                <a:lnTo>
                  <a:pt x="0" y="337125"/>
                </a:lnTo>
                <a:lnTo>
                  <a:pt x="707705" y="337125"/>
                </a:lnTo>
                <a:lnTo>
                  <a:pt x="70770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740253" y="2049870"/>
            <a:ext cx="2015882" cy="1746741"/>
          </a:xfrm>
          <a:custGeom>
            <a:avLst/>
            <a:gdLst/>
            <a:ahLst/>
            <a:cxnLst/>
            <a:rect r="r" b="b" t="t" l="l"/>
            <a:pathLst>
              <a:path h="1746741" w="2015882">
                <a:moveTo>
                  <a:pt x="0" y="0"/>
                </a:moveTo>
                <a:lnTo>
                  <a:pt x="2015881" y="0"/>
                </a:lnTo>
                <a:lnTo>
                  <a:pt x="2015881" y="1746741"/>
                </a:lnTo>
                <a:lnTo>
                  <a:pt x="0" y="174674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759120" y="2049870"/>
            <a:ext cx="2015882" cy="1746741"/>
          </a:xfrm>
          <a:custGeom>
            <a:avLst/>
            <a:gdLst/>
            <a:ahLst/>
            <a:cxnLst/>
            <a:rect r="r" b="b" t="t" l="l"/>
            <a:pathLst>
              <a:path h="1746741" w="2015882">
                <a:moveTo>
                  <a:pt x="0" y="0"/>
                </a:moveTo>
                <a:lnTo>
                  <a:pt x="2015882" y="0"/>
                </a:lnTo>
                <a:lnTo>
                  <a:pt x="2015882" y="1746741"/>
                </a:lnTo>
                <a:lnTo>
                  <a:pt x="0" y="174674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>
            <a:off x="6756134" y="2923240"/>
            <a:ext cx="5002986" cy="0"/>
          </a:xfrm>
          <a:prstGeom prst="line">
            <a:avLst/>
          </a:prstGeom>
          <a:ln cap="flat" w="200025">
            <a:solidFill>
              <a:srgbClr val="FFFFFF"/>
            </a:solidFill>
            <a:prstDash val="solid"/>
            <a:headEnd type="triangle" len="med" w="lg"/>
            <a:tailEnd type="triangle" len="med" w="lg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121088" y="47873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630708" y="8820487"/>
            <a:ext cx="966585" cy="437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93"/>
              </a:lnSpc>
            </a:pPr>
            <a:r>
              <a:rPr lang="en-US" sz="2638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02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024692" y="1535520"/>
            <a:ext cx="3607296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Donadores de ropa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759120" y="1535520"/>
            <a:ext cx="2127498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Receptores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250190"/>
            <a:ext cx="2219474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Actores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556089" y="9082986"/>
            <a:ext cx="1244798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Admin</a:t>
            </a:r>
          </a:p>
        </p:txBody>
      </p:sp>
      <p:sp>
        <p:nvSpPr>
          <p:cNvPr name="AutoShape 15" id="15"/>
          <p:cNvSpPr/>
          <p:nvPr/>
        </p:nvSpPr>
        <p:spPr>
          <a:xfrm>
            <a:off x="5748194" y="3796611"/>
            <a:ext cx="1372895" cy="3048114"/>
          </a:xfrm>
          <a:prstGeom prst="line">
            <a:avLst/>
          </a:prstGeom>
          <a:ln cap="flat" w="200025">
            <a:solidFill>
              <a:srgbClr val="FFFFFF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flipH="true">
            <a:off x="11235888" y="3796611"/>
            <a:ext cx="1531173" cy="3048114"/>
          </a:xfrm>
          <a:prstGeom prst="line">
            <a:avLst/>
          </a:prstGeom>
          <a:ln cap="flat" w="200025">
            <a:solidFill>
              <a:srgbClr val="FFFFFF"/>
            </a:solidFill>
            <a:prstDash val="solid"/>
            <a:headEnd type="triangle" len="med" w="lg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F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80421" y="3008225"/>
            <a:ext cx="4183253" cy="4114800"/>
          </a:xfrm>
          <a:custGeom>
            <a:avLst/>
            <a:gdLst/>
            <a:ahLst/>
            <a:cxnLst/>
            <a:rect r="r" b="b" t="t" l="l"/>
            <a:pathLst>
              <a:path h="4114800" w="4183253">
                <a:moveTo>
                  <a:pt x="0" y="0"/>
                </a:moveTo>
                <a:lnTo>
                  <a:pt x="4183253" y="0"/>
                </a:lnTo>
                <a:lnTo>
                  <a:pt x="418325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90499" y="3517096"/>
            <a:ext cx="3526130" cy="3465498"/>
          </a:xfrm>
          <a:custGeom>
            <a:avLst/>
            <a:gdLst/>
            <a:ahLst/>
            <a:cxnLst/>
            <a:rect r="r" b="b" t="t" l="l"/>
            <a:pathLst>
              <a:path h="3465498" w="3526130">
                <a:moveTo>
                  <a:pt x="0" y="0"/>
                </a:moveTo>
                <a:lnTo>
                  <a:pt x="3526130" y="0"/>
                </a:lnTo>
                <a:lnTo>
                  <a:pt x="3526130" y="3465498"/>
                </a:lnTo>
                <a:lnTo>
                  <a:pt x="0" y="34654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775548" y="250190"/>
            <a:ext cx="7674559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Metodología y desarrollo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300553" y="7037300"/>
            <a:ext cx="2449416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SCRUM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090499" y="7037300"/>
            <a:ext cx="3554735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5 SPRINT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569393" y="4936120"/>
            <a:ext cx="2166408" cy="56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6"/>
              </a:lnSpc>
            </a:pPr>
            <a:r>
              <a:rPr lang="en-US" sz="326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 Semanas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F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7247" y="673394"/>
            <a:ext cx="14278182" cy="8294757"/>
            <a:chOff x="0" y="0"/>
            <a:chExt cx="3760509" cy="21846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60509" cy="2184628"/>
            </a:xfrm>
            <a:custGeom>
              <a:avLst/>
              <a:gdLst/>
              <a:ahLst/>
              <a:cxnLst/>
              <a:rect r="r" b="b" t="t" l="l"/>
              <a:pathLst>
                <a:path h="2184628" w="3760509">
                  <a:moveTo>
                    <a:pt x="0" y="0"/>
                  </a:moveTo>
                  <a:lnTo>
                    <a:pt x="3760509" y="0"/>
                  </a:lnTo>
                  <a:lnTo>
                    <a:pt x="3760509" y="2184628"/>
                  </a:lnTo>
                  <a:lnTo>
                    <a:pt x="0" y="2184628"/>
                  </a:lnTo>
                  <a:close/>
                </a:path>
              </a:pathLst>
            </a:custGeom>
            <a:solidFill>
              <a:srgbClr val="3165AA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760509" cy="22227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32468" y="1432789"/>
            <a:ext cx="13679546" cy="7402012"/>
            <a:chOff x="0" y="0"/>
            <a:chExt cx="3602843" cy="194950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02844" cy="1949501"/>
            </a:xfrm>
            <a:custGeom>
              <a:avLst/>
              <a:gdLst/>
              <a:ahLst/>
              <a:cxnLst/>
              <a:rect r="r" b="b" t="t" l="l"/>
              <a:pathLst>
                <a:path h="1949501" w="3602844">
                  <a:moveTo>
                    <a:pt x="0" y="0"/>
                  </a:moveTo>
                  <a:lnTo>
                    <a:pt x="3602844" y="0"/>
                  </a:lnTo>
                  <a:lnTo>
                    <a:pt x="3602844" y="1949501"/>
                  </a:lnTo>
                  <a:lnTo>
                    <a:pt x="0" y="1949501"/>
                  </a:lnTo>
                  <a:close/>
                </a:path>
              </a:pathLst>
            </a:custGeom>
            <a:solidFill>
              <a:srgbClr val="1C2E5D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602843" cy="19876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2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6319803" y="3582814"/>
            <a:ext cx="1973699" cy="1314977"/>
          </a:xfrm>
          <a:custGeom>
            <a:avLst/>
            <a:gdLst/>
            <a:ahLst/>
            <a:cxnLst/>
            <a:rect r="r" b="b" t="t" l="l"/>
            <a:pathLst>
              <a:path h="1314977" w="1973699">
                <a:moveTo>
                  <a:pt x="0" y="0"/>
                </a:moveTo>
                <a:lnTo>
                  <a:pt x="1973698" y="0"/>
                </a:lnTo>
                <a:lnTo>
                  <a:pt x="1973698" y="1314976"/>
                </a:lnTo>
                <a:lnTo>
                  <a:pt x="0" y="1314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776350" y="3341988"/>
            <a:ext cx="1741707" cy="1729497"/>
          </a:xfrm>
          <a:custGeom>
            <a:avLst/>
            <a:gdLst/>
            <a:ahLst/>
            <a:cxnLst/>
            <a:rect r="r" b="b" t="t" l="l"/>
            <a:pathLst>
              <a:path h="1729497" w="1741707">
                <a:moveTo>
                  <a:pt x="0" y="0"/>
                </a:moveTo>
                <a:lnTo>
                  <a:pt x="1741706" y="0"/>
                </a:lnTo>
                <a:lnTo>
                  <a:pt x="1741706" y="1729497"/>
                </a:lnTo>
                <a:lnTo>
                  <a:pt x="0" y="17294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52" r="0" b="-352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49286" y="3582814"/>
            <a:ext cx="967349" cy="1247846"/>
          </a:xfrm>
          <a:custGeom>
            <a:avLst/>
            <a:gdLst/>
            <a:ahLst/>
            <a:cxnLst/>
            <a:rect r="r" b="b" t="t" l="l"/>
            <a:pathLst>
              <a:path h="1247846" w="967349">
                <a:moveTo>
                  <a:pt x="0" y="0"/>
                </a:moveTo>
                <a:lnTo>
                  <a:pt x="967349" y="0"/>
                </a:lnTo>
                <a:lnTo>
                  <a:pt x="967349" y="1247846"/>
                </a:lnTo>
                <a:lnTo>
                  <a:pt x="0" y="12478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>
            <a:off x="1716635" y="4206737"/>
            <a:ext cx="105971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2" id="12"/>
          <p:cNvSpPr/>
          <p:nvPr/>
        </p:nvSpPr>
        <p:spPr>
          <a:xfrm flipH="true">
            <a:off x="1716635" y="4688388"/>
            <a:ext cx="105971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3" id="13"/>
          <p:cNvSpPr/>
          <p:nvPr/>
        </p:nvSpPr>
        <p:spPr>
          <a:xfrm>
            <a:off x="4518056" y="4206737"/>
            <a:ext cx="1801746" cy="33565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4" id="14"/>
          <p:cNvSpPr/>
          <p:nvPr/>
        </p:nvSpPr>
        <p:spPr>
          <a:xfrm flipH="true" flipV="true">
            <a:off x="4518056" y="4688388"/>
            <a:ext cx="1801746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6042780" y="6735898"/>
            <a:ext cx="2527743" cy="843634"/>
          </a:xfrm>
          <a:custGeom>
            <a:avLst/>
            <a:gdLst/>
            <a:ahLst/>
            <a:cxnLst/>
            <a:rect r="r" b="b" t="t" l="l"/>
            <a:pathLst>
              <a:path h="843634" w="2527743">
                <a:moveTo>
                  <a:pt x="0" y="0"/>
                </a:moveTo>
                <a:lnTo>
                  <a:pt x="2527744" y="0"/>
                </a:lnTo>
                <a:lnTo>
                  <a:pt x="2527744" y="843634"/>
                </a:lnTo>
                <a:lnTo>
                  <a:pt x="0" y="84363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AutoShape 16" id="16"/>
          <p:cNvSpPr/>
          <p:nvPr/>
        </p:nvSpPr>
        <p:spPr>
          <a:xfrm>
            <a:off x="6557956" y="4897790"/>
            <a:ext cx="0" cy="1838108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7" id="17"/>
          <p:cNvSpPr/>
          <p:nvPr/>
        </p:nvSpPr>
        <p:spPr>
          <a:xfrm flipV="true">
            <a:off x="7306652" y="4897790"/>
            <a:ext cx="0" cy="1838108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9632332" y="1946504"/>
            <a:ext cx="1016523" cy="1010978"/>
          </a:xfrm>
          <a:custGeom>
            <a:avLst/>
            <a:gdLst/>
            <a:ahLst/>
            <a:cxnLst/>
            <a:rect r="r" b="b" t="t" l="l"/>
            <a:pathLst>
              <a:path h="1010978" w="1016523">
                <a:moveTo>
                  <a:pt x="0" y="0"/>
                </a:moveTo>
                <a:lnTo>
                  <a:pt x="1016523" y="0"/>
                </a:lnTo>
                <a:lnTo>
                  <a:pt x="1016523" y="1010979"/>
                </a:lnTo>
                <a:lnTo>
                  <a:pt x="0" y="10109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5966695" y="2890808"/>
            <a:ext cx="290438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Daphne(ASGI) </a:t>
            </a:r>
          </a:p>
        </p:txBody>
      </p:sp>
      <p:sp>
        <p:nvSpPr>
          <p:cNvPr name="AutoShape 20" id="20"/>
          <p:cNvSpPr/>
          <p:nvPr/>
        </p:nvSpPr>
        <p:spPr>
          <a:xfrm flipV="true">
            <a:off x="8293501" y="2451994"/>
            <a:ext cx="1338831" cy="1788308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12298339" y="3229324"/>
            <a:ext cx="1016523" cy="1010978"/>
          </a:xfrm>
          <a:custGeom>
            <a:avLst/>
            <a:gdLst/>
            <a:ahLst/>
            <a:cxnLst/>
            <a:rect r="r" b="b" t="t" l="l"/>
            <a:pathLst>
              <a:path h="1010978" w="1016523">
                <a:moveTo>
                  <a:pt x="0" y="0"/>
                </a:moveTo>
                <a:lnTo>
                  <a:pt x="1016524" y="0"/>
                </a:lnTo>
                <a:lnTo>
                  <a:pt x="1016524" y="1010978"/>
                </a:lnTo>
                <a:lnTo>
                  <a:pt x="0" y="101097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9642615" y="5344375"/>
            <a:ext cx="1016523" cy="1010978"/>
          </a:xfrm>
          <a:custGeom>
            <a:avLst/>
            <a:gdLst/>
            <a:ahLst/>
            <a:cxnLst/>
            <a:rect r="r" b="b" t="t" l="l"/>
            <a:pathLst>
              <a:path h="1010978" w="1016523">
                <a:moveTo>
                  <a:pt x="0" y="0"/>
                </a:moveTo>
                <a:lnTo>
                  <a:pt x="1016523" y="0"/>
                </a:lnTo>
                <a:lnTo>
                  <a:pt x="1016523" y="1010979"/>
                </a:lnTo>
                <a:lnTo>
                  <a:pt x="0" y="10109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3" id="23"/>
          <p:cNvSpPr/>
          <p:nvPr/>
        </p:nvSpPr>
        <p:spPr>
          <a:xfrm flipH="true" flipV="true">
            <a:off x="10302830" y="6836422"/>
            <a:ext cx="1995510" cy="1155982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4" id="24"/>
          <p:cNvSpPr/>
          <p:nvPr/>
        </p:nvSpPr>
        <p:spPr>
          <a:xfrm>
            <a:off x="10140594" y="2957483"/>
            <a:ext cx="10283" cy="2386892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5" id="25"/>
          <p:cNvSpPr/>
          <p:nvPr/>
        </p:nvSpPr>
        <p:spPr>
          <a:xfrm flipH="true" flipV="true">
            <a:off x="8176364" y="4830660"/>
            <a:ext cx="1466251" cy="1019204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26" id="26"/>
          <p:cNvSpPr/>
          <p:nvPr/>
        </p:nvSpPr>
        <p:spPr>
          <a:xfrm flipH="false" flipV="false" rot="0">
            <a:off x="12373496" y="7233079"/>
            <a:ext cx="941367" cy="1051807"/>
          </a:xfrm>
          <a:custGeom>
            <a:avLst/>
            <a:gdLst/>
            <a:ahLst/>
            <a:cxnLst/>
            <a:rect r="r" b="b" t="t" l="l"/>
            <a:pathLst>
              <a:path h="1051807" w="941367">
                <a:moveTo>
                  <a:pt x="0" y="0"/>
                </a:moveTo>
                <a:lnTo>
                  <a:pt x="941367" y="0"/>
                </a:lnTo>
                <a:lnTo>
                  <a:pt x="941367" y="1051806"/>
                </a:lnTo>
                <a:lnTo>
                  <a:pt x="0" y="105180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AutoShape 27" id="27"/>
          <p:cNvSpPr/>
          <p:nvPr/>
        </p:nvSpPr>
        <p:spPr>
          <a:xfrm flipH="true">
            <a:off x="10659138" y="3734813"/>
            <a:ext cx="1639202" cy="1609562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28" id="28"/>
          <p:cNvSpPr/>
          <p:nvPr/>
        </p:nvSpPr>
        <p:spPr>
          <a:xfrm flipH="false" flipV="false" rot="0">
            <a:off x="12298339" y="5344375"/>
            <a:ext cx="1016523" cy="1010978"/>
          </a:xfrm>
          <a:custGeom>
            <a:avLst/>
            <a:gdLst/>
            <a:ahLst/>
            <a:cxnLst/>
            <a:rect r="r" b="b" t="t" l="l"/>
            <a:pathLst>
              <a:path h="1010978" w="1016523">
                <a:moveTo>
                  <a:pt x="0" y="0"/>
                </a:moveTo>
                <a:lnTo>
                  <a:pt x="1016524" y="0"/>
                </a:lnTo>
                <a:lnTo>
                  <a:pt x="1016524" y="1010979"/>
                </a:lnTo>
                <a:lnTo>
                  <a:pt x="0" y="10109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9" id="29"/>
          <p:cNvSpPr/>
          <p:nvPr/>
        </p:nvSpPr>
        <p:spPr>
          <a:xfrm flipH="true">
            <a:off x="10659138" y="5849864"/>
            <a:ext cx="1639202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0" id="30"/>
          <p:cNvSpPr/>
          <p:nvPr/>
        </p:nvSpPr>
        <p:spPr>
          <a:xfrm flipH="false" flipV="false" rot="0">
            <a:off x="15216200" y="7337783"/>
            <a:ext cx="842397" cy="842397"/>
          </a:xfrm>
          <a:custGeom>
            <a:avLst/>
            <a:gdLst/>
            <a:ahLst/>
            <a:cxnLst/>
            <a:rect r="r" b="b" t="t" l="l"/>
            <a:pathLst>
              <a:path h="842397" w="842397">
                <a:moveTo>
                  <a:pt x="0" y="0"/>
                </a:moveTo>
                <a:lnTo>
                  <a:pt x="842397" y="0"/>
                </a:lnTo>
                <a:lnTo>
                  <a:pt x="842397" y="842397"/>
                </a:lnTo>
                <a:lnTo>
                  <a:pt x="0" y="84239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9449449" y="6256032"/>
            <a:ext cx="170676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views.py</a:t>
            </a:r>
          </a:p>
        </p:txBody>
      </p:sp>
      <p:sp>
        <p:nvSpPr>
          <p:cNvPr name="AutoShape 32" id="32"/>
          <p:cNvSpPr/>
          <p:nvPr/>
        </p:nvSpPr>
        <p:spPr>
          <a:xfrm>
            <a:off x="13314863" y="7758982"/>
            <a:ext cx="1901337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3" id="33"/>
          <p:cNvSpPr/>
          <p:nvPr/>
        </p:nvSpPr>
        <p:spPr>
          <a:xfrm flipH="true" flipV="true">
            <a:off x="13314863" y="8180180"/>
            <a:ext cx="1901337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4" id="34"/>
          <p:cNvSpPr/>
          <p:nvPr/>
        </p:nvSpPr>
        <p:spPr>
          <a:xfrm flipH="false" flipV="false" rot="0">
            <a:off x="8961277" y="8968151"/>
            <a:ext cx="976344" cy="903072"/>
          </a:xfrm>
          <a:custGeom>
            <a:avLst/>
            <a:gdLst/>
            <a:ahLst/>
            <a:cxnLst/>
            <a:rect r="r" b="b" t="t" l="l"/>
            <a:pathLst>
              <a:path h="903072" w="976344">
                <a:moveTo>
                  <a:pt x="0" y="0"/>
                </a:moveTo>
                <a:lnTo>
                  <a:pt x="976345" y="0"/>
                </a:lnTo>
                <a:lnTo>
                  <a:pt x="976345" y="903072"/>
                </a:lnTo>
                <a:lnTo>
                  <a:pt x="0" y="90307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4056" r="0" b="-4056"/>
            </a:stretch>
          </a:blipFill>
        </p:spPr>
      </p:sp>
      <p:sp>
        <p:nvSpPr>
          <p:cNvPr name="AutoShape 35" id="35"/>
          <p:cNvSpPr/>
          <p:nvPr/>
        </p:nvSpPr>
        <p:spPr>
          <a:xfrm flipH="true">
            <a:off x="9449449" y="6735898"/>
            <a:ext cx="136848" cy="2232253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6" id="36"/>
          <p:cNvSpPr/>
          <p:nvPr/>
        </p:nvSpPr>
        <p:spPr>
          <a:xfrm flipH="true" flipV="true">
            <a:off x="9887272" y="6836422"/>
            <a:ext cx="50350" cy="2583265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7" id="37"/>
          <p:cNvSpPr/>
          <p:nvPr/>
        </p:nvSpPr>
        <p:spPr>
          <a:xfrm flipH="false" flipV="false" rot="0">
            <a:off x="298709" y="460764"/>
            <a:ext cx="2477640" cy="1228883"/>
          </a:xfrm>
          <a:custGeom>
            <a:avLst/>
            <a:gdLst/>
            <a:ahLst/>
            <a:cxnLst/>
            <a:rect r="r" b="b" t="t" l="l"/>
            <a:pathLst>
              <a:path h="1228883" w="2477640">
                <a:moveTo>
                  <a:pt x="0" y="0"/>
                </a:moveTo>
                <a:lnTo>
                  <a:pt x="2477641" y="0"/>
                </a:lnTo>
                <a:lnTo>
                  <a:pt x="2477641" y="1228883"/>
                </a:lnTo>
                <a:lnTo>
                  <a:pt x="0" y="122888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641803" y="1587161"/>
            <a:ext cx="2027063" cy="718686"/>
          </a:xfrm>
          <a:custGeom>
            <a:avLst/>
            <a:gdLst/>
            <a:ahLst/>
            <a:cxnLst/>
            <a:rect r="r" b="b" t="t" l="l"/>
            <a:pathLst>
              <a:path h="718686" w="2027063">
                <a:moveTo>
                  <a:pt x="0" y="0"/>
                </a:moveTo>
                <a:lnTo>
                  <a:pt x="2027064" y="0"/>
                </a:lnTo>
                <a:lnTo>
                  <a:pt x="2027064" y="718686"/>
                </a:lnTo>
                <a:lnTo>
                  <a:pt x="0" y="71868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14981679" y="2508988"/>
            <a:ext cx="2637279" cy="1697749"/>
          </a:xfrm>
          <a:custGeom>
            <a:avLst/>
            <a:gdLst/>
            <a:ahLst/>
            <a:cxnLst/>
            <a:rect r="r" b="b" t="t" l="l"/>
            <a:pathLst>
              <a:path h="1697749" w="2637279">
                <a:moveTo>
                  <a:pt x="0" y="0"/>
                </a:moveTo>
                <a:lnTo>
                  <a:pt x="2637279" y="0"/>
                </a:lnTo>
                <a:lnTo>
                  <a:pt x="2637279" y="1697749"/>
                </a:lnTo>
                <a:lnTo>
                  <a:pt x="0" y="169774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40" id="40"/>
          <p:cNvSpPr txBox="true"/>
          <p:nvPr/>
        </p:nvSpPr>
        <p:spPr>
          <a:xfrm rot="0">
            <a:off x="2668867" y="4763985"/>
            <a:ext cx="184918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Frontend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4922901" y="3661007"/>
            <a:ext cx="785786" cy="429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1"/>
              </a:lnSpc>
            </a:pPr>
            <a:r>
              <a:rPr lang="en-US" sz="252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HTTP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5026036" y="4657714"/>
            <a:ext cx="785786" cy="429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1"/>
              </a:lnSpc>
            </a:pPr>
            <a:r>
              <a:rPr lang="en-US" sz="252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HTTP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5945132" y="7654336"/>
            <a:ext cx="2231231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WebSocket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Chat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5945132" y="5578130"/>
            <a:ext cx="556372" cy="429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1"/>
              </a:lnSpc>
            </a:pPr>
            <a:r>
              <a:rPr lang="en-US" sz="252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wss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7363802" y="5578130"/>
            <a:ext cx="556372" cy="429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1"/>
              </a:lnSpc>
            </a:pPr>
            <a:r>
              <a:rPr lang="en-US" sz="252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wss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9449449" y="1366114"/>
            <a:ext cx="140285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Urls.py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1814071" y="4173627"/>
            <a:ext cx="206975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Models.py</a:t>
            </a:r>
          </a:p>
        </p:txBody>
      </p:sp>
      <p:sp>
        <p:nvSpPr>
          <p:cNvPr name="TextBox 48" id="48"/>
          <p:cNvSpPr txBox="true"/>
          <p:nvPr/>
        </p:nvSpPr>
        <p:spPr>
          <a:xfrm rot="-3177905">
            <a:off x="8643909" y="3362440"/>
            <a:ext cx="962165" cy="429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1"/>
              </a:lnSpc>
            </a:pPr>
            <a:r>
              <a:rPr lang="en-US" sz="252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HTTPS</a:t>
            </a:r>
          </a:p>
        </p:txBody>
      </p:sp>
      <p:sp>
        <p:nvSpPr>
          <p:cNvPr name="TextBox 49" id="49"/>
          <p:cNvSpPr txBox="true"/>
          <p:nvPr/>
        </p:nvSpPr>
        <p:spPr>
          <a:xfrm rot="2029465">
            <a:off x="8658477" y="4897195"/>
            <a:ext cx="962165" cy="429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1"/>
              </a:lnSpc>
            </a:pPr>
            <a:r>
              <a:rPr lang="en-US" sz="252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HTTPS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1814071" y="8222797"/>
            <a:ext cx="209728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Templates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641803" y="2890808"/>
            <a:ext cx="157177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Usuario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2019156" y="6256032"/>
            <a:ext cx="186466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Forms.py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4760933" y="8251372"/>
            <a:ext cx="2001292" cy="396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2"/>
              </a:lnSpc>
              <a:spcBef>
                <a:spcPct val="0"/>
              </a:spcBef>
            </a:pPr>
            <a:r>
              <a:rPr lang="en-US" sz="2394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Geocoding API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3918600" y="7299683"/>
            <a:ext cx="586829" cy="323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2"/>
              </a:lnSpc>
              <a:spcBef>
                <a:spcPct val="0"/>
              </a:spcBef>
            </a:pPr>
            <a:r>
              <a:rPr lang="en-US" sz="1894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HTTP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3956638" y="7775165"/>
            <a:ext cx="617786" cy="339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2"/>
              </a:lnSpc>
              <a:spcBef>
                <a:spcPct val="0"/>
              </a:spcBef>
            </a:pPr>
            <a:r>
              <a:rPr lang="en-US" sz="1994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HTTP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8942676" y="9833123"/>
            <a:ext cx="1399877" cy="396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2"/>
              </a:lnSpc>
              <a:spcBef>
                <a:spcPct val="0"/>
              </a:spcBef>
            </a:pPr>
            <a:r>
              <a:rPr lang="en-US" sz="2394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Places API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8924533" y="7713673"/>
            <a:ext cx="524917" cy="280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2"/>
              </a:lnSpc>
              <a:spcBef>
                <a:spcPct val="0"/>
              </a:spcBef>
            </a:pPr>
            <a:r>
              <a:rPr lang="en-US" sz="1694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HTTP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9937622" y="7667487"/>
            <a:ext cx="524917" cy="280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2"/>
              </a:lnSpc>
              <a:spcBef>
                <a:spcPct val="0"/>
              </a:spcBef>
            </a:pPr>
            <a:r>
              <a:rPr lang="en-US" sz="1694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HTTP</a:t>
            </a:r>
          </a:p>
        </p:txBody>
      </p:sp>
      <p:sp>
        <p:nvSpPr>
          <p:cNvPr name="AutoShape 59" id="59"/>
          <p:cNvSpPr/>
          <p:nvPr/>
        </p:nvSpPr>
        <p:spPr>
          <a:xfrm flipH="true" flipV="true">
            <a:off x="14212014" y="3341988"/>
            <a:ext cx="769665" cy="15874"/>
          </a:xfrm>
          <a:prstGeom prst="line">
            <a:avLst/>
          </a:prstGeom>
          <a:ln cap="flat" w="13335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60" id="60"/>
          <p:cNvSpPr txBox="true"/>
          <p:nvPr/>
        </p:nvSpPr>
        <p:spPr>
          <a:xfrm rot="0">
            <a:off x="0" y="-168681"/>
            <a:ext cx="964261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Arquitectura de la solución.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DAGPv45ucKE</dc:identifier>
  <dcterms:modified xsi:type="dcterms:W3CDTF">2011-08-01T06:04:30Z</dcterms:modified>
  <cp:revision>1</cp:revision>
  <dc:title>Presentación Proyecto de Negocios Moderno Azul</dc:title>
</cp:coreProperties>
</file>