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BM Plex Sans Bold" charset="1" panose="020B0803050203000203"/>
      <p:regular r:id="rId17"/>
    </p:embeddedFont>
    <p:embeddedFont>
      <p:font typeface="Proxima Nova" charset="1" panose="02000506030000020004"/>
      <p:regular r:id="rId18"/>
    </p:embeddedFont>
    <p:embeddedFont>
      <p:font typeface="IBM Plex Sans Medium" charset="1" panose="020B0603050203000203"/>
      <p:regular r:id="rId19"/>
    </p:embeddedFont>
    <p:embeddedFont>
      <p:font typeface="Proxima Nova Bold" charset="1" panose="02000506030000020004"/>
      <p:regular r:id="rId23"/>
    </p:embeddedFont>
    <p:embeddedFont>
      <p:font typeface="Open Sans Bold" charset="1" panose="020B0806030504020204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Mejorar pregunta:</a:t>
            </a:r>
          </a:p>
          <a:p>
            <a:r>
              <a:rPr lang="en-US"/>
              <a:t/>
            </a:r>
          </a:p>
          <a:p>
            <a:r>
              <a:rPr lang="en-US"/>
              <a:t>¿Quien ha tenido ropa suya, hijo o esposa, etc en desuso sin saber que hacer con ella?</a:t>
            </a:r>
          </a:p>
          <a:p>
            <a:r>
              <a:rPr lang="en-US"/>
              <a:t/>
            </a:r>
          </a:p>
          <a:p>
            <a:r>
              <a:rPr lang="en-US"/>
              <a:t>acompañamiento: a la mayoría de personas que se encuentran en esta situación terminan botando la ropa en la basura o en  vertederos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mejorar pregunta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gif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upcyclewearhost.onrender.com" TargetMode="External" Type="http://schemas.openxmlformats.org/officeDocument/2006/relationships/hyperlink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3.png" Type="http://schemas.openxmlformats.org/officeDocument/2006/relationships/image"/><Relationship Id="rId7" Target="../media/image7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png" Type="http://schemas.openxmlformats.org/officeDocument/2006/relationships/image"/><Relationship Id="rId16" Target="../media/image50.svg" Type="http://schemas.openxmlformats.org/officeDocument/2006/relationships/image"/><Relationship Id="rId17" Target="../media/image51.png" Type="http://schemas.openxmlformats.org/officeDocument/2006/relationships/image"/><Relationship Id="rId18" Target="../media/image52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13" Target="../media/image71.svg" Type="http://schemas.openxmlformats.org/officeDocument/2006/relationships/image"/><Relationship Id="rId14" Target="../media/image72.png" Type="http://schemas.openxmlformats.org/officeDocument/2006/relationships/image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svg" Type="http://schemas.openxmlformats.org/officeDocument/2006/relationships/image"/><Relationship Id="rId6" Target="../media/image64.png" Type="http://schemas.openxmlformats.org/officeDocument/2006/relationships/image"/><Relationship Id="rId7" Target="../media/image65.png" Type="http://schemas.openxmlformats.org/officeDocument/2006/relationships/image"/><Relationship Id="rId8" Target="../media/image66.svg" Type="http://schemas.openxmlformats.org/officeDocument/2006/relationships/image"/><Relationship Id="rId9" Target="../media/image6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493974" y="5348296"/>
            <a:ext cx="6929599" cy="868265"/>
            <a:chOff x="0" y="0"/>
            <a:chExt cx="1825080" cy="228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25079" cy="228679"/>
            </a:xfrm>
            <a:custGeom>
              <a:avLst/>
              <a:gdLst/>
              <a:ahLst/>
              <a:cxnLst/>
              <a:rect r="r" b="b" t="t" l="l"/>
              <a:pathLst>
                <a:path h="228679" w="1825079">
                  <a:moveTo>
                    <a:pt x="13407" y="0"/>
                  </a:moveTo>
                  <a:lnTo>
                    <a:pt x="1811673" y="0"/>
                  </a:lnTo>
                  <a:cubicBezTo>
                    <a:pt x="1815229" y="0"/>
                    <a:pt x="1818639" y="1412"/>
                    <a:pt x="1821153" y="3927"/>
                  </a:cubicBezTo>
                  <a:cubicBezTo>
                    <a:pt x="1823667" y="6441"/>
                    <a:pt x="1825079" y="9851"/>
                    <a:pt x="1825079" y="13407"/>
                  </a:cubicBezTo>
                  <a:lnTo>
                    <a:pt x="1825079" y="215272"/>
                  </a:lnTo>
                  <a:cubicBezTo>
                    <a:pt x="1825079" y="218828"/>
                    <a:pt x="1823667" y="222238"/>
                    <a:pt x="1821153" y="224752"/>
                  </a:cubicBezTo>
                  <a:cubicBezTo>
                    <a:pt x="1818639" y="227266"/>
                    <a:pt x="1815229" y="228679"/>
                    <a:pt x="1811673" y="228679"/>
                  </a:cubicBezTo>
                  <a:lnTo>
                    <a:pt x="13407" y="228679"/>
                  </a:lnTo>
                  <a:cubicBezTo>
                    <a:pt x="9851" y="228679"/>
                    <a:pt x="6441" y="227266"/>
                    <a:pt x="3927" y="224752"/>
                  </a:cubicBezTo>
                  <a:cubicBezTo>
                    <a:pt x="1412" y="222238"/>
                    <a:pt x="0" y="218828"/>
                    <a:pt x="0" y="215272"/>
                  </a:cubicBezTo>
                  <a:lnTo>
                    <a:pt x="0" y="13407"/>
                  </a:lnTo>
                  <a:cubicBezTo>
                    <a:pt x="0" y="9851"/>
                    <a:pt x="1412" y="6441"/>
                    <a:pt x="3927" y="3927"/>
                  </a:cubicBezTo>
                  <a:cubicBezTo>
                    <a:pt x="6441" y="1412"/>
                    <a:pt x="9851" y="0"/>
                    <a:pt x="134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25080" cy="276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90199" y="8123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499881" y="8620176"/>
            <a:ext cx="1050051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true" flipV="false" rot="0">
            <a:off x="1343949" y="9089738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270531" y="6521361"/>
            <a:ext cx="940394" cy="883971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9823053" y="1512605"/>
            <a:ext cx="7577462" cy="7671381"/>
          </a:xfrm>
          <a:custGeom>
            <a:avLst/>
            <a:gdLst/>
            <a:ahLst/>
            <a:cxnLst/>
            <a:rect r="r" b="b" t="t" l="l"/>
            <a:pathLst>
              <a:path h="7671381" w="7577462">
                <a:moveTo>
                  <a:pt x="0" y="0"/>
                </a:moveTo>
                <a:lnTo>
                  <a:pt x="7577462" y="0"/>
                </a:lnTo>
                <a:lnTo>
                  <a:pt x="7577462" y="7671381"/>
                </a:lnTo>
                <a:lnTo>
                  <a:pt x="0" y="7671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14976" y="4142893"/>
            <a:ext cx="4119912" cy="2772347"/>
          </a:xfrm>
          <a:custGeom>
            <a:avLst/>
            <a:gdLst/>
            <a:ahLst/>
            <a:cxnLst/>
            <a:rect r="r" b="b" t="t" l="l"/>
            <a:pathLst>
              <a:path h="2772347" w="4119912">
                <a:moveTo>
                  <a:pt x="0" y="0"/>
                </a:moveTo>
                <a:lnTo>
                  <a:pt x="4119911" y="0"/>
                </a:lnTo>
                <a:lnTo>
                  <a:pt x="4119911" y="2772347"/>
                </a:lnTo>
                <a:lnTo>
                  <a:pt x="0" y="27723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24424" y="2602133"/>
            <a:ext cx="2301450" cy="1162818"/>
          </a:xfrm>
          <a:custGeom>
            <a:avLst/>
            <a:gdLst/>
            <a:ahLst/>
            <a:cxnLst/>
            <a:rect r="r" b="b" t="t" l="l"/>
            <a:pathLst>
              <a:path h="1162818" w="2301450">
                <a:moveTo>
                  <a:pt x="0" y="0"/>
                </a:moveTo>
                <a:lnTo>
                  <a:pt x="2301449" y="0"/>
                </a:lnTo>
                <a:lnTo>
                  <a:pt x="2301449" y="1162818"/>
                </a:lnTo>
                <a:lnTo>
                  <a:pt x="0" y="11628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94587" y="3536439"/>
            <a:ext cx="539665" cy="380126"/>
          </a:xfrm>
          <a:custGeom>
            <a:avLst/>
            <a:gdLst/>
            <a:ahLst/>
            <a:cxnLst/>
            <a:rect r="r" b="b" t="t" l="l"/>
            <a:pathLst>
              <a:path h="380126" w="539665">
                <a:moveTo>
                  <a:pt x="0" y="0"/>
                </a:moveTo>
                <a:lnTo>
                  <a:pt x="539664" y="0"/>
                </a:lnTo>
                <a:lnTo>
                  <a:pt x="539664" y="380126"/>
                </a:lnTo>
                <a:lnTo>
                  <a:pt x="0" y="3801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136505" y="7292453"/>
            <a:ext cx="281198" cy="494789"/>
          </a:xfrm>
          <a:custGeom>
            <a:avLst/>
            <a:gdLst/>
            <a:ahLst/>
            <a:cxnLst/>
            <a:rect r="r" b="b" t="t" l="l"/>
            <a:pathLst>
              <a:path h="494789" w="281198">
                <a:moveTo>
                  <a:pt x="0" y="0"/>
                </a:moveTo>
                <a:lnTo>
                  <a:pt x="281197" y="0"/>
                </a:lnTo>
                <a:lnTo>
                  <a:pt x="281197" y="494790"/>
                </a:lnTo>
                <a:lnTo>
                  <a:pt x="0" y="4947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22502" y="7147008"/>
            <a:ext cx="2133732" cy="784702"/>
          </a:xfrm>
          <a:custGeom>
            <a:avLst/>
            <a:gdLst/>
            <a:ahLst/>
            <a:cxnLst/>
            <a:rect r="r" b="b" t="t" l="l"/>
            <a:pathLst>
              <a:path h="784702" w="2133732">
                <a:moveTo>
                  <a:pt x="0" y="0"/>
                </a:moveTo>
                <a:lnTo>
                  <a:pt x="2133732" y="0"/>
                </a:lnTo>
                <a:lnTo>
                  <a:pt x="2133732" y="784702"/>
                </a:lnTo>
                <a:lnTo>
                  <a:pt x="0" y="7847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639152" y="4489164"/>
            <a:ext cx="2014530" cy="1739866"/>
          </a:xfrm>
          <a:custGeom>
            <a:avLst/>
            <a:gdLst/>
            <a:ahLst/>
            <a:cxnLst/>
            <a:rect r="r" b="b" t="t" l="l"/>
            <a:pathLst>
              <a:path h="1739866" w="2014530">
                <a:moveTo>
                  <a:pt x="0" y="0"/>
                </a:moveTo>
                <a:lnTo>
                  <a:pt x="2014531" y="0"/>
                </a:lnTo>
                <a:lnTo>
                  <a:pt x="2014531" y="1739866"/>
                </a:lnTo>
                <a:lnTo>
                  <a:pt x="0" y="173986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67831" y="4142893"/>
            <a:ext cx="666447" cy="827741"/>
          </a:xfrm>
          <a:custGeom>
            <a:avLst/>
            <a:gdLst/>
            <a:ahLst/>
            <a:cxnLst/>
            <a:rect r="r" b="b" t="t" l="l"/>
            <a:pathLst>
              <a:path h="827741" w="666447">
                <a:moveTo>
                  <a:pt x="0" y="0"/>
                </a:moveTo>
                <a:lnTo>
                  <a:pt x="666447" y="0"/>
                </a:lnTo>
                <a:lnTo>
                  <a:pt x="666447" y="827741"/>
                </a:lnTo>
                <a:lnTo>
                  <a:pt x="0" y="8277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394379" y="4489951"/>
            <a:ext cx="914840" cy="1191814"/>
          </a:xfrm>
          <a:custGeom>
            <a:avLst/>
            <a:gdLst/>
            <a:ahLst/>
            <a:cxnLst/>
            <a:rect r="r" b="b" t="t" l="l"/>
            <a:pathLst>
              <a:path h="1191814" w="914840">
                <a:moveTo>
                  <a:pt x="0" y="0"/>
                </a:moveTo>
                <a:lnTo>
                  <a:pt x="914840" y="0"/>
                </a:lnTo>
                <a:lnTo>
                  <a:pt x="914840" y="1191815"/>
                </a:lnTo>
                <a:lnTo>
                  <a:pt x="0" y="119181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954505" y="3764951"/>
            <a:ext cx="767997" cy="585233"/>
            <a:chOff x="0" y="0"/>
            <a:chExt cx="2508869" cy="19118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127"/>
              <a:ext cx="2508758" cy="1911731"/>
            </a:xfrm>
            <a:custGeom>
              <a:avLst/>
              <a:gdLst/>
              <a:ahLst/>
              <a:cxnLst/>
              <a:rect r="r" b="b" t="t" l="l"/>
              <a:pathLst>
                <a:path h="1911731" w="2508758">
                  <a:moveTo>
                    <a:pt x="2508758" y="182499"/>
                  </a:moveTo>
                  <a:lnTo>
                    <a:pt x="2508758" y="1911731"/>
                  </a:lnTo>
                  <a:lnTo>
                    <a:pt x="0" y="1911731"/>
                  </a:lnTo>
                  <a:lnTo>
                    <a:pt x="0" y="182499"/>
                  </a:lnTo>
                  <a:cubicBezTo>
                    <a:pt x="0" y="156464"/>
                    <a:pt x="24892" y="134620"/>
                    <a:pt x="54737" y="134620"/>
                  </a:cubicBezTo>
                  <a:lnTo>
                    <a:pt x="1306957" y="134620"/>
                  </a:lnTo>
                  <a:lnTo>
                    <a:pt x="1328928" y="20066"/>
                  </a:lnTo>
                  <a:cubicBezTo>
                    <a:pt x="1331214" y="8382"/>
                    <a:pt x="1342898" y="0"/>
                    <a:pt x="1356233" y="0"/>
                  </a:cubicBezTo>
                  <a:lnTo>
                    <a:pt x="2165096" y="0"/>
                  </a:lnTo>
                  <a:cubicBezTo>
                    <a:pt x="2178431" y="0"/>
                    <a:pt x="2189607" y="8636"/>
                    <a:pt x="2192147" y="20066"/>
                  </a:cubicBezTo>
                  <a:lnTo>
                    <a:pt x="2214372" y="134620"/>
                  </a:lnTo>
                  <a:lnTo>
                    <a:pt x="2453894" y="134620"/>
                  </a:lnTo>
                  <a:cubicBezTo>
                    <a:pt x="2484374" y="134620"/>
                    <a:pt x="2508758" y="156337"/>
                    <a:pt x="2508758" y="182499"/>
                  </a:cubicBezTo>
                  <a:close/>
                </a:path>
              </a:pathLst>
            </a:custGeom>
            <a:solidFill>
              <a:srgbClr val="F8B85E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493974" y="3617251"/>
            <a:ext cx="7650026" cy="142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8"/>
              </a:lnSpc>
            </a:pPr>
            <a:r>
              <a:rPr lang="en-US" sz="834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UpCycle Wear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7801" y="5518479"/>
            <a:ext cx="7023700" cy="48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PRESENTACION FINAL PROYECTO APT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76060" y="8883045"/>
            <a:ext cx="6085853" cy="98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MAXIMILIANO BLAMEY</a:t>
            </a:r>
          </a:p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BRIAN URBINA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4691" y="1614592"/>
            <a:ext cx="18831764" cy="10735869"/>
            <a:chOff x="0" y="0"/>
            <a:chExt cx="7527469" cy="4291362"/>
          </a:xfrm>
        </p:grpSpPr>
        <p:sp>
          <p:nvSpPr>
            <p:cNvPr name="Freeform 4" id="4">
              <a:hlinkClick r:id="rId3" tooltip="https://upcyclewearhost.onrender.com"/>
            </p:cNvPr>
            <p:cNvSpPr/>
            <p:nvPr/>
          </p:nvSpPr>
          <p:spPr>
            <a:xfrm flipH="false" flipV="false" rot="0">
              <a:off x="0" y="0"/>
              <a:ext cx="7527469" cy="4291362"/>
            </a:xfrm>
            <a:custGeom>
              <a:avLst/>
              <a:gdLst/>
              <a:ahLst/>
              <a:cxnLst/>
              <a:rect r="r" b="b" t="t" l="l"/>
              <a:pathLst>
                <a:path h="4291362" w="7527469">
                  <a:moveTo>
                    <a:pt x="12333" y="0"/>
                  </a:moveTo>
                  <a:lnTo>
                    <a:pt x="7515136" y="0"/>
                  </a:lnTo>
                  <a:cubicBezTo>
                    <a:pt x="7518407" y="0"/>
                    <a:pt x="7521544" y="1299"/>
                    <a:pt x="7523857" y="3612"/>
                  </a:cubicBezTo>
                  <a:cubicBezTo>
                    <a:pt x="7526170" y="5925"/>
                    <a:pt x="7527469" y="9062"/>
                    <a:pt x="7527469" y="12333"/>
                  </a:cubicBezTo>
                  <a:lnTo>
                    <a:pt x="7527469" y="4279029"/>
                  </a:lnTo>
                  <a:cubicBezTo>
                    <a:pt x="7527469" y="4282300"/>
                    <a:pt x="7526170" y="4285437"/>
                    <a:pt x="7523857" y="4287750"/>
                  </a:cubicBezTo>
                  <a:cubicBezTo>
                    <a:pt x="7521544" y="4290063"/>
                    <a:pt x="7518407" y="4291362"/>
                    <a:pt x="7515136" y="4291362"/>
                  </a:cubicBezTo>
                  <a:lnTo>
                    <a:pt x="12333" y="4291362"/>
                  </a:lnTo>
                  <a:cubicBezTo>
                    <a:pt x="9062" y="4291362"/>
                    <a:pt x="5925" y="4290063"/>
                    <a:pt x="3612" y="4287750"/>
                  </a:cubicBezTo>
                  <a:cubicBezTo>
                    <a:pt x="1299" y="4285437"/>
                    <a:pt x="0" y="4282300"/>
                    <a:pt x="0" y="4279029"/>
                  </a:cubicBezTo>
                  <a:lnTo>
                    <a:pt x="0" y="12333"/>
                  </a:lnTo>
                  <a:cubicBezTo>
                    <a:pt x="0" y="9062"/>
                    <a:pt x="1299" y="5925"/>
                    <a:pt x="3612" y="3612"/>
                  </a:cubicBezTo>
                  <a:cubicBezTo>
                    <a:pt x="5925" y="1299"/>
                    <a:pt x="9062" y="0"/>
                    <a:pt x="12333" y="0"/>
                  </a:cubicBezTo>
                  <a:close/>
                </a:path>
              </a:pathLst>
            </a:custGeom>
            <a:solidFill>
              <a:srgbClr val="1C2E5D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7527469" cy="431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295774" indent="-147887" lvl="1">
                <a:lnSpc>
                  <a:spcPts val="1917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515016" y="241053"/>
            <a:ext cx="2055231" cy="1124772"/>
          </a:xfrm>
          <a:custGeom>
            <a:avLst/>
            <a:gdLst/>
            <a:ahLst/>
            <a:cxnLst/>
            <a:rect r="r" b="b" t="t" l="l"/>
            <a:pathLst>
              <a:path h="1124772" w="2055231">
                <a:moveTo>
                  <a:pt x="0" y="0"/>
                </a:moveTo>
                <a:lnTo>
                  <a:pt x="2055231" y="0"/>
                </a:lnTo>
                <a:lnTo>
                  <a:pt x="2055231" y="1124772"/>
                </a:lnTo>
                <a:lnTo>
                  <a:pt x="0" y="1124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86509" y="8382432"/>
            <a:ext cx="1421803" cy="142180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3978" t="-4516" r="-3548" b="-301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08312" y="9432676"/>
            <a:ext cx="381578" cy="3815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3978" t="-4516" r="-3548" b="-301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965521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40181" y="420555"/>
            <a:ext cx="8974705" cy="94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sz="555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RENDER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14709"/>
            <a:ext cx="10105181" cy="152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8"/>
              </a:lnSpc>
            </a:pPr>
            <a:r>
              <a:rPr lang="en-US" sz="8962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19741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580047" y="8051306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22132" y="1059834"/>
            <a:ext cx="15643737" cy="8198466"/>
            <a:chOff x="0" y="0"/>
            <a:chExt cx="4120161" cy="21592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161" cy="2159267"/>
            </a:xfrm>
            <a:custGeom>
              <a:avLst/>
              <a:gdLst/>
              <a:ahLst/>
              <a:cxnLst/>
              <a:rect r="r" b="b" t="t" l="l"/>
              <a:pathLst>
                <a:path h="2159267" w="4120161">
                  <a:moveTo>
                    <a:pt x="14847" y="0"/>
                  </a:moveTo>
                  <a:lnTo>
                    <a:pt x="4105315" y="0"/>
                  </a:lnTo>
                  <a:cubicBezTo>
                    <a:pt x="4109252" y="0"/>
                    <a:pt x="4113028" y="1564"/>
                    <a:pt x="4115813" y="4348"/>
                  </a:cubicBezTo>
                  <a:cubicBezTo>
                    <a:pt x="4118597" y="7133"/>
                    <a:pt x="4120161" y="10909"/>
                    <a:pt x="4120161" y="14847"/>
                  </a:cubicBezTo>
                  <a:lnTo>
                    <a:pt x="4120161" y="2144420"/>
                  </a:lnTo>
                  <a:cubicBezTo>
                    <a:pt x="4120161" y="2152620"/>
                    <a:pt x="4113514" y="2159267"/>
                    <a:pt x="4105315" y="2159267"/>
                  </a:cubicBezTo>
                  <a:lnTo>
                    <a:pt x="14847" y="2159267"/>
                  </a:lnTo>
                  <a:cubicBezTo>
                    <a:pt x="10909" y="2159267"/>
                    <a:pt x="7133" y="2157703"/>
                    <a:pt x="4348" y="2154918"/>
                  </a:cubicBezTo>
                  <a:cubicBezTo>
                    <a:pt x="1564" y="2152134"/>
                    <a:pt x="0" y="2148358"/>
                    <a:pt x="0" y="2144420"/>
                  </a:cubicBezTo>
                  <a:lnTo>
                    <a:pt x="0" y="14847"/>
                  </a:lnTo>
                  <a:cubicBezTo>
                    <a:pt x="0" y="10909"/>
                    <a:pt x="1564" y="7133"/>
                    <a:pt x="4348" y="4348"/>
                  </a:cubicBezTo>
                  <a:cubicBezTo>
                    <a:pt x="7133" y="1564"/>
                    <a:pt x="10909" y="0"/>
                    <a:pt x="148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161" cy="219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7877" y="9848850"/>
            <a:ext cx="17352246" cy="776356"/>
            <a:chOff x="0" y="0"/>
            <a:chExt cx="4570139" cy="204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0139" cy="204472"/>
            </a:xfrm>
            <a:custGeom>
              <a:avLst/>
              <a:gdLst/>
              <a:ahLst/>
              <a:cxnLst/>
              <a:rect r="r" b="b" t="t" l="l"/>
              <a:pathLst>
                <a:path h="204472" w="4570139">
                  <a:moveTo>
                    <a:pt x="13385" y="0"/>
                  </a:moveTo>
                  <a:lnTo>
                    <a:pt x="4556754" y="0"/>
                  </a:lnTo>
                  <a:cubicBezTo>
                    <a:pt x="4560304" y="0"/>
                    <a:pt x="4563708" y="1410"/>
                    <a:pt x="4566219" y="3920"/>
                  </a:cubicBezTo>
                  <a:cubicBezTo>
                    <a:pt x="4568729" y="6430"/>
                    <a:pt x="4570139" y="9835"/>
                    <a:pt x="4570139" y="13385"/>
                  </a:cubicBezTo>
                  <a:lnTo>
                    <a:pt x="4570139" y="191088"/>
                  </a:lnTo>
                  <a:cubicBezTo>
                    <a:pt x="4570139" y="198480"/>
                    <a:pt x="4564146" y="204472"/>
                    <a:pt x="4556754" y="204472"/>
                  </a:cubicBezTo>
                  <a:lnTo>
                    <a:pt x="13385" y="204472"/>
                  </a:lnTo>
                  <a:cubicBezTo>
                    <a:pt x="9835" y="204472"/>
                    <a:pt x="6430" y="203062"/>
                    <a:pt x="3920" y="200552"/>
                  </a:cubicBezTo>
                  <a:cubicBezTo>
                    <a:pt x="1410" y="198042"/>
                    <a:pt x="0" y="194637"/>
                    <a:pt x="0" y="191088"/>
                  </a:cubicBezTo>
                  <a:lnTo>
                    <a:pt x="0" y="13385"/>
                  </a:lnTo>
                  <a:cubicBezTo>
                    <a:pt x="0" y="9835"/>
                    <a:pt x="1410" y="6430"/>
                    <a:pt x="3920" y="3920"/>
                  </a:cubicBezTo>
                  <a:cubicBezTo>
                    <a:pt x="6430" y="1410"/>
                    <a:pt x="9835" y="0"/>
                    <a:pt x="133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570139" cy="24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42596" y="2506805"/>
            <a:ext cx="908568" cy="9085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642596" y="3598010"/>
            <a:ext cx="908568" cy="90856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607898" y="6066245"/>
            <a:ext cx="908568" cy="908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248058" y="2506805"/>
            <a:ext cx="908568" cy="90856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2651457" y="563249"/>
            <a:ext cx="6180159" cy="993168"/>
            <a:chOff x="0" y="0"/>
            <a:chExt cx="1627696" cy="2615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27696" cy="261575"/>
            </a:xfrm>
            <a:custGeom>
              <a:avLst/>
              <a:gdLst/>
              <a:ahLst/>
              <a:cxnLst/>
              <a:rect r="r" b="b" t="t" l="l"/>
              <a:pathLst>
                <a:path h="261575" w="1627696">
                  <a:moveTo>
                    <a:pt x="25054" y="0"/>
                  </a:moveTo>
                  <a:lnTo>
                    <a:pt x="1602642" y="0"/>
                  </a:lnTo>
                  <a:cubicBezTo>
                    <a:pt x="1616479" y="0"/>
                    <a:pt x="1627696" y="11217"/>
                    <a:pt x="1627696" y="25054"/>
                  </a:cubicBezTo>
                  <a:lnTo>
                    <a:pt x="1627696" y="236521"/>
                  </a:lnTo>
                  <a:cubicBezTo>
                    <a:pt x="1627696" y="250358"/>
                    <a:pt x="1616479" y="261575"/>
                    <a:pt x="1602642" y="261575"/>
                  </a:cubicBezTo>
                  <a:lnTo>
                    <a:pt x="25054" y="261575"/>
                  </a:lnTo>
                  <a:cubicBezTo>
                    <a:pt x="11217" y="261575"/>
                    <a:pt x="0" y="250358"/>
                    <a:pt x="0" y="236521"/>
                  </a:cubicBezTo>
                  <a:lnTo>
                    <a:pt x="0" y="25054"/>
                  </a:lnTo>
                  <a:cubicBezTo>
                    <a:pt x="0" y="11217"/>
                    <a:pt x="11217" y="0"/>
                    <a:pt x="25054" y="0"/>
                  </a:cubicBezTo>
                  <a:close/>
                </a:path>
              </a:pathLst>
            </a:custGeom>
            <a:solidFill>
              <a:srgbClr val="3165A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627696" cy="309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7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848734" y="2672819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48734" y="3764025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72477" y="6232260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61566" y="2672819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34708" y="2789312"/>
            <a:ext cx="309890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Contexto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74796" y="3840028"/>
            <a:ext cx="384843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Descripción Proyecto APT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17624" y="6295269"/>
            <a:ext cx="309890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Arquitectura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29062" y="2735828"/>
            <a:ext cx="3442564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Conclusión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50344" y="884098"/>
            <a:ext cx="2919007" cy="3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3"/>
              </a:lnSpc>
            </a:pPr>
            <a:r>
              <a:rPr lang="en-US" b="true" sz="1959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UPCYCLE WEAR</a:t>
            </a:r>
          </a:p>
        </p:txBody>
      </p:sp>
      <p:sp>
        <p:nvSpPr>
          <p:cNvPr name="TextBox 32" id="32"/>
          <p:cNvSpPr txBox="true"/>
          <p:nvPr/>
        </p:nvSpPr>
        <p:spPr>
          <a:xfrm rot="-5400000">
            <a:off x="-368621" y="4517707"/>
            <a:ext cx="654880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0"/>
              </a:lnSpc>
            </a:pPr>
            <a:r>
              <a:rPr lang="en-US" sz="7350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Contenido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6229940" y="533678"/>
            <a:ext cx="1659984" cy="1501776"/>
          </a:xfrm>
          <a:custGeom>
            <a:avLst/>
            <a:gdLst/>
            <a:ahLst/>
            <a:cxnLst/>
            <a:rect r="r" b="b" t="t" l="l"/>
            <a:pathLst>
              <a:path h="1501776" w="1659984">
                <a:moveTo>
                  <a:pt x="0" y="0"/>
                </a:moveTo>
                <a:lnTo>
                  <a:pt x="1659984" y="0"/>
                </a:lnTo>
                <a:lnTo>
                  <a:pt x="1659984" y="1501776"/>
                </a:lnTo>
                <a:lnTo>
                  <a:pt x="0" y="1501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06790" y="7782372"/>
            <a:ext cx="1337566" cy="1919494"/>
          </a:xfrm>
          <a:custGeom>
            <a:avLst/>
            <a:gdLst/>
            <a:ahLst/>
            <a:cxnLst/>
            <a:rect r="r" b="b" t="t" l="l"/>
            <a:pathLst>
              <a:path h="1919494" w="1337566">
                <a:moveTo>
                  <a:pt x="0" y="0"/>
                </a:moveTo>
                <a:lnTo>
                  <a:pt x="1337566" y="0"/>
                </a:lnTo>
                <a:lnTo>
                  <a:pt x="1337566" y="1919494"/>
                </a:lnTo>
                <a:lnTo>
                  <a:pt x="0" y="19194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01352" y="5646986"/>
            <a:ext cx="1032234" cy="1558440"/>
          </a:xfrm>
          <a:custGeom>
            <a:avLst/>
            <a:gdLst/>
            <a:ahLst/>
            <a:cxnLst/>
            <a:rect r="r" b="b" t="t" l="l"/>
            <a:pathLst>
              <a:path h="1558440" w="1032234">
                <a:moveTo>
                  <a:pt x="0" y="0"/>
                </a:moveTo>
                <a:lnTo>
                  <a:pt x="1032234" y="0"/>
                </a:lnTo>
                <a:lnTo>
                  <a:pt x="1032234" y="1558440"/>
                </a:lnTo>
                <a:lnTo>
                  <a:pt x="0" y="1558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4607898" y="4785871"/>
            <a:ext cx="908568" cy="908568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5717624" y="5014894"/>
            <a:ext cx="3962775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Principales Funcionalidades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807175" y="4951885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81357"/>
            <a:ext cx="17909656" cy="9741179"/>
            <a:chOff x="0" y="0"/>
            <a:chExt cx="23879542" cy="1298823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860553"/>
              <a:ext cx="1643990" cy="11267132"/>
              <a:chOff x="0" y="0"/>
              <a:chExt cx="330601" cy="226578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30601" cy="2265784"/>
              </a:xfrm>
              <a:custGeom>
                <a:avLst/>
                <a:gdLst/>
                <a:ahLst/>
                <a:cxnLst/>
                <a:rect r="r" b="b" t="t" l="l"/>
                <a:pathLst>
                  <a:path h="2265784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100483"/>
                    </a:lnTo>
                    <a:cubicBezTo>
                      <a:pt x="330601" y="2191776"/>
                      <a:pt x="256593" y="2265784"/>
                      <a:pt x="165301" y="2265784"/>
                    </a:cubicBezTo>
                    <a:lnTo>
                      <a:pt x="165301" y="2265784"/>
                    </a:lnTo>
                    <a:cubicBezTo>
                      <a:pt x="74008" y="2265784"/>
                      <a:pt x="0" y="2191776"/>
                      <a:pt x="0" y="2100483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30601" cy="2303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2235552" y="860553"/>
              <a:ext cx="1643990" cy="11267132"/>
              <a:chOff x="0" y="0"/>
              <a:chExt cx="330601" cy="226578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30601" cy="2265784"/>
              </a:xfrm>
              <a:custGeom>
                <a:avLst/>
                <a:gdLst/>
                <a:ahLst/>
                <a:cxnLst/>
                <a:rect r="r" b="b" t="t" l="l"/>
                <a:pathLst>
                  <a:path h="2265784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100483"/>
                    </a:lnTo>
                    <a:cubicBezTo>
                      <a:pt x="330601" y="2191776"/>
                      <a:pt x="256593" y="2265784"/>
                      <a:pt x="165301" y="2265784"/>
                    </a:cubicBezTo>
                    <a:lnTo>
                      <a:pt x="165301" y="2265784"/>
                    </a:lnTo>
                    <a:cubicBezTo>
                      <a:pt x="74008" y="2265784"/>
                      <a:pt x="0" y="2191776"/>
                      <a:pt x="0" y="2100483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30601" cy="2303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42937" y="0"/>
              <a:ext cx="22796841" cy="12988238"/>
              <a:chOff x="0" y="0"/>
              <a:chExt cx="4584371" cy="261189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371" cy="2611893"/>
              </a:xfrm>
              <a:custGeom>
                <a:avLst/>
                <a:gdLst/>
                <a:ahLst/>
                <a:cxnLst/>
                <a:rect r="r" b="b" t="t" l="l"/>
                <a:pathLst>
                  <a:path h="2611893" w="4584371">
                    <a:moveTo>
                      <a:pt x="13343" y="0"/>
                    </a:moveTo>
                    <a:lnTo>
                      <a:pt x="4571028" y="0"/>
                    </a:lnTo>
                    <a:cubicBezTo>
                      <a:pt x="4574567" y="0"/>
                      <a:pt x="4577960" y="1406"/>
                      <a:pt x="4580463" y="3908"/>
                    </a:cubicBezTo>
                    <a:cubicBezTo>
                      <a:pt x="4582965" y="6411"/>
                      <a:pt x="4584371" y="9804"/>
                      <a:pt x="4584371" y="13343"/>
                    </a:cubicBezTo>
                    <a:lnTo>
                      <a:pt x="4584371" y="2598549"/>
                    </a:lnTo>
                    <a:cubicBezTo>
                      <a:pt x="4584371" y="2602088"/>
                      <a:pt x="4582965" y="2605482"/>
                      <a:pt x="4580463" y="2607985"/>
                    </a:cubicBezTo>
                    <a:cubicBezTo>
                      <a:pt x="4577960" y="2610487"/>
                      <a:pt x="4574567" y="2611893"/>
                      <a:pt x="4571028" y="2611893"/>
                    </a:cubicBezTo>
                    <a:lnTo>
                      <a:pt x="13343" y="2611893"/>
                    </a:lnTo>
                    <a:cubicBezTo>
                      <a:pt x="9804" y="2611893"/>
                      <a:pt x="6411" y="2610487"/>
                      <a:pt x="3908" y="2607985"/>
                    </a:cubicBezTo>
                    <a:cubicBezTo>
                      <a:pt x="1406" y="2605482"/>
                      <a:pt x="0" y="2602088"/>
                      <a:pt x="0" y="2598549"/>
                    </a:cubicBezTo>
                    <a:lnTo>
                      <a:pt x="0" y="13343"/>
                    </a:lnTo>
                    <a:cubicBezTo>
                      <a:pt x="0" y="9804"/>
                      <a:pt x="1406" y="6411"/>
                      <a:pt x="3908" y="3908"/>
                    </a:cubicBezTo>
                    <a:cubicBezTo>
                      <a:pt x="6411" y="1406"/>
                      <a:pt x="9804" y="0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371" cy="26499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3767325" y="381357"/>
            <a:ext cx="11027215" cy="1577218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539672"/>
                  </a:lnTo>
                  <a:cubicBezTo>
                    <a:pt x="3871319" y="543396"/>
                    <a:pt x="3869840" y="546967"/>
                    <a:pt x="3867207" y="549601"/>
                  </a:cubicBezTo>
                  <a:cubicBezTo>
                    <a:pt x="3864573" y="552234"/>
                    <a:pt x="3861002" y="553713"/>
                    <a:pt x="3857278" y="553713"/>
                  </a:cubicBezTo>
                  <a:lnTo>
                    <a:pt x="14041" y="553713"/>
                  </a:lnTo>
                  <a:cubicBezTo>
                    <a:pt x="6287" y="553713"/>
                    <a:pt x="0" y="547427"/>
                    <a:pt x="0" y="539672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871319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16528827" y="925830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1491" y="3006715"/>
            <a:ext cx="8725696" cy="4908204"/>
          </a:xfrm>
          <a:custGeom>
            <a:avLst/>
            <a:gdLst/>
            <a:ahLst/>
            <a:cxnLst/>
            <a:rect r="r" b="b" t="t" l="l"/>
            <a:pathLst>
              <a:path h="4908204" w="8725696">
                <a:moveTo>
                  <a:pt x="0" y="0"/>
                </a:moveTo>
                <a:lnTo>
                  <a:pt x="8725697" y="0"/>
                </a:lnTo>
                <a:lnTo>
                  <a:pt x="8725697" y="4908204"/>
                </a:lnTo>
                <a:lnTo>
                  <a:pt x="0" y="49082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999" t="-38888" r="-25000" b="-38888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61491" y="381357"/>
            <a:ext cx="1374666" cy="1294686"/>
          </a:xfrm>
          <a:custGeom>
            <a:avLst/>
            <a:gdLst/>
            <a:ahLst/>
            <a:cxnLst/>
            <a:rect r="r" b="b" t="t" l="l"/>
            <a:pathLst>
              <a:path h="1294686" w="1374666">
                <a:moveTo>
                  <a:pt x="0" y="0"/>
                </a:moveTo>
                <a:lnTo>
                  <a:pt x="1374667" y="0"/>
                </a:lnTo>
                <a:lnTo>
                  <a:pt x="1374667" y="1294686"/>
                </a:lnTo>
                <a:lnTo>
                  <a:pt x="0" y="1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562242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22190" y="773867"/>
            <a:ext cx="1004362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CONTEXTO</a:t>
            </a:r>
          </a:p>
        </p:txBody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9950921" y="2220106"/>
          <a:ext cx="7083994" cy="6669775"/>
        </p:xfrm>
        <a:graphic>
          <a:graphicData uri="http://schemas.openxmlformats.org/drawingml/2006/table">
            <a:tbl>
              <a:tblPr/>
              <a:tblGrid>
                <a:gridCol w="2816604"/>
                <a:gridCol w="1598320"/>
                <a:gridCol w="2669070"/>
              </a:tblGrid>
              <a:tr h="9489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Punto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Fuente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667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Cantidad de ropa desechada anualmente en Chile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40,000 toneladas por año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BBC / 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9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Tiempo de descomposición de la ropa desechada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Hasta 200 años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Emisiones de CO2 de la industria textil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 de las emisiones globales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9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Uso de agua en el teñido de ropa (por prenda)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 litros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WWF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9071" y="0"/>
            <a:ext cx="18105433" cy="10287000"/>
            <a:chOff x="0" y="0"/>
            <a:chExt cx="24140578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908772"/>
              <a:ext cx="1661961" cy="11898456"/>
              <a:chOff x="0" y="0"/>
              <a:chExt cx="330601" cy="23668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30601" cy="2366868"/>
              </a:xfrm>
              <a:custGeom>
                <a:avLst/>
                <a:gdLst/>
                <a:ahLst/>
                <a:cxnLst/>
                <a:rect r="r" b="b" t="t" l="l"/>
                <a:pathLst>
                  <a:path h="2366868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201567"/>
                    </a:lnTo>
                    <a:cubicBezTo>
                      <a:pt x="330601" y="2292860"/>
                      <a:pt x="256593" y="2366868"/>
                      <a:pt x="165301" y="2366868"/>
                    </a:cubicBezTo>
                    <a:lnTo>
                      <a:pt x="165301" y="2366868"/>
                    </a:lnTo>
                    <a:cubicBezTo>
                      <a:pt x="74008" y="2366868"/>
                      <a:pt x="0" y="2292860"/>
                      <a:pt x="0" y="2201567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30601" cy="2404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2478617" y="908772"/>
              <a:ext cx="1661961" cy="11898456"/>
              <a:chOff x="0" y="0"/>
              <a:chExt cx="330601" cy="23668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30601" cy="2366868"/>
              </a:xfrm>
              <a:custGeom>
                <a:avLst/>
                <a:gdLst/>
                <a:ahLst/>
                <a:cxnLst/>
                <a:rect r="r" b="b" t="t" l="l"/>
                <a:pathLst>
                  <a:path h="2366868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201567"/>
                    </a:lnTo>
                    <a:cubicBezTo>
                      <a:pt x="330601" y="2292860"/>
                      <a:pt x="256593" y="2366868"/>
                      <a:pt x="165301" y="2366868"/>
                    </a:cubicBezTo>
                    <a:lnTo>
                      <a:pt x="165301" y="2366868"/>
                    </a:lnTo>
                    <a:cubicBezTo>
                      <a:pt x="74008" y="2366868"/>
                      <a:pt x="0" y="2292860"/>
                      <a:pt x="0" y="2201567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30601" cy="2404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48872" y="0"/>
              <a:ext cx="23046042" cy="13716000"/>
              <a:chOff x="0" y="0"/>
              <a:chExt cx="4584371" cy="272841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371" cy="2728418"/>
              </a:xfrm>
              <a:custGeom>
                <a:avLst/>
                <a:gdLst/>
                <a:ahLst/>
                <a:cxnLst/>
                <a:rect r="r" b="b" t="t" l="l"/>
                <a:pathLst>
                  <a:path h="2728418" w="4584371">
                    <a:moveTo>
                      <a:pt x="13343" y="0"/>
                    </a:moveTo>
                    <a:lnTo>
                      <a:pt x="4571028" y="0"/>
                    </a:lnTo>
                    <a:cubicBezTo>
                      <a:pt x="4574567" y="0"/>
                      <a:pt x="4577960" y="1406"/>
                      <a:pt x="4580463" y="3908"/>
                    </a:cubicBezTo>
                    <a:cubicBezTo>
                      <a:pt x="4582965" y="6411"/>
                      <a:pt x="4584371" y="9804"/>
                      <a:pt x="4584371" y="13343"/>
                    </a:cubicBezTo>
                    <a:lnTo>
                      <a:pt x="4584371" y="2715074"/>
                    </a:lnTo>
                    <a:cubicBezTo>
                      <a:pt x="4584371" y="2718613"/>
                      <a:pt x="4582965" y="2722007"/>
                      <a:pt x="4580463" y="2724510"/>
                    </a:cubicBezTo>
                    <a:cubicBezTo>
                      <a:pt x="4577960" y="2727012"/>
                      <a:pt x="4574567" y="2728418"/>
                      <a:pt x="4571028" y="2728418"/>
                    </a:cubicBezTo>
                    <a:lnTo>
                      <a:pt x="13343" y="2728418"/>
                    </a:lnTo>
                    <a:cubicBezTo>
                      <a:pt x="9804" y="2728418"/>
                      <a:pt x="6411" y="2727012"/>
                      <a:pt x="3908" y="2724510"/>
                    </a:cubicBezTo>
                    <a:cubicBezTo>
                      <a:pt x="1406" y="2722007"/>
                      <a:pt x="0" y="2718613"/>
                      <a:pt x="0" y="2715074"/>
                    </a:cubicBezTo>
                    <a:lnTo>
                      <a:pt x="0" y="13343"/>
                    </a:lnTo>
                    <a:cubicBezTo>
                      <a:pt x="0" y="9804"/>
                      <a:pt x="1406" y="6411"/>
                      <a:pt x="3908" y="3908"/>
                    </a:cubicBezTo>
                    <a:cubicBezTo>
                      <a:pt x="6411" y="1406"/>
                      <a:pt x="9804" y="0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371" cy="2766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863211" y="211765"/>
            <a:ext cx="13066536" cy="1577218"/>
            <a:chOff x="0" y="0"/>
            <a:chExt cx="4587262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87263" cy="553713"/>
            </a:xfrm>
            <a:custGeom>
              <a:avLst/>
              <a:gdLst/>
              <a:ahLst/>
              <a:cxnLst/>
              <a:rect r="r" b="b" t="t" l="l"/>
              <a:pathLst>
                <a:path h="553713" w="4587263">
                  <a:moveTo>
                    <a:pt x="11850" y="0"/>
                  </a:moveTo>
                  <a:lnTo>
                    <a:pt x="4575413" y="0"/>
                  </a:lnTo>
                  <a:cubicBezTo>
                    <a:pt x="4578555" y="0"/>
                    <a:pt x="4581570" y="1248"/>
                    <a:pt x="4583792" y="3471"/>
                  </a:cubicBezTo>
                  <a:cubicBezTo>
                    <a:pt x="4586014" y="5693"/>
                    <a:pt x="4587263" y="8707"/>
                    <a:pt x="4587263" y="11850"/>
                  </a:cubicBezTo>
                  <a:lnTo>
                    <a:pt x="4587263" y="541863"/>
                  </a:lnTo>
                  <a:cubicBezTo>
                    <a:pt x="4587263" y="545006"/>
                    <a:pt x="4586014" y="548020"/>
                    <a:pt x="4583792" y="550243"/>
                  </a:cubicBezTo>
                  <a:cubicBezTo>
                    <a:pt x="4581570" y="552465"/>
                    <a:pt x="4578555" y="553713"/>
                    <a:pt x="4575413" y="553713"/>
                  </a:cubicBezTo>
                  <a:lnTo>
                    <a:pt x="11850" y="553713"/>
                  </a:lnTo>
                  <a:cubicBezTo>
                    <a:pt x="5305" y="553713"/>
                    <a:pt x="0" y="548408"/>
                    <a:pt x="0" y="541863"/>
                  </a:cubicBezTo>
                  <a:lnTo>
                    <a:pt x="0" y="11850"/>
                  </a:lnTo>
                  <a:cubicBezTo>
                    <a:pt x="0" y="8707"/>
                    <a:pt x="1248" y="5693"/>
                    <a:pt x="3471" y="3471"/>
                  </a:cubicBezTo>
                  <a:cubicBezTo>
                    <a:pt x="5693" y="1248"/>
                    <a:pt x="8707" y="0"/>
                    <a:pt x="118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587262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99232" y="9753600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16905448" y="94164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61491" y="381357"/>
            <a:ext cx="1374666" cy="1294686"/>
          </a:xfrm>
          <a:custGeom>
            <a:avLst/>
            <a:gdLst/>
            <a:ahLst/>
            <a:cxnLst/>
            <a:rect r="r" b="b" t="t" l="l"/>
            <a:pathLst>
              <a:path h="1294686" w="1374666">
                <a:moveTo>
                  <a:pt x="0" y="0"/>
                </a:moveTo>
                <a:lnTo>
                  <a:pt x="1374667" y="0"/>
                </a:lnTo>
                <a:lnTo>
                  <a:pt x="1374667" y="1294686"/>
                </a:lnTo>
                <a:lnTo>
                  <a:pt x="0" y="1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63169" y="3370046"/>
            <a:ext cx="7733309" cy="427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Costos bajos: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El 60% de los consumidores desecha ropa económica sin valor sentimental (CNN Chile).</a:t>
            </a:r>
          </a:p>
          <a:p>
            <a:pPr algn="l">
              <a:lnSpc>
                <a:spcPts val="3418"/>
              </a:lnSpc>
              <a:spcBef>
                <a:spcPct val="0"/>
              </a:spcBef>
            </a:p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Tiempo y esfuerzo: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Más del 50% no dona ropa por falta de tiempo (Futuro Verde).</a:t>
            </a:r>
          </a:p>
          <a:p>
            <a:pPr algn="l">
              <a:lnSpc>
                <a:spcPts val="3418"/>
              </a:lnSpc>
              <a:spcBef>
                <a:spcPct val="0"/>
              </a:spcBef>
            </a:p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Condición de la ropa: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1 de cada 4 personas no dona ropa vieja o dañada (CNN Chile).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</a:p>
          <a:p>
            <a:pPr algn="ctr">
              <a:lnSpc>
                <a:spcPts val="3418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638897" y="599524"/>
            <a:ext cx="1199181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Razones por las que se Prefiere Botar la Ropa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84934" y="1275654"/>
            <a:ext cx="10308787" cy="8654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9846" y="1978469"/>
            <a:ext cx="14067135" cy="7496631"/>
            <a:chOff x="0" y="0"/>
            <a:chExt cx="18756180" cy="999550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62266"/>
              <a:ext cx="1291271" cy="8670976"/>
              <a:chOff x="0" y="0"/>
              <a:chExt cx="263030" cy="176626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766267"/>
              </a:xfrm>
              <a:custGeom>
                <a:avLst/>
                <a:gdLst/>
                <a:ahLst/>
                <a:cxnLst/>
                <a:rect r="r" b="b" t="t" l="l"/>
                <a:pathLst>
                  <a:path h="1766267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634752"/>
                    </a:lnTo>
                    <a:cubicBezTo>
                      <a:pt x="263030" y="1669632"/>
                      <a:pt x="249174" y="1703083"/>
                      <a:pt x="224510" y="1727747"/>
                    </a:cubicBezTo>
                    <a:cubicBezTo>
                      <a:pt x="199847" y="1752411"/>
                      <a:pt x="166395" y="1766267"/>
                      <a:pt x="131515" y="1766267"/>
                    </a:cubicBezTo>
                    <a:lnTo>
                      <a:pt x="131515" y="1766267"/>
                    </a:lnTo>
                    <a:cubicBezTo>
                      <a:pt x="96635" y="1766267"/>
                      <a:pt x="63184" y="1752411"/>
                      <a:pt x="38520" y="1727747"/>
                    </a:cubicBezTo>
                    <a:cubicBezTo>
                      <a:pt x="13856" y="1703083"/>
                      <a:pt x="0" y="1669632"/>
                      <a:pt x="0" y="1634752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8043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7464909" y="662266"/>
              <a:ext cx="1291271" cy="8670976"/>
              <a:chOff x="0" y="0"/>
              <a:chExt cx="263030" cy="176626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766267"/>
              </a:xfrm>
              <a:custGeom>
                <a:avLst/>
                <a:gdLst/>
                <a:ahLst/>
                <a:cxnLst/>
                <a:rect r="r" b="b" t="t" l="l"/>
                <a:pathLst>
                  <a:path h="1766267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634752"/>
                    </a:lnTo>
                    <a:cubicBezTo>
                      <a:pt x="263030" y="1669632"/>
                      <a:pt x="249174" y="1703083"/>
                      <a:pt x="224510" y="1727747"/>
                    </a:cubicBezTo>
                    <a:cubicBezTo>
                      <a:pt x="199847" y="1752411"/>
                      <a:pt x="166395" y="1766267"/>
                      <a:pt x="131515" y="1766267"/>
                    </a:cubicBezTo>
                    <a:lnTo>
                      <a:pt x="131515" y="1766267"/>
                    </a:lnTo>
                    <a:cubicBezTo>
                      <a:pt x="96635" y="1766267"/>
                      <a:pt x="63184" y="1752411"/>
                      <a:pt x="38520" y="1727747"/>
                    </a:cubicBezTo>
                    <a:cubicBezTo>
                      <a:pt x="13856" y="1703083"/>
                      <a:pt x="0" y="1669632"/>
                      <a:pt x="0" y="1634752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8043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26449" y="0"/>
              <a:ext cx="17905773" cy="9995507"/>
              <a:chOff x="0" y="0"/>
              <a:chExt cx="3647384" cy="203607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2036072"/>
              </a:xfrm>
              <a:custGeom>
                <a:avLst/>
                <a:gdLst/>
                <a:ahLst/>
                <a:cxnLst/>
                <a:rect r="r" b="b" t="t" l="l"/>
                <a:pathLst>
                  <a:path h="2036072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2019301"/>
                    </a:lnTo>
                    <a:cubicBezTo>
                      <a:pt x="3647384" y="2028564"/>
                      <a:pt x="3639875" y="2036072"/>
                      <a:pt x="3630613" y="2036072"/>
                    </a:cubicBezTo>
                    <a:lnTo>
                      <a:pt x="16771" y="2036072"/>
                    </a:lnTo>
                    <a:cubicBezTo>
                      <a:pt x="7509" y="2036072"/>
                      <a:pt x="0" y="2028564"/>
                      <a:pt x="0" y="2019301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20741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3630393" y="1028700"/>
            <a:ext cx="11027215" cy="1577218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539672"/>
                  </a:lnTo>
                  <a:cubicBezTo>
                    <a:pt x="3871319" y="543396"/>
                    <a:pt x="3869840" y="546967"/>
                    <a:pt x="3867207" y="549601"/>
                  </a:cubicBezTo>
                  <a:cubicBezTo>
                    <a:pt x="3864573" y="552234"/>
                    <a:pt x="3861002" y="553713"/>
                    <a:pt x="3857278" y="553713"/>
                  </a:cubicBezTo>
                  <a:lnTo>
                    <a:pt x="14041" y="553713"/>
                  </a:lnTo>
                  <a:cubicBezTo>
                    <a:pt x="6287" y="553713"/>
                    <a:pt x="0" y="547427"/>
                    <a:pt x="0" y="539672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871319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99570" y="3667908"/>
            <a:ext cx="11501271" cy="519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Problemática:</a:t>
            </a:r>
            <a:r>
              <a:rPr lang="en-US" sz="359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Más del 50% de las personas no donan ropa debido a la falta de tiempo para llevarla a un centro de donación y a la falta de plataformas accesibles y centralizadas para coordinar donaciones de forma rápida y sencilla. 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509"/>
              </a:lnSpc>
            </a:pPr>
          </a:p>
          <a:p>
            <a:pPr algn="l" marL="0" indent="0" lvl="0">
              <a:lnSpc>
                <a:spcPts val="5509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16765512" y="89211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00842" y="7655117"/>
            <a:ext cx="1218438" cy="1530003"/>
          </a:xfrm>
          <a:custGeom>
            <a:avLst/>
            <a:gdLst/>
            <a:ahLst/>
            <a:cxnLst/>
            <a:rect r="r" b="b" t="t" l="l"/>
            <a:pathLst>
              <a:path h="1530003" w="1218438">
                <a:moveTo>
                  <a:pt x="0" y="0"/>
                </a:moveTo>
                <a:lnTo>
                  <a:pt x="1218438" y="0"/>
                </a:lnTo>
                <a:lnTo>
                  <a:pt x="1218438" y="1530003"/>
                </a:lnTo>
                <a:lnTo>
                  <a:pt x="0" y="15300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288716" y="4292192"/>
            <a:ext cx="1242689" cy="1263363"/>
          </a:xfrm>
          <a:custGeom>
            <a:avLst/>
            <a:gdLst/>
            <a:ahLst/>
            <a:cxnLst/>
            <a:rect r="r" b="b" t="t" l="l"/>
            <a:pathLst>
              <a:path h="1263363" w="1242689">
                <a:moveTo>
                  <a:pt x="0" y="0"/>
                </a:moveTo>
                <a:lnTo>
                  <a:pt x="1242690" y="0"/>
                </a:lnTo>
                <a:lnTo>
                  <a:pt x="1242690" y="1263363"/>
                </a:lnTo>
                <a:lnTo>
                  <a:pt x="0" y="12633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22190" y="1416458"/>
            <a:ext cx="1004362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Descripción Proyecto APT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121264" y="1698050"/>
            <a:ext cx="1696042" cy="1511019"/>
          </a:xfrm>
          <a:custGeom>
            <a:avLst/>
            <a:gdLst/>
            <a:ahLst/>
            <a:cxnLst/>
            <a:rect r="r" b="b" t="t" l="l"/>
            <a:pathLst>
              <a:path h="1511019" w="1696042">
                <a:moveTo>
                  <a:pt x="0" y="0"/>
                </a:moveTo>
                <a:lnTo>
                  <a:pt x="1696043" y="0"/>
                </a:lnTo>
                <a:lnTo>
                  <a:pt x="1696043" y="1511019"/>
                </a:lnTo>
                <a:lnTo>
                  <a:pt x="0" y="1511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43019" y="1643564"/>
            <a:ext cx="2216504" cy="1261791"/>
          </a:xfrm>
          <a:custGeom>
            <a:avLst/>
            <a:gdLst/>
            <a:ahLst/>
            <a:cxnLst/>
            <a:rect r="r" b="b" t="t" l="l"/>
            <a:pathLst>
              <a:path h="1261791" w="2216504">
                <a:moveTo>
                  <a:pt x="0" y="0"/>
                </a:moveTo>
                <a:lnTo>
                  <a:pt x="2216504" y="0"/>
                </a:lnTo>
                <a:lnTo>
                  <a:pt x="2216504" y="1261791"/>
                </a:lnTo>
                <a:lnTo>
                  <a:pt x="0" y="12617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4548" y="1643564"/>
            <a:ext cx="1665411" cy="1619991"/>
          </a:xfrm>
          <a:custGeom>
            <a:avLst/>
            <a:gdLst/>
            <a:ahLst/>
            <a:cxnLst/>
            <a:rect r="r" b="b" t="t" l="l"/>
            <a:pathLst>
              <a:path h="1619991" w="1665411">
                <a:moveTo>
                  <a:pt x="0" y="0"/>
                </a:moveTo>
                <a:lnTo>
                  <a:pt x="1665411" y="0"/>
                </a:lnTo>
                <a:lnTo>
                  <a:pt x="1665411" y="1619991"/>
                </a:lnTo>
                <a:lnTo>
                  <a:pt x="0" y="16199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15969" y="5664933"/>
            <a:ext cx="1306627" cy="1306627"/>
          </a:xfrm>
          <a:custGeom>
            <a:avLst/>
            <a:gdLst/>
            <a:ahLst/>
            <a:cxnLst/>
            <a:rect r="r" b="b" t="t" l="l"/>
            <a:pathLst>
              <a:path h="1306627" w="1306627">
                <a:moveTo>
                  <a:pt x="0" y="0"/>
                </a:moveTo>
                <a:lnTo>
                  <a:pt x="1306627" y="0"/>
                </a:lnTo>
                <a:lnTo>
                  <a:pt x="1306627" y="1306626"/>
                </a:lnTo>
                <a:lnTo>
                  <a:pt x="0" y="13066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73243" y="5654857"/>
            <a:ext cx="1286443" cy="1439376"/>
          </a:xfrm>
          <a:custGeom>
            <a:avLst/>
            <a:gdLst/>
            <a:ahLst/>
            <a:cxnLst/>
            <a:rect r="r" b="b" t="t" l="l"/>
            <a:pathLst>
              <a:path h="1439376" w="1286443">
                <a:moveTo>
                  <a:pt x="0" y="0"/>
                </a:moveTo>
                <a:lnTo>
                  <a:pt x="1286443" y="0"/>
                </a:lnTo>
                <a:lnTo>
                  <a:pt x="1286443" y="1439376"/>
                </a:lnTo>
                <a:lnTo>
                  <a:pt x="0" y="14393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38698" y="5617324"/>
            <a:ext cx="1339959" cy="1476909"/>
          </a:xfrm>
          <a:custGeom>
            <a:avLst/>
            <a:gdLst/>
            <a:ahLst/>
            <a:cxnLst/>
            <a:rect r="r" b="b" t="t" l="l"/>
            <a:pathLst>
              <a:path h="1476909" w="1339959">
                <a:moveTo>
                  <a:pt x="0" y="0"/>
                </a:moveTo>
                <a:lnTo>
                  <a:pt x="1339959" y="0"/>
                </a:lnTo>
                <a:lnTo>
                  <a:pt x="1339959" y="1476909"/>
                </a:lnTo>
                <a:lnTo>
                  <a:pt x="0" y="14769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12366" y="1603780"/>
            <a:ext cx="1699558" cy="1699558"/>
          </a:xfrm>
          <a:custGeom>
            <a:avLst/>
            <a:gdLst/>
            <a:ahLst/>
            <a:cxnLst/>
            <a:rect r="r" b="b" t="t" l="l"/>
            <a:pathLst>
              <a:path h="1699558" w="1699558">
                <a:moveTo>
                  <a:pt x="0" y="0"/>
                </a:moveTo>
                <a:lnTo>
                  <a:pt x="1699558" y="0"/>
                </a:lnTo>
                <a:lnTo>
                  <a:pt x="1699558" y="1699558"/>
                </a:lnTo>
                <a:lnTo>
                  <a:pt x="0" y="169955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91649" y="250190"/>
            <a:ext cx="858159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21264" y="3311905"/>
            <a:ext cx="1409254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Publicar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4844" y="3243716"/>
            <a:ext cx="932855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1910" y="3206405"/>
            <a:ext cx="2530686" cy="101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Chat en tiempo real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2349" y="7107121"/>
            <a:ext cx="355386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 de progreso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51116" y="7107121"/>
            <a:ext cx="3453854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 de reportes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52903" y="7107121"/>
            <a:ext cx="245908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Notificaciones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89180" y="3311905"/>
            <a:ext cx="145330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Reseñas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16765512" y="89211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40253" y="2049870"/>
            <a:ext cx="2015882" cy="1746741"/>
          </a:xfrm>
          <a:custGeom>
            <a:avLst/>
            <a:gdLst/>
            <a:ahLst/>
            <a:cxnLst/>
            <a:rect r="r" b="b" t="t" l="l"/>
            <a:pathLst>
              <a:path h="1746741" w="2015882">
                <a:moveTo>
                  <a:pt x="0" y="0"/>
                </a:moveTo>
                <a:lnTo>
                  <a:pt x="2015881" y="0"/>
                </a:lnTo>
                <a:lnTo>
                  <a:pt x="2015881" y="1746741"/>
                </a:lnTo>
                <a:lnTo>
                  <a:pt x="0" y="1746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59120" y="2049870"/>
            <a:ext cx="2015882" cy="1746741"/>
          </a:xfrm>
          <a:custGeom>
            <a:avLst/>
            <a:gdLst/>
            <a:ahLst/>
            <a:cxnLst/>
            <a:rect r="r" b="b" t="t" l="l"/>
            <a:pathLst>
              <a:path h="1746741" w="2015882">
                <a:moveTo>
                  <a:pt x="0" y="0"/>
                </a:moveTo>
                <a:lnTo>
                  <a:pt x="2015882" y="0"/>
                </a:lnTo>
                <a:lnTo>
                  <a:pt x="2015882" y="1746741"/>
                </a:lnTo>
                <a:lnTo>
                  <a:pt x="0" y="1746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756134" y="2923240"/>
            <a:ext cx="5002986" cy="0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121088" y="47873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24692" y="1535520"/>
            <a:ext cx="360729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Donadores de ropa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59120" y="1535520"/>
            <a:ext cx="21274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Receptores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50190"/>
            <a:ext cx="221947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56089" y="9082986"/>
            <a:ext cx="12447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5748194" y="3796611"/>
            <a:ext cx="1372895" cy="3048114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11235888" y="3796611"/>
            <a:ext cx="1531173" cy="3048114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0421" y="3008225"/>
            <a:ext cx="4183253" cy="4114800"/>
          </a:xfrm>
          <a:custGeom>
            <a:avLst/>
            <a:gdLst/>
            <a:ahLst/>
            <a:cxnLst/>
            <a:rect r="r" b="b" t="t" l="l"/>
            <a:pathLst>
              <a:path h="4114800" w="4183253">
                <a:moveTo>
                  <a:pt x="0" y="0"/>
                </a:moveTo>
                <a:lnTo>
                  <a:pt x="4183253" y="0"/>
                </a:lnTo>
                <a:lnTo>
                  <a:pt x="418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0499" y="3517096"/>
            <a:ext cx="3526130" cy="3465498"/>
          </a:xfrm>
          <a:custGeom>
            <a:avLst/>
            <a:gdLst/>
            <a:ahLst/>
            <a:cxnLst/>
            <a:rect r="r" b="b" t="t" l="l"/>
            <a:pathLst>
              <a:path h="3465498" w="3526130">
                <a:moveTo>
                  <a:pt x="0" y="0"/>
                </a:moveTo>
                <a:lnTo>
                  <a:pt x="3526130" y="0"/>
                </a:lnTo>
                <a:lnTo>
                  <a:pt x="3526130" y="3465498"/>
                </a:lnTo>
                <a:lnTo>
                  <a:pt x="0" y="3465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75548" y="250190"/>
            <a:ext cx="7674559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Metodología y desarrollo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00553" y="7037300"/>
            <a:ext cx="244941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SCRUM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0499" y="7037300"/>
            <a:ext cx="3554735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SPRINT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69393" y="4936120"/>
            <a:ext cx="2166408" cy="56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Semanas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247" y="673394"/>
            <a:ext cx="14278182" cy="8294757"/>
            <a:chOff x="0" y="0"/>
            <a:chExt cx="3760509" cy="2184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60509" cy="2184628"/>
            </a:xfrm>
            <a:custGeom>
              <a:avLst/>
              <a:gdLst/>
              <a:ahLst/>
              <a:cxnLst/>
              <a:rect r="r" b="b" t="t" l="l"/>
              <a:pathLst>
                <a:path h="2184628" w="3760509">
                  <a:moveTo>
                    <a:pt x="0" y="0"/>
                  </a:moveTo>
                  <a:lnTo>
                    <a:pt x="3760509" y="0"/>
                  </a:lnTo>
                  <a:lnTo>
                    <a:pt x="3760509" y="2184628"/>
                  </a:lnTo>
                  <a:lnTo>
                    <a:pt x="0" y="2184628"/>
                  </a:lnTo>
                  <a:close/>
                </a:path>
              </a:pathLst>
            </a:custGeom>
            <a:solidFill>
              <a:srgbClr val="3165A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60509" cy="2222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2468" y="1432789"/>
            <a:ext cx="13679546" cy="7402012"/>
            <a:chOff x="0" y="0"/>
            <a:chExt cx="3602843" cy="19495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2844" cy="1949501"/>
            </a:xfrm>
            <a:custGeom>
              <a:avLst/>
              <a:gdLst/>
              <a:ahLst/>
              <a:cxnLst/>
              <a:rect r="r" b="b" t="t" l="l"/>
              <a:pathLst>
                <a:path h="1949501" w="3602844">
                  <a:moveTo>
                    <a:pt x="0" y="0"/>
                  </a:moveTo>
                  <a:lnTo>
                    <a:pt x="3602844" y="0"/>
                  </a:lnTo>
                  <a:lnTo>
                    <a:pt x="3602844" y="1949501"/>
                  </a:lnTo>
                  <a:lnTo>
                    <a:pt x="0" y="1949501"/>
                  </a:lnTo>
                  <a:close/>
                </a:path>
              </a:pathLst>
            </a:custGeom>
            <a:solidFill>
              <a:srgbClr val="1C2E5D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02843" cy="198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19803" y="3582814"/>
            <a:ext cx="1973699" cy="1314977"/>
          </a:xfrm>
          <a:custGeom>
            <a:avLst/>
            <a:gdLst/>
            <a:ahLst/>
            <a:cxnLst/>
            <a:rect r="r" b="b" t="t" l="l"/>
            <a:pathLst>
              <a:path h="1314977" w="1973699">
                <a:moveTo>
                  <a:pt x="0" y="0"/>
                </a:moveTo>
                <a:lnTo>
                  <a:pt x="1973698" y="0"/>
                </a:lnTo>
                <a:lnTo>
                  <a:pt x="1973698" y="1314976"/>
                </a:lnTo>
                <a:lnTo>
                  <a:pt x="0" y="131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76350" y="3341988"/>
            <a:ext cx="1741707" cy="1729497"/>
          </a:xfrm>
          <a:custGeom>
            <a:avLst/>
            <a:gdLst/>
            <a:ahLst/>
            <a:cxnLst/>
            <a:rect r="r" b="b" t="t" l="l"/>
            <a:pathLst>
              <a:path h="1729497" w="1741707">
                <a:moveTo>
                  <a:pt x="0" y="0"/>
                </a:moveTo>
                <a:lnTo>
                  <a:pt x="1741706" y="0"/>
                </a:lnTo>
                <a:lnTo>
                  <a:pt x="1741706" y="1729497"/>
                </a:lnTo>
                <a:lnTo>
                  <a:pt x="0" y="172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2" r="0" b="-3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9286" y="3582814"/>
            <a:ext cx="967349" cy="1247846"/>
          </a:xfrm>
          <a:custGeom>
            <a:avLst/>
            <a:gdLst/>
            <a:ahLst/>
            <a:cxnLst/>
            <a:rect r="r" b="b" t="t" l="l"/>
            <a:pathLst>
              <a:path h="1247846" w="967349">
                <a:moveTo>
                  <a:pt x="0" y="0"/>
                </a:moveTo>
                <a:lnTo>
                  <a:pt x="967349" y="0"/>
                </a:lnTo>
                <a:lnTo>
                  <a:pt x="967349" y="1247846"/>
                </a:lnTo>
                <a:lnTo>
                  <a:pt x="0" y="124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716635" y="4206737"/>
            <a:ext cx="105971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H="true">
            <a:off x="1716635" y="4688388"/>
            <a:ext cx="105971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518056" y="4206737"/>
            <a:ext cx="1801746" cy="335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4518056" y="4688388"/>
            <a:ext cx="180174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042780" y="6735898"/>
            <a:ext cx="2527743" cy="843634"/>
          </a:xfrm>
          <a:custGeom>
            <a:avLst/>
            <a:gdLst/>
            <a:ahLst/>
            <a:cxnLst/>
            <a:rect r="r" b="b" t="t" l="l"/>
            <a:pathLst>
              <a:path h="843634" w="2527743">
                <a:moveTo>
                  <a:pt x="0" y="0"/>
                </a:moveTo>
                <a:lnTo>
                  <a:pt x="2527744" y="0"/>
                </a:lnTo>
                <a:lnTo>
                  <a:pt x="2527744" y="843634"/>
                </a:lnTo>
                <a:lnTo>
                  <a:pt x="0" y="8436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6557956" y="4897790"/>
            <a:ext cx="0" cy="18381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7306652" y="4897790"/>
            <a:ext cx="0" cy="18381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632332" y="1946504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3" y="0"/>
                </a:lnTo>
                <a:lnTo>
                  <a:pt x="1016523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66695" y="2890808"/>
            <a:ext cx="29043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Daphne(ASGI) 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8293501" y="2451994"/>
            <a:ext cx="1338831" cy="17883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298339" y="3229324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4" y="0"/>
                </a:lnTo>
                <a:lnTo>
                  <a:pt x="1016524" y="1010978"/>
                </a:lnTo>
                <a:lnTo>
                  <a:pt x="0" y="10109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42615" y="5344375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3" y="0"/>
                </a:lnTo>
                <a:lnTo>
                  <a:pt x="1016523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 flipH="true" flipV="true">
            <a:off x="10302830" y="6836422"/>
            <a:ext cx="1995510" cy="115598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10140594" y="2957483"/>
            <a:ext cx="10283" cy="238689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8176364" y="4830660"/>
            <a:ext cx="1466251" cy="10192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2373496" y="7233079"/>
            <a:ext cx="941367" cy="1051807"/>
          </a:xfrm>
          <a:custGeom>
            <a:avLst/>
            <a:gdLst/>
            <a:ahLst/>
            <a:cxnLst/>
            <a:rect r="r" b="b" t="t" l="l"/>
            <a:pathLst>
              <a:path h="1051807" w="941367">
                <a:moveTo>
                  <a:pt x="0" y="0"/>
                </a:moveTo>
                <a:lnTo>
                  <a:pt x="941367" y="0"/>
                </a:lnTo>
                <a:lnTo>
                  <a:pt x="941367" y="1051806"/>
                </a:lnTo>
                <a:lnTo>
                  <a:pt x="0" y="10518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10659138" y="3734813"/>
            <a:ext cx="1639202" cy="160956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2298339" y="5344375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4" y="0"/>
                </a:lnTo>
                <a:lnTo>
                  <a:pt x="1016524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 flipH="true">
            <a:off x="10659138" y="5849864"/>
            <a:ext cx="16392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5216200" y="7337783"/>
            <a:ext cx="842397" cy="842397"/>
          </a:xfrm>
          <a:custGeom>
            <a:avLst/>
            <a:gdLst/>
            <a:ahLst/>
            <a:cxnLst/>
            <a:rect r="r" b="b" t="t" l="l"/>
            <a:pathLst>
              <a:path h="842397" w="842397">
                <a:moveTo>
                  <a:pt x="0" y="0"/>
                </a:moveTo>
                <a:lnTo>
                  <a:pt x="842397" y="0"/>
                </a:lnTo>
                <a:lnTo>
                  <a:pt x="842397" y="842397"/>
                </a:lnTo>
                <a:lnTo>
                  <a:pt x="0" y="842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449449" y="6256032"/>
            <a:ext cx="17067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views.py</a:t>
            </a:r>
          </a:p>
        </p:txBody>
      </p:sp>
      <p:sp>
        <p:nvSpPr>
          <p:cNvPr name="AutoShape 32" id="32"/>
          <p:cNvSpPr/>
          <p:nvPr/>
        </p:nvSpPr>
        <p:spPr>
          <a:xfrm>
            <a:off x="13314863" y="7758982"/>
            <a:ext cx="190133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3314863" y="8180180"/>
            <a:ext cx="190133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8961277" y="8968151"/>
            <a:ext cx="976344" cy="903072"/>
          </a:xfrm>
          <a:custGeom>
            <a:avLst/>
            <a:gdLst/>
            <a:ahLst/>
            <a:cxnLst/>
            <a:rect r="r" b="b" t="t" l="l"/>
            <a:pathLst>
              <a:path h="903072" w="976344">
                <a:moveTo>
                  <a:pt x="0" y="0"/>
                </a:moveTo>
                <a:lnTo>
                  <a:pt x="976345" y="0"/>
                </a:lnTo>
                <a:lnTo>
                  <a:pt x="976345" y="903072"/>
                </a:lnTo>
                <a:lnTo>
                  <a:pt x="0" y="903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056" r="0" b="-4056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9449449" y="6735898"/>
            <a:ext cx="136848" cy="22322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9887272" y="6836422"/>
            <a:ext cx="50350" cy="25832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298709" y="460764"/>
            <a:ext cx="2477640" cy="1228883"/>
          </a:xfrm>
          <a:custGeom>
            <a:avLst/>
            <a:gdLst/>
            <a:ahLst/>
            <a:cxnLst/>
            <a:rect r="r" b="b" t="t" l="l"/>
            <a:pathLst>
              <a:path h="1228883" w="2477640">
                <a:moveTo>
                  <a:pt x="0" y="0"/>
                </a:moveTo>
                <a:lnTo>
                  <a:pt x="2477641" y="0"/>
                </a:lnTo>
                <a:lnTo>
                  <a:pt x="2477641" y="1228883"/>
                </a:lnTo>
                <a:lnTo>
                  <a:pt x="0" y="12288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41803" y="1587161"/>
            <a:ext cx="2027063" cy="718686"/>
          </a:xfrm>
          <a:custGeom>
            <a:avLst/>
            <a:gdLst/>
            <a:ahLst/>
            <a:cxnLst/>
            <a:rect r="r" b="b" t="t" l="l"/>
            <a:pathLst>
              <a:path h="718686" w="2027063">
                <a:moveTo>
                  <a:pt x="0" y="0"/>
                </a:moveTo>
                <a:lnTo>
                  <a:pt x="2027064" y="0"/>
                </a:lnTo>
                <a:lnTo>
                  <a:pt x="2027064" y="718686"/>
                </a:lnTo>
                <a:lnTo>
                  <a:pt x="0" y="7186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981679" y="2508988"/>
            <a:ext cx="2637279" cy="1697749"/>
          </a:xfrm>
          <a:custGeom>
            <a:avLst/>
            <a:gdLst/>
            <a:ahLst/>
            <a:cxnLst/>
            <a:rect r="r" b="b" t="t" l="l"/>
            <a:pathLst>
              <a:path h="1697749" w="2637279">
                <a:moveTo>
                  <a:pt x="0" y="0"/>
                </a:moveTo>
                <a:lnTo>
                  <a:pt x="2637279" y="0"/>
                </a:lnTo>
                <a:lnTo>
                  <a:pt x="2637279" y="1697749"/>
                </a:lnTo>
                <a:lnTo>
                  <a:pt x="0" y="16977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2668867" y="4763985"/>
            <a:ext cx="18491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922901" y="3661007"/>
            <a:ext cx="785786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26036" y="4657714"/>
            <a:ext cx="785786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945132" y="7654336"/>
            <a:ext cx="223123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WebSocket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945132" y="5578130"/>
            <a:ext cx="556372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wss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363802" y="5578130"/>
            <a:ext cx="556372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wss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449449" y="1366114"/>
            <a:ext cx="14028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Urls.py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814071" y="4173627"/>
            <a:ext cx="20697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Models.py</a:t>
            </a:r>
          </a:p>
        </p:txBody>
      </p:sp>
      <p:sp>
        <p:nvSpPr>
          <p:cNvPr name="TextBox 48" id="48"/>
          <p:cNvSpPr txBox="true"/>
          <p:nvPr/>
        </p:nvSpPr>
        <p:spPr>
          <a:xfrm rot="-3177905">
            <a:off x="8643909" y="3362440"/>
            <a:ext cx="962165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</a:p>
        </p:txBody>
      </p:sp>
      <p:sp>
        <p:nvSpPr>
          <p:cNvPr name="TextBox 49" id="49"/>
          <p:cNvSpPr txBox="true"/>
          <p:nvPr/>
        </p:nvSpPr>
        <p:spPr>
          <a:xfrm rot="2029465">
            <a:off x="8658477" y="4897195"/>
            <a:ext cx="962165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814071" y="8222797"/>
            <a:ext cx="20972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41803" y="2890808"/>
            <a:ext cx="15717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019156" y="6256032"/>
            <a:ext cx="18646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Forms.py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760933" y="8251372"/>
            <a:ext cx="2001292" cy="39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  <a:spcBef>
                <a:spcPct val="0"/>
              </a:spcBef>
            </a:pPr>
            <a:r>
              <a:rPr lang="en-US" sz="23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Geocoding API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918600" y="7299683"/>
            <a:ext cx="586829" cy="32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956638" y="7775165"/>
            <a:ext cx="617786" cy="33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2"/>
              </a:lnSpc>
              <a:spcBef>
                <a:spcPct val="0"/>
              </a:spcBef>
            </a:pPr>
            <a:r>
              <a:rPr lang="en-US" sz="19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42676" y="9833123"/>
            <a:ext cx="1399877" cy="39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  <a:spcBef>
                <a:spcPct val="0"/>
              </a:spcBef>
            </a:pPr>
            <a:r>
              <a:rPr lang="en-US" sz="23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Places API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924533" y="7713673"/>
            <a:ext cx="524917" cy="28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z="16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937622" y="7667487"/>
            <a:ext cx="524917" cy="28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z="16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AutoShape 59" id="59"/>
          <p:cNvSpPr/>
          <p:nvPr/>
        </p:nvSpPr>
        <p:spPr>
          <a:xfrm flipH="true" flipV="true">
            <a:off x="14212014" y="3341988"/>
            <a:ext cx="769665" cy="15874"/>
          </a:xfrm>
          <a:prstGeom prst="line">
            <a:avLst/>
          </a:prstGeom>
          <a:ln cap="flat" w="1333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0" id="60"/>
          <p:cNvSpPr txBox="true"/>
          <p:nvPr/>
        </p:nvSpPr>
        <p:spPr>
          <a:xfrm rot="0">
            <a:off x="0" y="-168681"/>
            <a:ext cx="96426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de la solución.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DAGPv45ucKE</dc:identifier>
  <dcterms:modified xsi:type="dcterms:W3CDTF">2011-08-01T06:04:30Z</dcterms:modified>
  <cp:revision>1</cp:revision>
  <dc:title>Presentación Proyecto de Negocios Moderno Azul</dc:title>
</cp:coreProperties>
</file>