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7" d="100"/>
          <a:sy n="207" d="100"/>
        </p:scale>
        <p:origin x="-7520" y="-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03F4-FF60-FC12-7890-7C13BF9F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798B0-8EC9-504E-B8F6-BF38E3E17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569F-B867-D579-D194-A523E3E9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E91E-E637-1674-3438-FAE1746D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7130-D0A3-CDD2-AA61-C4A8B2D9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1C5C-9771-CDF2-2904-23333B03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41AD7-D431-B0EE-D0A9-1C78C2D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2E32-0012-E70D-350C-D6C93543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2DB9-3D3F-189A-EBEA-AE538D2C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EBF7-1B2E-BBEF-1E14-57829BD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890D9-1230-DFC7-B01C-968200E87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1B1A-508E-EB1D-6466-80740DEB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C5FA1-A368-42AF-9F9C-5E686B43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A306-5F47-B8B4-E365-4E268EA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2CEC-152D-1DA8-CE9D-5B7C9B43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AF8-81DF-C42A-9577-11501FDF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9B8B-E6C0-84F1-8A6A-A8556321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E314-BAA2-F422-608C-DB5CCE46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D745-519A-F164-E82F-6F024847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7DC7-907A-2E05-D5C7-A2947DC0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C880-B71D-6281-21E9-E987EEF7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583A-A30C-AD76-4AC8-1CE088A9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1DC4-E8A2-84B8-DCE8-1A55B1E1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96F0-4FC9-18E9-89A5-7866758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2DBA-430B-713D-E8C6-C86616FE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C826-67C4-47E2-5973-DCBFF179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EF77-64B5-28CF-07E9-C5629BB45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43FA9-B6C1-9D82-AC51-812770858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19369-42E6-70EE-EE87-CC9D275D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ED0C1-3BB9-4C1A-1F53-BE095E34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249C-B3D8-EBD4-1B2D-FA7918F0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1884-B14A-788E-DD26-D1DC024B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07B9-7066-F6E3-8D04-1E59A9F0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8401-FBCF-7A75-24C2-1473D3714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68BAE-1D09-B9CB-8B64-146A0FE71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C5A06-DE9C-8084-4975-7E4B8B018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57502-963B-C9DD-2C41-FB72D3A7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BAE92-CAA0-7DBE-6107-B650A655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F0FC7-722C-2DEF-6F07-6955049F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7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ACE4-32E1-784B-B0E5-ACA88062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A8613-D5EC-EA2A-17D1-68346302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43419-DF1F-1136-445E-DBA34759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34674-0C96-12CF-70A8-F79A673B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7D1FF-5C38-5AC9-72FD-EADE7B39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8BF2C-1036-945A-6059-D58985E3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96776-72C3-8A2C-AE89-29DE0041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63-5E27-E1CB-46DD-284BD53C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AB6D-AB13-2713-028D-BF767D2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FB52-ACFD-79D0-B7DA-67B7DAC36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11D45-E7FA-4A88-5B22-300CADA3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5726-C0F9-EDA6-1C03-2C5F4940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0308-C5B0-B066-12C4-6F1545A1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F78C-F44C-C180-1F97-C23C4A5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26042-00FB-8FC2-1FC7-A27EC8991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82A1-5533-85F9-EAAE-E75134EA0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1AEA-E099-FE5F-1B2D-E29C910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A40D1-D4DA-4042-8054-2434F748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E9D28-F552-D4E4-1949-C7C738A1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15718-9494-A6B0-416C-8ED184D9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58D0-50F5-AA84-C1FB-920B5119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AB0E-5EDA-91C5-3E8D-917031CC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9F74-B028-4FAD-B0A0-DE35735B861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6ACB-23BD-33CC-DD4E-9633E1AA5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6611-1037-D151-682C-CEBDA4793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4A73-FE8B-430D-A76A-34C4BD13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4B4194BA-21E7-64E7-B041-97CEE4A7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C1A33-0105-C8A8-E050-FBABE2F8D458}"/>
              </a:ext>
            </a:extLst>
          </p:cNvPr>
          <p:cNvSpPr txBox="1"/>
          <p:nvPr/>
        </p:nvSpPr>
        <p:spPr>
          <a:xfrm>
            <a:off x="8999716" y="2626953"/>
            <a:ext cx="36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−2</a:t>
            </a:r>
          </a:p>
        </p:txBody>
      </p:sp>
    </p:spTree>
    <p:extLst>
      <p:ext uri="{BB962C8B-B14F-4D97-AF65-F5344CB8AC3E}">
        <p14:creationId xmlns:p14="http://schemas.microsoft.com/office/powerpoint/2010/main" val="19774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Hong</dc:creator>
  <cp:lastModifiedBy>Brian Hong</cp:lastModifiedBy>
  <cp:revision>1</cp:revision>
  <dcterms:created xsi:type="dcterms:W3CDTF">2023-06-19T17:24:03Z</dcterms:created>
  <dcterms:modified xsi:type="dcterms:W3CDTF">2023-06-19T21:41:19Z</dcterms:modified>
</cp:coreProperties>
</file>