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9F49D-03D5-45C3-A092-2188C20D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90DA12-73A2-48B5-806C-5153BB0D5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EC6585-8729-442E-9126-5C35D457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36FEF-BDA0-4734-94B8-E746A21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B20E5-4798-4583-9985-ADA64081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C2493-1229-4DFE-B9B1-89584A5E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C7048A-53CF-423B-9005-F6A3B17F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8DBDF0-446B-4E9C-966A-70B3F0A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4D311F-B0A9-4D51-AECE-5D210FCC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A8B08-B6DE-45E4-A30D-4C5D383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2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825E27-8B66-4FF2-89E9-10EA365E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70D4BE-08FB-4156-9F7F-3B8D80F0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E45A02-C1DD-421E-9EAF-54DE2B5C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FD5B46-AD04-42F3-8C85-CB9A8439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5FD6A8-AE80-45BE-8EBB-0710C930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B8B82-6F74-4AC2-9516-9477B311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B4E7A-F49B-4969-9CA4-F77FACFC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9E906-3AEB-4B70-87F5-3DDAB3AF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6CCDB-982F-4F8D-AC18-7D44DB6F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B6B94-3F2B-4BCE-8137-A738EB12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B5D00-C46E-4418-A8B1-72947961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74D9D-9043-4421-A494-D3C7E7EC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F0C8DD-EAC7-477F-82CB-4ECE0102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F9709-1BB1-492D-B1AE-BF7B5DA4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170D94-1F04-4F57-8298-1721952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5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4B52B-8037-4AEC-BAD0-0B8CF5AA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627D6-A1F8-40FD-BEE9-91BF2C99D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C8E890-B09F-44DB-B8EC-D269E3D92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69C7F7-BA2B-4363-B0B4-8CABA86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ABDEC9-19BF-48E7-9E03-5EB1FAF9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07A9CF-28CC-423B-8481-37BA6F42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3CA8F-9D0E-4DFC-91E4-58E0B824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6C1A03-D93B-4FAA-B5CC-7C1B6912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1D6306-6C9C-41A6-9A3F-BE8D7D0A0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579DAA-2DF5-497B-814C-2E2556B2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A5F62-6A69-4865-ABB3-CC2D5FF38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BA2490-73E3-4A48-B0AB-21AD15FA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CD0B5C-B5C4-4D2C-A072-AD97FEF3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1C5CFF-D111-48E2-A679-56D84E8C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7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EDD08-5227-42C6-8064-904E3A9D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786140-03BB-4D11-B47B-C9D1D69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3BE625-45E0-4AFC-BC6A-7C20DBBE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E9C612-A64B-46B8-A557-EFE0E4A3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1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EB435B-EB1D-4798-A586-FB7FDFDA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81566C-818C-487B-AA3A-6444DF4A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37A4CB-0B08-4C09-AAC3-D7F4C4E3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4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BAD8C-2C61-4079-ADA7-25334481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AFDBEB-D051-458A-9824-C48A5CDE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688CEA-5DB8-4CFA-8E2D-0CFCB4198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630D2-15B9-4BED-9CC0-63005C49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ABCDD6-F153-411F-8E93-DC6BB0AB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B1FD0-7A13-4028-BC96-E52BB230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68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67046-A310-45F6-B719-153B0263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DE2F3A-6828-440E-8104-6F8790986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D20EE6-5C1D-400A-BE92-42FC3D62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2E70F-572C-4853-B450-8803ECE8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2DB4AD-EA3E-45EE-8DC8-8C124874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B461F-02D3-49C7-80AD-15809465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B03845-D27C-4232-B29C-A388B90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E6C13F-98EE-4555-A72E-D55B0756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2CC06-3D82-4F1F-8794-FD91908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2132-49D0-489B-A619-CBEC895BDABB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778FA-987E-4856-9AAF-EEDBDC930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E1A97A-5A40-4088-8D0C-9B5AD377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9ECA-D3E5-4ACC-9A80-916842151F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8Xq0qVQCw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57F5B-4D08-40AD-9716-F874D3FAA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CUDD</a:t>
            </a:r>
            <a:r>
              <a:rPr lang="zh-TW" altLang="en-US" dirty="0"/>
              <a:t> </a:t>
            </a:r>
            <a:r>
              <a:rPr lang="en-US" altLang="zh-TW" dirty="0"/>
              <a:t>Package Installation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53E115-CE68-4B7C-88BE-FD393DC21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16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8DA03-2E32-45D0-8E0D-756C1CA8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437FCE-6545-4AA2-81B2-2DB1EE56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如果還是不懂如何編譯的話，可以參考以下影片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https://www.youtube.com/watch?v=C8Xq0qVQCwc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02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4DEF4-FCEE-4A92-AEC3-35A061EF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cudd-3.0.0.tar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84079-4412-4338-B08D-A465376A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.tar</a:t>
            </a:r>
            <a:r>
              <a:rPr lang="zh-TW" altLang="en-US" dirty="0"/>
              <a:t>檔案放到</a:t>
            </a:r>
            <a:r>
              <a:rPr lang="en-US" altLang="zh-TW" dirty="0" err="1"/>
              <a:t>linux</a:t>
            </a:r>
            <a:r>
              <a:rPr lang="zh-TW" altLang="en-US" dirty="0"/>
              <a:t>系統上</a:t>
            </a:r>
          </a:p>
        </p:txBody>
      </p:sp>
    </p:spTree>
    <p:extLst>
      <p:ext uri="{BB962C8B-B14F-4D97-AF65-F5344CB8AC3E}">
        <p14:creationId xmlns:p14="http://schemas.microsoft.com/office/powerpoint/2010/main" val="35140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C8934-CB54-40D5-B774-EE4B506E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解壓縮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AA3C1-FAA7-4709-B85D-13AA3CE4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輸入指令</a:t>
            </a:r>
            <a:endParaRPr lang="en-US" altLang="zh-TW" dirty="0"/>
          </a:p>
          <a:p>
            <a:r>
              <a:rPr lang="en-US" altLang="zh-TW" dirty="0"/>
              <a:t>tar -</a:t>
            </a:r>
            <a:r>
              <a:rPr lang="en-US" altLang="zh-TW" dirty="0" err="1"/>
              <a:t>xvf</a:t>
            </a:r>
            <a:r>
              <a:rPr lang="en-US" altLang="zh-TW" dirty="0"/>
              <a:t> cudd-3.0.0.tar.gz</a:t>
            </a:r>
          </a:p>
          <a:p>
            <a:r>
              <a:rPr lang="zh-TW" altLang="en-US" dirty="0"/>
              <a:t>完成後會出現一個資料夾</a:t>
            </a:r>
            <a:r>
              <a:rPr lang="en-US" altLang="zh-TW" dirty="0"/>
              <a:t>cudd-3.0.0</a:t>
            </a:r>
          </a:p>
        </p:txBody>
      </p:sp>
    </p:spTree>
    <p:extLst>
      <p:ext uri="{BB962C8B-B14F-4D97-AF65-F5344CB8AC3E}">
        <p14:creationId xmlns:p14="http://schemas.microsoft.com/office/powerpoint/2010/main" val="35311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5F8F9-12FF-4073-BEEC-CF60E454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cudd-3.0.0</a:t>
            </a:r>
            <a:r>
              <a:rPr lang="zh-TW" altLang="en-US" dirty="0"/>
              <a:t>的資料夾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2E4EB-CA13-4672-B39E-FF838CD0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cd cudd-3.0.0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46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5953D-2439-42A0-A1E7-0D16571E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configure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B7AE8-EFA2-496A-88F6-8BD8ACE2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./configure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25386D-25AE-4785-B27F-45B31B5C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605087"/>
            <a:ext cx="4743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8F065-5F9B-4546-AEED-F28566C3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make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D6055-4679-48EF-8322-DA4A99F7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12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B9527-22F3-49A6-8544-08A3DACB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make check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B8EC2-D87C-4513-B3FE-CB0B553F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 check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28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BBDD5-E032-4DCB-A133-9A4F2135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8CB3E-7D6A-48C8-81E5-D5768D0C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cudd-3.0.0</a:t>
            </a:r>
            <a:r>
              <a:rPr lang="zh-TW" altLang="en-US" dirty="0"/>
              <a:t>的資料夾下輸入</a:t>
            </a:r>
            <a:r>
              <a:rPr lang="en-US" altLang="zh-TW" dirty="0" err="1"/>
              <a:t>pwd</a:t>
            </a:r>
            <a:r>
              <a:rPr lang="en-US" altLang="zh-TW" dirty="0"/>
              <a:t>, </a:t>
            </a:r>
            <a:r>
              <a:rPr lang="zh-TW" altLang="en-US" dirty="0"/>
              <a:t>並且把路徑記下來</a:t>
            </a:r>
            <a:endParaRPr lang="en-US" altLang="zh-TW" dirty="0"/>
          </a:p>
          <a:p>
            <a:r>
              <a:rPr lang="zh-TW" altLang="en-US" dirty="0"/>
              <a:t>回到自己的</a:t>
            </a:r>
            <a:r>
              <a:rPr lang="en-US" altLang="zh-TW" dirty="0"/>
              <a:t>.</a:t>
            </a:r>
            <a:r>
              <a:rPr lang="en-US" altLang="zh-TW" dirty="0" err="1" smtClean="0"/>
              <a:t>cpp</a:t>
            </a:r>
            <a:r>
              <a:rPr lang="zh-TW" altLang="en-US" dirty="0" smtClean="0"/>
              <a:t>檔案</a:t>
            </a:r>
            <a:r>
              <a:rPr lang="zh-TW" altLang="en-US" dirty="0"/>
              <a:t>的位址</a:t>
            </a:r>
            <a:endParaRPr lang="en-US" altLang="zh-TW" dirty="0"/>
          </a:p>
          <a:p>
            <a:r>
              <a:rPr lang="zh-TW" altLang="en-US" dirty="0"/>
              <a:t>輸入</a:t>
            </a:r>
            <a:endParaRPr lang="en-US" altLang="zh-TW" dirty="0"/>
          </a:p>
          <a:p>
            <a:r>
              <a:rPr lang="en-US" altLang="zh-TW" dirty="0" smtClean="0"/>
              <a:t>g++ </a:t>
            </a:r>
            <a:r>
              <a:rPr lang="en-US" altLang="zh-TW" dirty="0"/>
              <a:t>-I </a:t>
            </a:r>
            <a:r>
              <a:rPr lang="zh-TW" altLang="en-US" dirty="0"/>
              <a:t>位址</a:t>
            </a:r>
            <a:r>
              <a:rPr lang="en-US" altLang="zh-TW" dirty="0"/>
              <a:t>/</a:t>
            </a:r>
            <a:r>
              <a:rPr lang="en-US" altLang="zh-TW" dirty="0" err="1"/>
              <a:t>cudd</a:t>
            </a:r>
            <a:r>
              <a:rPr lang="en-US" altLang="zh-TW" dirty="0"/>
              <a:t> -I </a:t>
            </a:r>
            <a:r>
              <a:rPr lang="zh-TW" altLang="en-US" dirty="0"/>
              <a:t>位址</a:t>
            </a:r>
            <a:r>
              <a:rPr lang="en-US" altLang="zh-TW" dirty="0"/>
              <a:t>/</a:t>
            </a:r>
            <a:r>
              <a:rPr lang="en-US" altLang="zh-TW" dirty="0" err="1"/>
              <a:t>util</a:t>
            </a:r>
            <a:r>
              <a:rPr lang="en-US" altLang="zh-TW" dirty="0"/>
              <a:t> -I </a:t>
            </a:r>
            <a:r>
              <a:rPr lang="zh-TW" altLang="en-US" dirty="0"/>
              <a:t>位址 檔案名稱</a:t>
            </a:r>
            <a:r>
              <a:rPr lang="en-US" altLang="zh-TW" dirty="0"/>
              <a:t>.</a:t>
            </a:r>
            <a:r>
              <a:rPr lang="en-US" altLang="zh-TW" dirty="0" err="1" smtClean="0"/>
              <a:t>cpp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zh-TW" altLang="en-US" dirty="0" smtClean="0"/>
              <a:t>位</a:t>
            </a:r>
            <a:r>
              <a:rPr lang="zh-TW" altLang="en-US" dirty="0"/>
              <a:t>址</a:t>
            </a:r>
            <a:r>
              <a:rPr lang="en-US" altLang="zh-TW" dirty="0"/>
              <a:t>/</a:t>
            </a:r>
            <a:r>
              <a:rPr lang="en-US" altLang="zh-TW" dirty="0" err="1"/>
              <a:t>cudd</a:t>
            </a:r>
            <a:r>
              <a:rPr lang="en-US" altLang="zh-TW" dirty="0"/>
              <a:t>/.libs/</a:t>
            </a:r>
            <a:r>
              <a:rPr lang="en-US" altLang="zh-TW" dirty="0" err="1"/>
              <a:t>libcudd.a</a:t>
            </a:r>
            <a:r>
              <a:rPr lang="en-US" altLang="zh-TW" dirty="0"/>
              <a:t> -lm </a:t>
            </a:r>
            <a:r>
              <a:rPr lang="en-US" altLang="zh-TW" dirty="0" smtClean="0"/>
              <a:t>-O3</a:t>
            </a:r>
            <a:r>
              <a:rPr lang="zh-TW" altLang="en-US" dirty="0" smtClean="0"/>
              <a:t> </a:t>
            </a:r>
            <a:r>
              <a:rPr lang="en-US" altLang="zh-TW" dirty="0"/>
              <a:t>-o </a:t>
            </a:r>
            <a:r>
              <a:rPr lang="en-US" altLang="zh-TW" dirty="0" smtClean="0"/>
              <a:t>Lab1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040F8B-581C-4732-A583-82A8C6A3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4708071"/>
            <a:ext cx="11584017" cy="7621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3D1926-F159-4DB4-AF05-C13D6CBF72A1}"/>
              </a:ext>
            </a:extLst>
          </p:cNvPr>
          <p:cNvSpPr/>
          <p:nvPr/>
        </p:nvSpPr>
        <p:spPr>
          <a:xfrm>
            <a:off x="7235301" y="4944862"/>
            <a:ext cx="843379" cy="257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FA4300-F4AE-431C-8327-DE7BDD2E4833}"/>
              </a:ext>
            </a:extLst>
          </p:cNvPr>
          <p:cNvSpPr/>
          <p:nvPr/>
        </p:nvSpPr>
        <p:spPr>
          <a:xfrm>
            <a:off x="11120829" y="4937464"/>
            <a:ext cx="843379" cy="257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95EF361-BAA3-4727-B23E-B6E1DC2377F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656990" y="3800213"/>
            <a:ext cx="1" cy="1144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E522BC-EE72-4A84-B7BC-09FB3BF83697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235301" y="4128118"/>
            <a:ext cx="4307218" cy="809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84BE4D-912E-44A7-81D4-8312810282BA}"/>
              </a:ext>
            </a:extLst>
          </p:cNvPr>
          <p:cNvSpPr txBox="1"/>
          <p:nvPr/>
        </p:nvSpPr>
        <p:spPr>
          <a:xfrm>
            <a:off x="8938266" y="412811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記得改成</a:t>
            </a:r>
            <a:r>
              <a:rPr lang="en-US" altLang="zh-TW" dirty="0" smtClean="0">
                <a:solidFill>
                  <a:srgbClr val="FF0000"/>
                </a:solidFill>
              </a:rPr>
              <a:t>Lab1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1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5014B-D7DF-4817-9721-5899C342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D080-E19C-40FE-8684-9363BAA2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./</a:t>
            </a:r>
            <a:r>
              <a:rPr lang="en-US" altLang="zh-TW" smtClean="0"/>
              <a:t>Lab1 </a:t>
            </a:r>
            <a:r>
              <a:rPr lang="en-US" altLang="zh-TW" dirty="0"/>
              <a:t>input.txt output.txt</a:t>
            </a:r>
          </a:p>
        </p:txBody>
      </p:sp>
    </p:spTree>
    <p:extLst>
      <p:ext uri="{BB962C8B-B14F-4D97-AF65-F5344CB8AC3E}">
        <p14:creationId xmlns:p14="http://schemas.microsoft.com/office/powerpoint/2010/main" val="59561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129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CUDD Package Installation</vt:lpstr>
      <vt:lpstr>cudd-3.0.0.tar</vt:lpstr>
      <vt:lpstr>解壓縮</vt:lpstr>
      <vt:lpstr>進入cudd-3.0.0的資料夾</vt:lpstr>
      <vt:lpstr>輸入configure</vt:lpstr>
      <vt:lpstr>輸入make</vt:lpstr>
      <vt:lpstr>輸入make check</vt:lpstr>
      <vt:lpstr>編譯</vt:lpstr>
      <vt:lpstr>執行</vt:lpstr>
      <vt:lpstr>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CUDD package 安裝</dc:title>
  <dc:creator>#_#</dc:creator>
  <cp:lastModifiedBy>R0geR</cp:lastModifiedBy>
  <cp:revision>58</cp:revision>
  <dcterms:created xsi:type="dcterms:W3CDTF">2020-03-04T11:47:57Z</dcterms:created>
  <dcterms:modified xsi:type="dcterms:W3CDTF">2024-03-11T04:53:09Z</dcterms:modified>
</cp:coreProperties>
</file>