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deb8000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deb8000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deb8000d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deb8000d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a7e14473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0a7e1447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f87f766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f87f766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deb8000d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deb8000d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a7e1447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a7e1447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a7e1447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a7e1447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a7e1447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a7e1447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deb8000d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deb8000d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a7e1447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a7e1447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a7e1447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a7e1447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deb80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deb80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f87f7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f87f7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e6ce2d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0e6ce2d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a7e1447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0a7e1447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e6ce2d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e6ce2d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dd79f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dd79f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deb8000d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deb8000d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f87f766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f87f766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deb8000d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deb8000d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deb800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deb800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a7e1447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0a7e1447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9BuaeEjIeQ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9BuaeEjIeQI" TargetMode="External"/><Relationship Id="rId4" Type="http://schemas.openxmlformats.org/officeDocument/2006/relationships/hyperlink" Target="https://github.com/brianweber13/itcs3116-sliding-wind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Protocols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Aswi Patel, Blake Patterson, Brain Weber, Caleb Snider, Cameron Falls, Cameron Lengyel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50" y="252905"/>
            <a:ext cx="2237605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675" y="252905"/>
            <a:ext cx="1708954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https://www.youtube.com/watch?v=9BuaeEjIeQI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Go-back-in creates a ____ stream</a:t>
            </a:r>
            <a:r>
              <a:rPr lang="en" sz="3000"/>
              <a:t>?</a:t>
            </a:r>
            <a:endParaRPr sz="30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1956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insidious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0" y="39880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D) prestigious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95600" y="38602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B)   </a:t>
            </a:r>
            <a:r>
              <a:rPr lang="en" sz="1600"/>
              <a:t>continuous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C) </a:t>
            </a:r>
            <a:r>
              <a:rPr lang="en"/>
              <a:t>condescending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Selective Repeat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Go-Back-N protocol can have some errors that wastes bandwidth.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Selective Repeat allows the receiver to accept and buffer the frames following a damaged or lost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sender and receiver maintain the window based on each computers specifications.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buffer is used to keep both sender and receiver in sync.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Go-back in is </a:t>
            </a:r>
            <a:r>
              <a:rPr lang="en"/>
              <a:t>inefficient</a:t>
            </a:r>
            <a:r>
              <a:rPr lang="en"/>
              <a:t> compared to Selective Repeat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Go-back protocol is named that </a:t>
            </a:r>
            <a:r>
              <a:rPr lang="en"/>
              <a:t>because</a:t>
            </a:r>
            <a:r>
              <a:rPr lang="en"/>
              <a:t> it has to go back in to window whenever there is an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Selective</a:t>
            </a:r>
            <a:r>
              <a:rPr lang="en"/>
              <a:t> Repeat has a buffer on both the sender and receiver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Selective Repeat has a </a:t>
            </a:r>
            <a:r>
              <a:rPr lang="en"/>
              <a:t>negative</a:t>
            </a:r>
            <a:r>
              <a:rPr lang="en"/>
              <a:t> </a:t>
            </a:r>
            <a:r>
              <a:rPr lang="en"/>
              <a:t>acknowledgment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509175" y="1676800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Selective Repeat prevents the loss of packets by using what </a:t>
            </a:r>
            <a:r>
              <a:rPr lang="en" sz="3000"/>
              <a:t>?</a:t>
            </a:r>
            <a:endParaRPr sz="3000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956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A)  a pauser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0" y="39880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D) a stopper 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95600" y="38602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B) a buffer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5720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C) a bunter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Point-to-Point Protocol (PPP)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used to send packets over links between modems and leased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SONET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physical layer that provides a bitstream to carry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Serial Line Internet Protocol (SLIP)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</a:t>
            </a:r>
            <a:r>
              <a:rPr lang="en"/>
              <a:t> to PPP, is used to handle error detection links, support multiple protocols, and permit authentication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Features of PPP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framing method that delineates the end of one frame and the start of another one. Also handles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link control protocol for bring lines up, testing them, and negotiating options. This protocol is called </a:t>
            </a:r>
            <a:r>
              <a:rPr b="1" lang="en"/>
              <a:t>Link Control Protocol (LCP)</a:t>
            </a:r>
            <a:r>
              <a:rPr lang="en"/>
              <a:t> and brings down links when they are no longer being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way to negotiate network-layer options in a way that is </a:t>
            </a:r>
            <a:r>
              <a:rPr lang="en"/>
              <a:t>independent</a:t>
            </a:r>
            <a:r>
              <a:rPr lang="en"/>
              <a:t> of the network layer protocol to be used. This is called the</a:t>
            </a:r>
            <a:r>
              <a:rPr b="1" lang="en"/>
              <a:t> Network Control Protocol (NCC).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88" y="0"/>
            <a:ext cx="75146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Which is not a step of PPP?</a:t>
            </a:r>
            <a:endParaRPr sz="30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956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A) a link control protocol for bring lines up, testing them, and negotiating options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0" y="39880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D) </a:t>
            </a:r>
            <a:r>
              <a:rPr lang="en"/>
              <a:t>A way to navigate the frames within the protocol while calling the tests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95600" y="38602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B) a</a:t>
            </a:r>
            <a:r>
              <a:rPr lang="en"/>
              <a:t> framing method that delineates the end of one frame and the start of another one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C) a</a:t>
            </a:r>
            <a:r>
              <a:rPr lang="en"/>
              <a:t> way to negotiate network-layer options in a way that is independent of the network layer protocol to be used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High-Level Data Link Control (HDLC)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widely used instance of an earlier family of protocols, was used to help choose the PPP frame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Asymmetric Digital Subscriber Loop (ADSL)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ADSL connects millions of homes to an internet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Everything in class today runs on the Data Link 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Bridges the Network and Physical layers.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a real-world application, this would be the code that runs on an NIC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2475"/>
            <a:ext cx="9143999" cy="362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71900" y="1919075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What is HDLC?</a:t>
            </a:r>
            <a:endParaRPr sz="3000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1956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Hyper-Light Data Conduit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0" y="39880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D) </a:t>
            </a:r>
            <a:r>
              <a:rPr lang="en"/>
              <a:t>Heavy</a:t>
            </a:r>
            <a:r>
              <a:rPr lang="en"/>
              <a:t>-Duty Laser Collider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195600" y="38602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B) High-Level Data link Control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5720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C) High-</a:t>
            </a:r>
            <a:r>
              <a:rPr lang="en"/>
              <a:t>Definition</a:t>
            </a:r>
            <a:r>
              <a:rPr lang="en"/>
              <a:t> Lan Cable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the physical layer with a file on disk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Simulated the network layer with the command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sends in multiples of MAX_SEQUENCE_NUMBER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sends acknowledgments for groups, not individual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unidirectional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r>
              <a:rPr lang="en"/>
              <a:t>Networks</a:t>
            </a:r>
            <a:r>
              <a:rPr lang="en"/>
              <a:t> Textbook, by A Tanenbaum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youtube.com/watch?v=9BuaeEjIeQI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Code is hosted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github.com/brianweber13/itcs3116-sliding-window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are the limitations of the Simplex Protocols discussed thus far?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receiver does not receive acknowledgment?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bandwidth efficient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Sliding window is a </a:t>
            </a:r>
            <a:r>
              <a:rPr b="1" i="1" lang="en"/>
              <a:t>set </a:t>
            </a:r>
            <a:r>
              <a:rPr b="1" lang="en"/>
              <a:t>of protocols that solve these problems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bidirectional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Piggybacks acknowledgment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received frames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Question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600"/>
              <a:t>What does sliding window do that simplex cannot?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Bandwidth-Delay Product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used to find the appropriate value for W or the window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measured in bits/sec multiplied by the one-way transit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quantity is called BD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 Formula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 is then equal to 2BD + 1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Twice the bandwidth-delay  and an extra frame for the frame needed to be used for acknowledgement for a round trip continuous frame sending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formula represents all the data needed to send through the entire protocol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701350"/>
            <a:ext cx="82221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If the BD is 12.5 frames, what is the W</a:t>
            </a:r>
            <a:r>
              <a:rPr lang="en" sz="3000"/>
              <a:t>?</a:t>
            </a:r>
            <a:endParaRPr sz="3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956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A)  25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0" y="39880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D) 26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95600" y="3860225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B) 12.5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0" y="2714300"/>
            <a:ext cx="43764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C) 49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 of keeping multiple frames in flight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 reduces the wait time of a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Pipelining over an unreliable communication channel can raise some serious issues over what happens when a frame gets damaged or lost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fix this issue, multiple protocols were introduced to decide what to do with the frames that are lost.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Go-Back-In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the sender to transmit up to “W” frames before blocking, instead of just 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allows the sender to send a continuous stream without being blocked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value of “W” is based on bandwidth</a:t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50" y="2888575"/>
            <a:ext cx="5222550" cy="20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