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97" r:id="rId16"/>
    <p:sldId id="273" r:id="rId17"/>
    <p:sldId id="275" r:id="rId18"/>
    <p:sldId id="274" r:id="rId19"/>
    <p:sldId id="276" r:id="rId20"/>
    <p:sldId id="277" r:id="rId21"/>
    <p:sldId id="278" r:id="rId22"/>
    <p:sldId id="287" r:id="rId23"/>
    <p:sldId id="279" r:id="rId24"/>
    <p:sldId id="283" r:id="rId25"/>
    <p:sldId id="280" r:id="rId26"/>
    <p:sldId id="281" r:id="rId27"/>
    <p:sldId id="282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4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10" r:id="rId52"/>
    <p:sldId id="311" r:id="rId53"/>
    <p:sldId id="309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Hu" initials="BH" lastIdx="1" clrIdx="0">
    <p:extLst>
      <p:ext uri="{19B8F6BF-5375-455C-9EA6-DF929625EA0E}">
        <p15:presenceInfo xmlns:p15="http://schemas.microsoft.com/office/powerpoint/2012/main" userId="S::brian.hu@syniverse.com::0b96a44c-1f9b-4a1c-9672-fc523fff4c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6T13:32:42.48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14CB5-CE63-4F2A-B947-A47B9F945B0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AD6087-141B-471E-B23C-D61D0B377709}">
      <dgm:prSet/>
      <dgm:spPr/>
      <dgm:t>
        <a:bodyPr/>
        <a:lstStyle/>
        <a:p>
          <a:r>
            <a:rPr lang="en-US" dirty="0"/>
            <a:t>Put your code in </a:t>
          </a:r>
          <a:r>
            <a:rPr lang="en-US" i="1" dirty="0"/>
            <a:t>classes</a:t>
          </a:r>
        </a:p>
      </dgm:t>
    </dgm:pt>
    <dgm:pt modelId="{4EBBF980-DC04-46B0-B5C7-F270A6FB3102}" type="parTrans" cxnId="{45CF7552-A61A-480C-9767-DCC348ED79C3}">
      <dgm:prSet/>
      <dgm:spPr/>
      <dgm:t>
        <a:bodyPr/>
        <a:lstStyle/>
        <a:p>
          <a:endParaRPr lang="en-US"/>
        </a:p>
      </dgm:t>
    </dgm:pt>
    <dgm:pt modelId="{F9EBC576-27A9-4C34-9068-0EA82A8806E1}" type="sibTrans" cxnId="{45CF7552-A61A-480C-9767-DCC348ED79C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02DECD1-F9C0-4754-B76A-6DBE774EA78F}">
      <dgm:prSet/>
      <dgm:spPr/>
      <dgm:t>
        <a:bodyPr/>
        <a:lstStyle/>
        <a:p>
          <a:r>
            <a:rPr lang="en-US" dirty="0"/>
            <a:t>Create </a:t>
          </a:r>
          <a:r>
            <a:rPr lang="en-US" i="1" dirty="0"/>
            <a:t>objects</a:t>
          </a:r>
          <a:r>
            <a:rPr lang="en-US" dirty="0"/>
            <a:t> from </a:t>
          </a:r>
          <a:r>
            <a:rPr lang="en-US" i="1" dirty="0"/>
            <a:t>classes</a:t>
          </a:r>
        </a:p>
      </dgm:t>
    </dgm:pt>
    <dgm:pt modelId="{6C916FB3-F7A1-4D2B-ACED-293D505F97D2}" type="parTrans" cxnId="{B6582162-64AB-4735-A797-3A8351CC367E}">
      <dgm:prSet/>
      <dgm:spPr/>
      <dgm:t>
        <a:bodyPr/>
        <a:lstStyle/>
        <a:p>
          <a:endParaRPr lang="en-US"/>
        </a:p>
      </dgm:t>
    </dgm:pt>
    <dgm:pt modelId="{67F41C8C-AB3D-410E-83E0-965ABD309627}" type="sibTrans" cxnId="{B6582162-64AB-4735-A797-3A8351CC367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57EBC4E-F61B-4A8C-A8D1-36179DAEF773}">
      <dgm:prSet/>
      <dgm:spPr/>
      <dgm:t>
        <a:bodyPr/>
        <a:lstStyle/>
        <a:p>
          <a:r>
            <a:rPr lang="en-US" dirty="0"/>
            <a:t>Let the </a:t>
          </a:r>
          <a:r>
            <a:rPr lang="en-US" i="1" dirty="0"/>
            <a:t>objects</a:t>
          </a:r>
          <a:r>
            <a:rPr lang="en-US" dirty="0"/>
            <a:t> interact via </a:t>
          </a:r>
          <a:r>
            <a:rPr lang="en-US" i="1" dirty="0"/>
            <a:t>methods</a:t>
          </a:r>
        </a:p>
      </dgm:t>
    </dgm:pt>
    <dgm:pt modelId="{9AFCAABE-49EF-4737-9838-8CF8B0F1BB30}" type="parTrans" cxnId="{7C8ADDE1-005E-4D2B-AB19-C4CDF6C01B31}">
      <dgm:prSet/>
      <dgm:spPr/>
      <dgm:t>
        <a:bodyPr/>
        <a:lstStyle/>
        <a:p>
          <a:endParaRPr lang="en-US"/>
        </a:p>
      </dgm:t>
    </dgm:pt>
    <dgm:pt modelId="{E7111E5E-60D5-499C-9CAD-FD9283F2F9C3}" type="sibTrans" cxnId="{7C8ADDE1-005E-4D2B-AB19-C4CDF6C01B3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C9DA325-7F07-40C2-9C78-0B699FE0CB54}" type="pres">
      <dgm:prSet presAssocID="{B4514CB5-CE63-4F2A-B947-A47B9F945B09}" presName="Name0" presStyleCnt="0">
        <dgm:presLayoutVars>
          <dgm:animLvl val="lvl"/>
          <dgm:resizeHandles val="exact"/>
        </dgm:presLayoutVars>
      </dgm:prSet>
      <dgm:spPr/>
    </dgm:pt>
    <dgm:pt modelId="{BBC8EC5D-2893-4C49-B7E8-D7A3B9C0FE63}" type="pres">
      <dgm:prSet presAssocID="{E0AD6087-141B-471E-B23C-D61D0B377709}" presName="compositeNode" presStyleCnt="0">
        <dgm:presLayoutVars>
          <dgm:bulletEnabled val="1"/>
        </dgm:presLayoutVars>
      </dgm:prSet>
      <dgm:spPr/>
    </dgm:pt>
    <dgm:pt modelId="{6CE44F45-6DBB-437C-918D-E9B9588D2D22}" type="pres">
      <dgm:prSet presAssocID="{E0AD6087-141B-471E-B23C-D61D0B377709}" presName="bgRect" presStyleLbl="bgAccFollowNode1" presStyleIdx="0" presStyleCnt="3"/>
      <dgm:spPr/>
    </dgm:pt>
    <dgm:pt modelId="{85A51D71-076A-4A53-B3C4-E0CE6E6A50E8}" type="pres">
      <dgm:prSet presAssocID="{F9EBC576-27A9-4C34-9068-0EA82A8806E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F5F8ACF-E286-430C-BE79-8FFC3CE861F3}" type="pres">
      <dgm:prSet presAssocID="{E0AD6087-141B-471E-B23C-D61D0B377709}" presName="bottomLine" presStyleLbl="alignNode1" presStyleIdx="1" presStyleCnt="6">
        <dgm:presLayoutVars/>
      </dgm:prSet>
      <dgm:spPr/>
    </dgm:pt>
    <dgm:pt modelId="{1589E38C-350E-4260-A6ED-7136719796F2}" type="pres">
      <dgm:prSet presAssocID="{E0AD6087-141B-471E-B23C-D61D0B377709}" presName="nodeText" presStyleLbl="bgAccFollowNode1" presStyleIdx="0" presStyleCnt="3">
        <dgm:presLayoutVars>
          <dgm:bulletEnabled val="1"/>
        </dgm:presLayoutVars>
      </dgm:prSet>
      <dgm:spPr/>
    </dgm:pt>
    <dgm:pt modelId="{C17923A2-B568-4819-82FE-343DC9B9757F}" type="pres">
      <dgm:prSet presAssocID="{F9EBC576-27A9-4C34-9068-0EA82A8806E1}" presName="sibTrans" presStyleCnt="0"/>
      <dgm:spPr/>
    </dgm:pt>
    <dgm:pt modelId="{0FF69323-F9FF-4B88-B50B-A2723B1EAA99}" type="pres">
      <dgm:prSet presAssocID="{602DECD1-F9C0-4754-B76A-6DBE774EA78F}" presName="compositeNode" presStyleCnt="0">
        <dgm:presLayoutVars>
          <dgm:bulletEnabled val="1"/>
        </dgm:presLayoutVars>
      </dgm:prSet>
      <dgm:spPr/>
    </dgm:pt>
    <dgm:pt modelId="{B0A71FC8-D8D2-4978-A61E-2AB75A78B88E}" type="pres">
      <dgm:prSet presAssocID="{602DECD1-F9C0-4754-B76A-6DBE774EA78F}" presName="bgRect" presStyleLbl="bgAccFollowNode1" presStyleIdx="1" presStyleCnt="3"/>
      <dgm:spPr/>
    </dgm:pt>
    <dgm:pt modelId="{38F8749A-4BDD-46E3-95BC-CB1C0F770857}" type="pres">
      <dgm:prSet presAssocID="{67F41C8C-AB3D-410E-83E0-965ABD30962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44D3EF1-D583-432B-B130-744C6D43C271}" type="pres">
      <dgm:prSet presAssocID="{602DECD1-F9C0-4754-B76A-6DBE774EA78F}" presName="bottomLine" presStyleLbl="alignNode1" presStyleIdx="3" presStyleCnt="6">
        <dgm:presLayoutVars/>
      </dgm:prSet>
      <dgm:spPr/>
    </dgm:pt>
    <dgm:pt modelId="{144677A6-4A4B-4D61-964B-2827B5103817}" type="pres">
      <dgm:prSet presAssocID="{602DECD1-F9C0-4754-B76A-6DBE774EA78F}" presName="nodeText" presStyleLbl="bgAccFollowNode1" presStyleIdx="1" presStyleCnt="3">
        <dgm:presLayoutVars>
          <dgm:bulletEnabled val="1"/>
        </dgm:presLayoutVars>
      </dgm:prSet>
      <dgm:spPr/>
    </dgm:pt>
    <dgm:pt modelId="{10173D6F-87A0-41FA-B1FC-1DF1F09A1EFA}" type="pres">
      <dgm:prSet presAssocID="{67F41C8C-AB3D-410E-83E0-965ABD309627}" presName="sibTrans" presStyleCnt="0"/>
      <dgm:spPr/>
    </dgm:pt>
    <dgm:pt modelId="{2388AB89-C8F9-4D56-B658-C2C6B85145D6}" type="pres">
      <dgm:prSet presAssocID="{957EBC4E-F61B-4A8C-A8D1-36179DAEF773}" presName="compositeNode" presStyleCnt="0">
        <dgm:presLayoutVars>
          <dgm:bulletEnabled val="1"/>
        </dgm:presLayoutVars>
      </dgm:prSet>
      <dgm:spPr/>
    </dgm:pt>
    <dgm:pt modelId="{604FAF0F-BEB0-4867-A13A-D4AF46B6663A}" type="pres">
      <dgm:prSet presAssocID="{957EBC4E-F61B-4A8C-A8D1-36179DAEF773}" presName="bgRect" presStyleLbl="bgAccFollowNode1" presStyleIdx="2" presStyleCnt="3"/>
      <dgm:spPr/>
    </dgm:pt>
    <dgm:pt modelId="{AD3166F4-6E3D-4295-B65E-0B2F346F4A36}" type="pres">
      <dgm:prSet presAssocID="{E7111E5E-60D5-499C-9CAD-FD9283F2F9C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0F68746-A026-4A9A-97F2-2627F399469A}" type="pres">
      <dgm:prSet presAssocID="{957EBC4E-F61B-4A8C-A8D1-36179DAEF773}" presName="bottomLine" presStyleLbl="alignNode1" presStyleIdx="5" presStyleCnt="6">
        <dgm:presLayoutVars/>
      </dgm:prSet>
      <dgm:spPr/>
    </dgm:pt>
    <dgm:pt modelId="{E258F08B-662C-4CDE-B025-8749181DCE40}" type="pres">
      <dgm:prSet presAssocID="{957EBC4E-F61B-4A8C-A8D1-36179DAEF77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214E516-D60B-4DDE-90C6-8C99ED14999F}" type="presOf" srcId="{F9EBC576-27A9-4C34-9068-0EA82A8806E1}" destId="{85A51D71-076A-4A53-B3C4-E0CE6E6A50E8}" srcOrd="0" destOrd="0" presId="urn:microsoft.com/office/officeart/2016/7/layout/BasicLinearProcessNumbered"/>
    <dgm:cxn modelId="{1B229F18-E78C-4857-A1C5-0E48607BAEE3}" type="presOf" srcId="{E0AD6087-141B-471E-B23C-D61D0B377709}" destId="{1589E38C-350E-4260-A6ED-7136719796F2}" srcOrd="1" destOrd="0" presId="urn:microsoft.com/office/officeart/2016/7/layout/BasicLinearProcessNumbered"/>
    <dgm:cxn modelId="{65D0AA18-F0ED-4018-A038-21A17B38388E}" type="presOf" srcId="{602DECD1-F9C0-4754-B76A-6DBE774EA78F}" destId="{144677A6-4A4B-4D61-964B-2827B5103817}" srcOrd="1" destOrd="0" presId="urn:microsoft.com/office/officeart/2016/7/layout/BasicLinearProcessNumbered"/>
    <dgm:cxn modelId="{2D09FB31-7F37-453C-B759-B8A6AAC0265A}" type="presOf" srcId="{957EBC4E-F61B-4A8C-A8D1-36179DAEF773}" destId="{E258F08B-662C-4CDE-B025-8749181DCE40}" srcOrd="1" destOrd="0" presId="urn:microsoft.com/office/officeart/2016/7/layout/BasicLinearProcessNumbered"/>
    <dgm:cxn modelId="{B6582162-64AB-4735-A797-3A8351CC367E}" srcId="{B4514CB5-CE63-4F2A-B947-A47B9F945B09}" destId="{602DECD1-F9C0-4754-B76A-6DBE774EA78F}" srcOrd="1" destOrd="0" parTransId="{6C916FB3-F7A1-4D2B-ACED-293D505F97D2}" sibTransId="{67F41C8C-AB3D-410E-83E0-965ABD309627}"/>
    <dgm:cxn modelId="{4074E94B-59FA-4ABE-A12B-11B102D5A294}" type="presOf" srcId="{B4514CB5-CE63-4F2A-B947-A47B9F945B09}" destId="{2C9DA325-7F07-40C2-9C78-0B699FE0CB54}" srcOrd="0" destOrd="0" presId="urn:microsoft.com/office/officeart/2016/7/layout/BasicLinearProcessNumbered"/>
    <dgm:cxn modelId="{45CF7552-A61A-480C-9767-DCC348ED79C3}" srcId="{B4514CB5-CE63-4F2A-B947-A47B9F945B09}" destId="{E0AD6087-141B-471E-B23C-D61D0B377709}" srcOrd="0" destOrd="0" parTransId="{4EBBF980-DC04-46B0-B5C7-F270A6FB3102}" sibTransId="{F9EBC576-27A9-4C34-9068-0EA82A8806E1}"/>
    <dgm:cxn modelId="{064D7087-16A2-4B6E-8667-67D1842FA78F}" type="presOf" srcId="{957EBC4E-F61B-4A8C-A8D1-36179DAEF773}" destId="{604FAF0F-BEB0-4867-A13A-D4AF46B6663A}" srcOrd="0" destOrd="0" presId="urn:microsoft.com/office/officeart/2016/7/layout/BasicLinearProcessNumbered"/>
    <dgm:cxn modelId="{A9569C99-6160-4F51-8719-8314A64AB951}" type="presOf" srcId="{67F41C8C-AB3D-410E-83E0-965ABD309627}" destId="{38F8749A-4BDD-46E3-95BC-CB1C0F770857}" srcOrd="0" destOrd="0" presId="urn:microsoft.com/office/officeart/2016/7/layout/BasicLinearProcessNumbered"/>
    <dgm:cxn modelId="{12F7F0B3-45D1-42BD-8486-5A78930202A2}" type="presOf" srcId="{E0AD6087-141B-471E-B23C-D61D0B377709}" destId="{6CE44F45-6DBB-437C-918D-E9B9588D2D22}" srcOrd="0" destOrd="0" presId="urn:microsoft.com/office/officeart/2016/7/layout/BasicLinearProcessNumbered"/>
    <dgm:cxn modelId="{8C1C44C1-A6D2-4117-8B9D-4EC61E85A58A}" type="presOf" srcId="{602DECD1-F9C0-4754-B76A-6DBE774EA78F}" destId="{B0A71FC8-D8D2-4978-A61E-2AB75A78B88E}" srcOrd="0" destOrd="0" presId="urn:microsoft.com/office/officeart/2016/7/layout/BasicLinearProcessNumbered"/>
    <dgm:cxn modelId="{2C2501D6-5538-48DC-9F49-1D4367D5E30B}" type="presOf" srcId="{E7111E5E-60D5-499C-9CAD-FD9283F2F9C3}" destId="{AD3166F4-6E3D-4295-B65E-0B2F346F4A36}" srcOrd="0" destOrd="0" presId="urn:microsoft.com/office/officeart/2016/7/layout/BasicLinearProcessNumbered"/>
    <dgm:cxn modelId="{7C8ADDE1-005E-4D2B-AB19-C4CDF6C01B31}" srcId="{B4514CB5-CE63-4F2A-B947-A47B9F945B09}" destId="{957EBC4E-F61B-4A8C-A8D1-36179DAEF773}" srcOrd="2" destOrd="0" parTransId="{9AFCAABE-49EF-4737-9838-8CF8B0F1BB30}" sibTransId="{E7111E5E-60D5-499C-9CAD-FD9283F2F9C3}"/>
    <dgm:cxn modelId="{0192A73F-6F19-490D-9F36-6CA960F538E2}" type="presParOf" srcId="{2C9DA325-7F07-40C2-9C78-0B699FE0CB54}" destId="{BBC8EC5D-2893-4C49-B7E8-D7A3B9C0FE63}" srcOrd="0" destOrd="0" presId="urn:microsoft.com/office/officeart/2016/7/layout/BasicLinearProcessNumbered"/>
    <dgm:cxn modelId="{557BEEEB-3580-45F0-AADC-D3B7AF6EC8E1}" type="presParOf" srcId="{BBC8EC5D-2893-4C49-B7E8-D7A3B9C0FE63}" destId="{6CE44F45-6DBB-437C-918D-E9B9588D2D22}" srcOrd="0" destOrd="0" presId="urn:microsoft.com/office/officeart/2016/7/layout/BasicLinearProcessNumbered"/>
    <dgm:cxn modelId="{D37C2D1B-C16D-4A83-88A6-6D4FA40EFE88}" type="presParOf" srcId="{BBC8EC5D-2893-4C49-B7E8-D7A3B9C0FE63}" destId="{85A51D71-076A-4A53-B3C4-E0CE6E6A50E8}" srcOrd="1" destOrd="0" presId="urn:microsoft.com/office/officeart/2016/7/layout/BasicLinearProcessNumbered"/>
    <dgm:cxn modelId="{3A8DCC1A-50F5-454E-B402-B5116A29B6D2}" type="presParOf" srcId="{BBC8EC5D-2893-4C49-B7E8-D7A3B9C0FE63}" destId="{6F5F8ACF-E286-430C-BE79-8FFC3CE861F3}" srcOrd="2" destOrd="0" presId="urn:microsoft.com/office/officeart/2016/7/layout/BasicLinearProcessNumbered"/>
    <dgm:cxn modelId="{B62B4899-184F-45D6-9929-9C2C28BAD163}" type="presParOf" srcId="{BBC8EC5D-2893-4C49-B7E8-D7A3B9C0FE63}" destId="{1589E38C-350E-4260-A6ED-7136719796F2}" srcOrd="3" destOrd="0" presId="urn:microsoft.com/office/officeart/2016/7/layout/BasicLinearProcessNumbered"/>
    <dgm:cxn modelId="{740376A0-15A0-4DA2-A7A2-381BF099B053}" type="presParOf" srcId="{2C9DA325-7F07-40C2-9C78-0B699FE0CB54}" destId="{C17923A2-B568-4819-82FE-343DC9B9757F}" srcOrd="1" destOrd="0" presId="urn:microsoft.com/office/officeart/2016/7/layout/BasicLinearProcessNumbered"/>
    <dgm:cxn modelId="{1039AD85-2083-46E7-B35F-75215F92424B}" type="presParOf" srcId="{2C9DA325-7F07-40C2-9C78-0B699FE0CB54}" destId="{0FF69323-F9FF-4B88-B50B-A2723B1EAA99}" srcOrd="2" destOrd="0" presId="urn:microsoft.com/office/officeart/2016/7/layout/BasicLinearProcessNumbered"/>
    <dgm:cxn modelId="{F5C0DA7A-5954-4D7A-8E83-3CB4B241617B}" type="presParOf" srcId="{0FF69323-F9FF-4B88-B50B-A2723B1EAA99}" destId="{B0A71FC8-D8D2-4978-A61E-2AB75A78B88E}" srcOrd="0" destOrd="0" presId="urn:microsoft.com/office/officeart/2016/7/layout/BasicLinearProcessNumbered"/>
    <dgm:cxn modelId="{94BEB0F7-80D6-415B-A33B-7858F67CFE2C}" type="presParOf" srcId="{0FF69323-F9FF-4B88-B50B-A2723B1EAA99}" destId="{38F8749A-4BDD-46E3-95BC-CB1C0F770857}" srcOrd="1" destOrd="0" presId="urn:microsoft.com/office/officeart/2016/7/layout/BasicLinearProcessNumbered"/>
    <dgm:cxn modelId="{CA2C9A4D-2367-480E-9C1F-B8E0D0FCBD63}" type="presParOf" srcId="{0FF69323-F9FF-4B88-B50B-A2723B1EAA99}" destId="{544D3EF1-D583-432B-B130-744C6D43C271}" srcOrd="2" destOrd="0" presId="urn:microsoft.com/office/officeart/2016/7/layout/BasicLinearProcessNumbered"/>
    <dgm:cxn modelId="{17EDA0F8-B36C-4D04-82C2-52F050CA770C}" type="presParOf" srcId="{0FF69323-F9FF-4B88-B50B-A2723B1EAA99}" destId="{144677A6-4A4B-4D61-964B-2827B5103817}" srcOrd="3" destOrd="0" presId="urn:microsoft.com/office/officeart/2016/7/layout/BasicLinearProcessNumbered"/>
    <dgm:cxn modelId="{79E8E9C5-6FAA-4274-B582-23C651F979E3}" type="presParOf" srcId="{2C9DA325-7F07-40C2-9C78-0B699FE0CB54}" destId="{10173D6F-87A0-41FA-B1FC-1DF1F09A1EFA}" srcOrd="3" destOrd="0" presId="urn:microsoft.com/office/officeart/2016/7/layout/BasicLinearProcessNumbered"/>
    <dgm:cxn modelId="{BF79B097-BCE1-49DD-B5E2-008F4860C5E5}" type="presParOf" srcId="{2C9DA325-7F07-40C2-9C78-0B699FE0CB54}" destId="{2388AB89-C8F9-4D56-B658-C2C6B85145D6}" srcOrd="4" destOrd="0" presId="urn:microsoft.com/office/officeart/2016/7/layout/BasicLinearProcessNumbered"/>
    <dgm:cxn modelId="{9D7C56B0-F5B6-44E7-B631-C36F800A28A6}" type="presParOf" srcId="{2388AB89-C8F9-4D56-B658-C2C6B85145D6}" destId="{604FAF0F-BEB0-4867-A13A-D4AF46B6663A}" srcOrd="0" destOrd="0" presId="urn:microsoft.com/office/officeart/2016/7/layout/BasicLinearProcessNumbered"/>
    <dgm:cxn modelId="{B0341BBE-B8C5-4CFE-A93C-1B165512040F}" type="presParOf" srcId="{2388AB89-C8F9-4D56-B658-C2C6B85145D6}" destId="{AD3166F4-6E3D-4295-B65E-0B2F346F4A36}" srcOrd="1" destOrd="0" presId="urn:microsoft.com/office/officeart/2016/7/layout/BasicLinearProcessNumbered"/>
    <dgm:cxn modelId="{B1968FAA-926B-4CEE-978C-E9B3F561ADA9}" type="presParOf" srcId="{2388AB89-C8F9-4D56-B658-C2C6B85145D6}" destId="{80F68746-A026-4A9A-97F2-2627F399469A}" srcOrd="2" destOrd="0" presId="urn:microsoft.com/office/officeart/2016/7/layout/BasicLinearProcessNumbered"/>
    <dgm:cxn modelId="{7282EBB4-5C7A-4432-923F-447BC043CC4C}" type="presParOf" srcId="{2388AB89-C8F9-4D56-B658-C2C6B85145D6}" destId="{E258F08B-662C-4CDE-B025-8749181DCE4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44F45-6DBB-437C-918D-E9B9588D2D22}">
      <dsp:nvSpPr>
        <dsp:cNvPr id="0" name=""/>
        <dsp:cNvSpPr/>
      </dsp:nvSpPr>
      <dsp:spPr>
        <a:xfrm>
          <a:off x="0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Put your code in </a:t>
          </a:r>
          <a:r>
            <a:rPr lang="en-US" sz="2600" i="1" kern="1200" dirty="0"/>
            <a:t>classes</a:t>
          </a:r>
        </a:p>
      </dsp:txBody>
      <dsp:txXfrm>
        <a:off x="0" y="1414307"/>
        <a:ext cx="3286125" cy="2233117"/>
      </dsp:txXfrm>
    </dsp:sp>
    <dsp:sp modelId="{85A51D71-076A-4A53-B3C4-E0CE6E6A50E8}">
      <dsp:nvSpPr>
        <dsp:cNvPr id="0" name=""/>
        <dsp:cNvSpPr/>
      </dsp:nvSpPr>
      <dsp:spPr>
        <a:xfrm>
          <a:off x="1084783" y="372186"/>
          <a:ext cx="1116558" cy="11165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48299" y="535702"/>
        <a:ext cx="789526" cy="789526"/>
      </dsp:txXfrm>
    </dsp:sp>
    <dsp:sp modelId="{6F5F8ACF-E286-430C-BE79-8FFC3CE861F3}">
      <dsp:nvSpPr>
        <dsp:cNvPr id="0" name=""/>
        <dsp:cNvSpPr/>
      </dsp:nvSpPr>
      <dsp:spPr>
        <a:xfrm>
          <a:off x="0" y="3721790"/>
          <a:ext cx="3286125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71FC8-D8D2-4978-A61E-2AB75A78B88E}">
      <dsp:nvSpPr>
        <dsp:cNvPr id="0" name=""/>
        <dsp:cNvSpPr/>
      </dsp:nvSpPr>
      <dsp:spPr>
        <a:xfrm>
          <a:off x="3614737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Create </a:t>
          </a:r>
          <a:r>
            <a:rPr lang="en-US" sz="2600" i="1" kern="1200" dirty="0"/>
            <a:t>objects</a:t>
          </a:r>
          <a:r>
            <a:rPr lang="en-US" sz="2600" kern="1200" dirty="0"/>
            <a:t> from </a:t>
          </a:r>
          <a:r>
            <a:rPr lang="en-US" sz="2600" i="1" kern="1200" dirty="0"/>
            <a:t>classes</a:t>
          </a:r>
        </a:p>
      </dsp:txBody>
      <dsp:txXfrm>
        <a:off x="3614737" y="1414307"/>
        <a:ext cx="3286125" cy="2233117"/>
      </dsp:txXfrm>
    </dsp:sp>
    <dsp:sp modelId="{38F8749A-4BDD-46E3-95BC-CB1C0F770857}">
      <dsp:nvSpPr>
        <dsp:cNvPr id="0" name=""/>
        <dsp:cNvSpPr/>
      </dsp:nvSpPr>
      <dsp:spPr>
        <a:xfrm>
          <a:off x="4699520" y="372186"/>
          <a:ext cx="1116558" cy="1116558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63036" y="535702"/>
        <a:ext cx="789526" cy="789526"/>
      </dsp:txXfrm>
    </dsp:sp>
    <dsp:sp modelId="{544D3EF1-D583-432B-B130-744C6D43C271}">
      <dsp:nvSpPr>
        <dsp:cNvPr id="0" name=""/>
        <dsp:cNvSpPr/>
      </dsp:nvSpPr>
      <dsp:spPr>
        <a:xfrm>
          <a:off x="3614737" y="3721790"/>
          <a:ext cx="3286125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FAF0F-BEB0-4867-A13A-D4AF46B6663A}">
      <dsp:nvSpPr>
        <dsp:cNvPr id="0" name=""/>
        <dsp:cNvSpPr/>
      </dsp:nvSpPr>
      <dsp:spPr>
        <a:xfrm>
          <a:off x="7229475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Let the </a:t>
          </a:r>
          <a:r>
            <a:rPr lang="en-US" sz="2600" i="1" kern="1200" dirty="0"/>
            <a:t>objects</a:t>
          </a:r>
          <a:r>
            <a:rPr lang="en-US" sz="2600" kern="1200" dirty="0"/>
            <a:t> interact via </a:t>
          </a:r>
          <a:r>
            <a:rPr lang="en-US" sz="2600" i="1" kern="1200" dirty="0"/>
            <a:t>methods</a:t>
          </a:r>
        </a:p>
      </dsp:txBody>
      <dsp:txXfrm>
        <a:off x="7229475" y="1414307"/>
        <a:ext cx="3286125" cy="2233117"/>
      </dsp:txXfrm>
    </dsp:sp>
    <dsp:sp modelId="{AD3166F4-6E3D-4295-B65E-0B2F346F4A36}">
      <dsp:nvSpPr>
        <dsp:cNvPr id="0" name=""/>
        <dsp:cNvSpPr/>
      </dsp:nvSpPr>
      <dsp:spPr>
        <a:xfrm>
          <a:off x="8314258" y="372186"/>
          <a:ext cx="1116558" cy="1116558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77774" y="535702"/>
        <a:ext cx="789526" cy="789526"/>
      </dsp:txXfrm>
    </dsp:sp>
    <dsp:sp modelId="{80F68746-A026-4A9A-97F2-2627F399469A}">
      <dsp:nvSpPr>
        <dsp:cNvPr id="0" name=""/>
        <dsp:cNvSpPr/>
      </dsp:nvSpPr>
      <dsp:spPr>
        <a:xfrm>
          <a:off x="7229475" y="3721790"/>
          <a:ext cx="328612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D16D-9C76-4994-800C-A1A4835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94CFD-A15C-4F85-A08D-BF362DBBD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FB82-ACEB-4029-A8FB-A5F722AD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BAED-4BC8-42FF-9FB1-92281BCE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4382-F67A-4D06-AB63-1EA29CCD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1246-5A34-4392-BDF0-270588EB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0805E-63E8-4A77-B9D6-06E354DC2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781B-2EC1-4EDF-BE2E-8691C43D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CB99-96BC-476D-AEA7-200FA75E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DC89-FFC6-439E-AD0C-EF4D1A59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5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ED434-3F5D-43EC-A11A-633AAC57F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8F4E3-8016-48B8-93CD-9221411BF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21D9-8AEF-4BAB-A612-BE827F73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07BC-B5AC-4A9B-A60C-EBB3491D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A859-7947-498F-A387-416D1D9C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D03E-88EC-4FE1-950D-E23E0AE0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1F8E-1502-401C-9402-97839055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7957-E9DF-42A7-8179-2B411164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15F5-C7E2-4BE8-8D68-CE6BE542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E93B-846A-4101-8285-3E6D7FFA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9B4A-6EB0-4D72-875B-D1E61835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D92B7-9B6F-4619-B295-E00DADA1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C4EF-4BB2-41C9-89D4-0F4AE0E1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FE7F-F896-41AB-9707-320A56A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6E0B-237F-472E-9425-7CE24D8B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A270-DA3E-464C-BAD7-AE709041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7E3C-C047-46A9-811D-D9B85AB18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D183-38F9-4FC0-A406-97EF9F209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C6530-17B1-4853-8E81-D8349395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E0852-8D54-46C4-AC7F-B0EFDFB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C72FA-3BB9-4807-ADE4-7B1C5896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56E-AB9F-46DF-BE3D-7149F662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AA084-753F-47B9-B660-1AED417B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012CC-EC10-45EB-9616-FEBF01ED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42D98-E862-484A-95B9-A5C3048D2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18296-0296-42CA-8754-B12BC161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80651-E324-4355-AC8D-54E0086D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5E8B3-5D0C-4F6F-AFD4-E4392399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72497-10E9-4CAE-9B16-904455EB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92C0-4E2C-49DB-AF9B-7466EB57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2D383-FA39-46B0-83B8-F60E9894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46E25-9889-4B15-A129-3C8E297A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07214-C6DE-4A65-A82F-68546D17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77D4B-DA20-4231-8BCC-6AE19FF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DA572-5709-4910-92C7-FC94C2D3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DAF75-4B54-4861-B9A0-19443F88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A8C7-0E43-41A0-B257-7213BD6B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A97D-AC05-4269-821E-282FD593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C35F4-3B87-4C4B-8A59-729B7BB1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88280-3CA6-4E0A-BA30-7640C4C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ACE08-73D7-4BFA-A8F5-3696303E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C12A-620A-4D9C-A8D2-902600D1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E795-D449-4C02-AE51-4CB2AD5C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BDCC8-75B8-46DB-9076-6601273ED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AA851-5017-4293-AC59-B4E23EEDF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5F2DC-811D-4DCC-8E0F-E3DA2E92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5F999-7E6E-4271-9CED-5A2E769A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42DF-198A-480A-B304-DEBE2924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35DD4-414C-426B-9863-6403296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999C-70D5-4FB1-AF51-DD5CA84F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0BD0-6DC2-4DDF-8BC3-B701FF85F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F1E3-30AB-49C9-8E4C-2EF75BE827A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050A-F2DD-4AB2-A6E8-693D41861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E3C3-2B1A-4ADC-ABBB-6F53EE953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SHBYOCl8Og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Flag_of_the_United_Stat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92D21-F2B1-4387-A543-E6D2EA30020F}"/>
              </a:ext>
            </a:extLst>
          </p:cNvPr>
          <p:cNvSpPr/>
          <p:nvPr/>
        </p:nvSpPr>
        <p:spPr>
          <a:xfrm>
            <a:off x="544283" y="469641"/>
            <a:ext cx="3853543" cy="1471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binarySearch</a:t>
            </a:r>
            <a:r>
              <a:rPr lang="en-US" dirty="0"/>
              <a:t>(array, first, last, item)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957F4-C8FB-4BC3-9A6A-A351B9BC6A56}"/>
              </a:ext>
            </a:extLst>
          </p:cNvPr>
          <p:cNvSpPr/>
          <p:nvPr/>
        </p:nvSpPr>
        <p:spPr>
          <a:xfrm>
            <a:off x="2337319" y="2390970"/>
            <a:ext cx="7825274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local variable: middle=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FEFF1-C068-41C7-A021-32B470ADA635}"/>
              </a:ext>
            </a:extLst>
          </p:cNvPr>
          <p:cNvSpPr/>
          <p:nvPr/>
        </p:nvSpPr>
        <p:spPr>
          <a:xfrm>
            <a:off x="0" y="3705808"/>
            <a:ext cx="6783354" cy="737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/2), item)</a:t>
            </a:r>
          </a:p>
          <a:p>
            <a:pPr algn="ctr"/>
            <a:r>
              <a:rPr lang="en-US" dirty="0"/>
              <a:t>Local variable: middle=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/2)/2)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90BB6-8E27-4012-85F5-C42A6B072BA1}"/>
              </a:ext>
            </a:extLst>
          </p:cNvPr>
          <p:cNvSpPr/>
          <p:nvPr/>
        </p:nvSpPr>
        <p:spPr>
          <a:xfrm>
            <a:off x="3694921" y="5015204"/>
            <a:ext cx="849707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+ 1, last= 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middle=</a:t>
            </a:r>
            <a:r>
              <a:rPr lang="en-US" dirty="0" err="1"/>
              <a:t>Math.floor</a:t>
            </a:r>
            <a:r>
              <a:rPr lang="en-US" dirty="0"/>
              <a:t>((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 + </a:t>
            </a:r>
            <a:r>
              <a:rPr lang="en-US" dirty="0" err="1"/>
              <a:t>array.length</a:t>
            </a:r>
            <a:r>
              <a:rPr lang="en-US" dirty="0"/>
              <a:t>)/2)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CC7CB9-E515-42E2-BED5-80750BF8FC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391677" y="3128088"/>
            <a:ext cx="0" cy="57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54D81-B6DA-4341-B9F6-EC365009A770}"/>
              </a:ext>
            </a:extLst>
          </p:cNvPr>
          <p:cNvCxnSpPr>
            <a:cxnSpLocks/>
          </p:cNvCxnSpPr>
          <p:nvPr/>
        </p:nvCxnSpPr>
        <p:spPr>
          <a:xfrm>
            <a:off x="8245154" y="3128088"/>
            <a:ext cx="0" cy="188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6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17E5-B5BE-4E55-8935-8FE27997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– Asynchronous Activities </a:t>
            </a:r>
          </a:p>
        </p:txBody>
      </p:sp>
      <p:pic>
        <p:nvPicPr>
          <p:cNvPr id="1026" name="Picture 2" descr="Web Programming Step by Step, Lecture 12: JavaScript">
            <a:extLst>
              <a:ext uri="{FF2B5EF4-FFF2-40B4-BE49-F238E27FC236}">
                <a16:creationId xmlns:a16="http://schemas.microsoft.com/office/drawing/2014/main" id="{1277F132-EF4A-479E-ABA2-4986A015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50" y="1492208"/>
            <a:ext cx="9081099" cy="448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34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6540-0C73-44EF-8765-46E97386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DC16-C7B3-4E66-A893-D7EB4B7DA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are </a:t>
            </a:r>
            <a:r>
              <a:rPr lang="en-US" b="1" dirty="0"/>
              <a:t>defined</a:t>
            </a:r>
            <a:r>
              <a:rPr lang="en-US" dirty="0"/>
              <a:t> by the platforms (MacOS UI, browsers, etc.)</a:t>
            </a:r>
          </a:p>
          <a:p>
            <a:pPr lvl="1"/>
            <a:r>
              <a:rPr lang="en-US" dirty="0"/>
              <a:t>Some platforms allow developer-defined events (custom events)</a:t>
            </a:r>
          </a:p>
          <a:p>
            <a:r>
              <a:rPr lang="en-US" dirty="0"/>
              <a:t>Events are results of </a:t>
            </a:r>
            <a:r>
              <a:rPr lang="en-US" b="1" dirty="0"/>
              <a:t>asynchronous activities</a:t>
            </a:r>
          </a:p>
          <a:p>
            <a:pPr lvl="1"/>
            <a:r>
              <a:rPr lang="en-US" dirty="0"/>
              <a:t>User actions (mouse click, keyboard, etc.)</a:t>
            </a:r>
          </a:p>
          <a:p>
            <a:pPr lvl="1"/>
            <a:r>
              <a:rPr lang="en-US" dirty="0"/>
              <a:t>Others (network, timer, other IO devices, etc.) </a:t>
            </a:r>
          </a:p>
          <a:p>
            <a:r>
              <a:rPr lang="en-US" dirty="0"/>
              <a:t>A developer/app </a:t>
            </a:r>
            <a:r>
              <a:rPr lang="en-US" b="1" dirty="0"/>
              <a:t>registers</a:t>
            </a:r>
            <a:r>
              <a:rPr lang="en-US" dirty="0"/>
              <a:t> listeners/handlers/functions </a:t>
            </a:r>
            <a:r>
              <a:rPr lang="en-US" i="1" dirty="0"/>
              <a:t>on the events</a:t>
            </a:r>
          </a:p>
          <a:p>
            <a:r>
              <a:rPr lang="en-US" dirty="0"/>
              <a:t>Events are </a:t>
            </a:r>
            <a:r>
              <a:rPr lang="en-US" b="1" dirty="0"/>
              <a:t>detected</a:t>
            </a:r>
            <a:r>
              <a:rPr lang="en-US" dirty="0"/>
              <a:t> by the platform</a:t>
            </a:r>
          </a:p>
          <a:p>
            <a:r>
              <a:rPr lang="en-US" dirty="0"/>
              <a:t>The platform </a:t>
            </a:r>
            <a:r>
              <a:rPr lang="en-US" b="1" dirty="0"/>
              <a:t>executes</a:t>
            </a:r>
            <a:r>
              <a:rPr lang="en-US" dirty="0"/>
              <a:t> all registered listeners on the event</a:t>
            </a:r>
          </a:p>
          <a:p>
            <a:pPr lvl="1"/>
            <a:r>
              <a:rPr lang="en-US" dirty="0"/>
              <a:t>A piece of data, also called event, is passed to the listeners</a:t>
            </a:r>
          </a:p>
        </p:txBody>
      </p:sp>
    </p:spTree>
    <p:extLst>
      <p:ext uri="{BB962C8B-B14F-4D97-AF65-F5344CB8AC3E}">
        <p14:creationId xmlns:p14="http://schemas.microsoft.com/office/powerpoint/2010/main" val="301797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4266-F1F1-45B1-9F94-2CC207FC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Four – the game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AC2FA-6E74-4C09-A146-C8C8D3FBBB05}"/>
              </a:ext>
            </a:extLst>
          </p:cNvPr>
          <p:cNvSpPr/>
          <p:nvPr/>
        </p:nvSpPr>
        <p:spPr>
          <a:xfrm>
            <a:off x="838200" y="1440611"/>
            <a:ext cx="10515600" cy="491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C7915C-E265-45E6-89A2-523ECB37AC59}"/>
              </a:ext>
            </a:extLst>
          </p:cNvPr>
          <p:cNvGrpSpPr/>
          <p:nvPr/>
        </p:nvGrpSpPr>
        <p:grpSpPr>
          <a:xfrm>
            <a:off x="3380707" y="1690688"/>
            <a:ext cx="640080" cy="4421325"/>
            <a:chOff x="1212843" y="1690688"/>
            <a:chExt cx="640080" cy="442132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08E6BEA2-5DA9-47F8-8140-EE03F75DBAA6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909E2CFB-7267-4C38-9776-1D522C429723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4ECF9C11-5466-4AA7-8E5C-FB23B1604930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75D39706-8648-45A8-8695-260EF8A975A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EAEDBDC9-C3A8-4B09-B678-BBBA62978680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6BC7B99A-668C-4730-8FFB-ACF9243C56C2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92B3FE-8E6A-4ACA-B763-159AB56720AE}"/>
              </a:ext>
            </a:extLst>
          </p:cNvPr>
          <p:cNvGrpSpPr/>
          <p:nvPr/>
        </p:nvGrpSpPr>
        <p:grpSpPr>
          <a:xfrm>
            <a:off x="4174719" y="1692216"/>
            <a:ext cx="640080" cy="4421325"/>
            <a:chOff x="1212843" y="1690688"/>
            <a:chExt cx="640080" cy="4421325"/>
          </a:xfrm>
        </p:grpSpPr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01D632B4-C594-4CCE-890F-BAE7BC77A877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0197F69-EEF1-4FCA-B99A-5180AE8FF80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98632308-A5D3-4C11-9DC8-732DA782B34A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DEC46BB-88C2-4FEA-8246-FE78C8B106BB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5C8F809-565E-438C-B9CF-62614BAE1C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B6AF9B56-030F-48C4-9968-BDA96838E665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21B2B28-7F3A-4F2A-A121-B755EB596999}"/>
              </a:ext>
            </a:extLst>
          </p:cNvPr>
          <p:cNvSpPr/>
          <p:nvPr/>
        </p:nvSpPr>
        <p:spPr>
          <a:xfrm>
            <a:off x="4968731" y="1690688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2132C23-CFCF-4699-AC45-3DCB3340B207}"/>
              </a:ext>
            </a:extLst>
          </p:cNvPr>
          <p:cNvSpPr/>
          <p:nvPr/>
        </p:nvSpPr>
        <p:spPr>
          <a:xfrm>
            <a:off x="4968731" y="2446937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x=2y=1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7AB6C38B-3E66-4BA5-A3C9-5C49F52154AE}"/>
              </a:ext>
            </a:extLst>
          </p:cNvPr>
          <p:cNvSpPr/>
          <p:nvPr/>
        </p:nvSpPr>
        <p:spPr>
          <a:xfrm>
            <a:off x="4968731" y="3203186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03604D2-0016-4B6A-878F-6B40919D7B44}"/>
              </a:ext>
            </a:extLst>
          </p:cNvPr>
          <p:cNvSpPr/>
          <p:nvPr/>
        </p:nvSpPr>
        <p:spPr>
          <a:xfrm>
            <a:off x="4968731" y="3959435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D92D38EC-2778-415D-8BC3-0A34FF66E885}"/>
              </a:ext>
            </a:extLst>
          </p:cNvPr>
          <p:cNvSpPr/>
          <p:nvPr/>
        </p:nvSpPr>
        <p:spPr>
          <a:xfrm>
            <a:off x="4968731" y="4715684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A64D384-E3C9-475C-8D45-CBE940981FEE}"/>
              </a:ext>
            </a:extLst>
          </p:cNvPr>
          <p:cNvSpPr/>
          <p:nvPr/>
        </p:nvSpPr>
        <p:spPr>
          <a:xfrm>
            <a:off x="4968731" y="5471933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258E9D-635C-44A6-93A3-C6291FE4B809}"/>
              </a:ext>
            </a:extLst>
          </p:cNvPr>
          <p:cNvGrpSpPr/>
          <p:nvPr/>
        </p:nvGrpSpPr>
        <p:grpSpPr>
          <a:xfrm>
            <a:off x="5758327" y="1690688"/>
            <a:ext cx="640080" cy="4421325"/>
            <a:chOff x="1212843" y="1690688"/>
            <a:chExt cx="640080" cy="4421325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AE765389-E54F-499A-87EF-46CA8D48F3E9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CED7BD1A-3896-474E-9476-95EA5DA20B9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F8EAF332-E63E-4BE5-B97E-9413733C2B26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55F72260-564D-4AEF-8FAA-4AAA0822CFB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334AD069-7AE2-4F2C-82B4-6F62AB41BF74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5DB77B74-689E-4198-9C73-F86D5AEEAEF1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50DC26A-F0C6-4890-A15D-76A2FD35987F}"/>
              </a:ext>
            </a:extLst>
          </p:cNvPr>
          <p:cNvGrpSpPr/>
          <p:nvPr/>
        </p:nvGrpSpPr>
        <p:grpSpPr>
          <a:xfrm>
            <a:off x="6552339" y="1690688"/>
            <a:ext cx="640080" cy="4421325"/>
            <a:chOff x="1212843" y="1690688"/>
            <a:chExt cx="640080" cy="4421325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B80C250F-8A07-49F8-AEA6-152C2E6C95F4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47097CDC-2607-4851-8A44-4DF2F7D6A5D0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994CAE3F-DD73-4AB9-B0B8-0276731E27E1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4E9CE65E-D16F-4E38-AD6C-155040ADC8C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3D716F2F-1AA3-49FB-A281-E12964E2D3F8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5CEBDEC9-9BB3-4CBF-9936-D3B3D2348DFF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3184CD-8B6D-4DEE-BDFA-B5E73EB73F86}"/>
              </a:ext>
            </a:extLst>
          </p:cNvPr>
          <p:cNvGrpSpPr/>
          <p:nvPr/>
        </p:nvGrpSpPr>
        <p:grpSpPr>
          <a:xfrm>
            <a:off x="7346351" y="1690688"/>
            <a:ext cx="640080" cy="4421325"/>
            <a:chOff x="1212843" y="1690688"/>
            <a:chExt cx="640080" cy="4421325"/>
          </a:xfrm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031FC533-E73B-4189-8BE4-71A5A6CE0EA2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3D63B896-50A3-44BE-B62F-12934BE70B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DB619E14-5767-4DA4-9ED8-C7F171C4A152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412CF218-23C2-4944-B4D1-B71357D602D8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772DD5CF-383E-43BE-A925-13F2E67CD2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74228BD-4615-4919-8399-C4A0D3F0617E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DABF63B-41AA-440C-90C5-54E2A426FDF8}"/>
              </a:ext>
            </a:extLst>
          </p:cNvPr>
          <p:cNvGrpSpPr/>
          <p:nvPr/>
        </p:nvGrpSpPr>
        <p:grpSpPr>
          <a:xfrm>
            <a:off x="8140363" y="1690688"/>
            <a:ext cx="640080" cy="4421325"/>
            <a:chOff x="1212843" y="1690688"/>
            <a:chExt cx="640080" cy="4421325"/>
          </a:xfrm>
        </p:grpSpPr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E9C7F27E-0D53-4510-B10A-62678817729B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3E6743A9-0CB8-4F29-900C-F33EC27011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A51EAA71-31E0-47C0-BA83-5F711BBDF1AD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B7A4D8BE-1593-47E9-AFE7-E5BD071DC8C6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58E3295F-DAC8-48CA-B161-52932C4B0E79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0562A96-C155-4FD3-9D49-3C8790EE1FF3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9531E5-F74C-408C-8E8B-82D5705B3774}"/>
              </a:ext>
            </a:extLst>
          </p:cNvPr>
          <p:cNvCxnSpPr>
            <a:cxnSpLocks/>
          </p:cNvCxnSpPr>
          <p:nvPr/>
        </p:nvCxnSpPr>
        <p:spPr>
          <a:xfrm>
            <a:off x="3380707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D3072A3-AFB2-4CAF-89C9-CF1068BC2CD1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FCA96D-4D73-4C6E-B3CE-C6820302D1E4}"/>
              </a:ext>
            </a:extLst>
          </p:cNvPr>
          <p:cNvCxnSpPr/>
          <p:nvPr/>
        </p:nvCxnSpPr>
        <p:spPr>
          <a:xfrm>
            <a:off x="838200" y="6521570"/>
            <a:ext cx="25425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B19EED-DB91-4E78-8EC9-90E174A1738C}"/>
              </a:ext>
            </a:extLst>
          </p:cNvPr>
          <p:cNvCxnSpPr>
            <a:cxnSpLocks/>
          </p:cNvCxnSpPr>
          <p:nvPr/>
        </p:nvCxnSpPr>
        <p:spPr>
          <a:xfrm>
            <a:off x="402569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280210-5A77-4900-BA83-C11944086A17}"/>
              </a:ext>
            </a:extLst>
          </p:cNvPr>
          <p:cNvCxnSpPr>
            <a:cxnSpLocks/>
          </p:cNvCxnSpPr>
          <p:nvPr/>
        </p:nvCxnSpPr>
        <p:spPr>
          <a:xfrm>
            <a:off x="4162369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F8A1B60-7AC0-4DF8-BAAD-8A8DC962A571}"/>
              </a:ext>
            </a:extLst>
          </p:cNvPr>
          <p:cNvCxnSpPr/>
          <p:nvPr/>
        </p:nvCxnSpPr>
        <p:spPr>
          <a:xfrm>
            <a:off x="3838755" y="6530196"/>
            <a:ext cx="18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DDCEC4-7A10-456D-BC68-B979E903E9F7}"/>
              </a:ext>
            </a:extLst>
          </p:cNvPr>
          <p:cNvCxnSpPr/>
          <p:nvPr/>
        </p:nvCxnSpPr>
        <p:spPr>
          <a:xfrm flipH="1">
            <a:off x="4174719" y="6530196"/>
            <a:ext cx="155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38A8D5-49C4-466E-B3A8-CAC2E0FF08C9}"/>
              </a:ext>
            </a:extLst>
          </p:cNvPr>
          <p:cNvSpPr txBox="1"/>
          <p:nvPr/>
        </p:nvSpPr>
        <p:spPr>
          <a:xfrm>
            <a:off x="1617049" y="6449047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margin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A08474-A2EA-4858-A29B-E802767FA9F6}"/>
              </a:ext>
            </a:extLst>
          </p:cNvPr>
          <p:cNvSpPr txBox="1"/>
          <p:nvPr/>
        </p:nvSpPr>
        <p:spPr>
          <a:xfrm>
            <a:off x="3666241" y="647032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BEA7A82-F263-4863-A0BD-F1531A4F818E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111712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532A5B-829E-41F9-9CC1-2A8DA7E3CE1D}"/>
              </a:ext>
            </a:extLst>
          </p:cNvPr>
          <p:cNvCxnSpPr>
            <a:cxnSpLocks/>
          </p:cNvCxnSpPr>
          <p:nvPr/>
        </p:nvCxnSpPr>
        <p:spPr>
          <a:xfrm flipV="1">
            <a:off x="833751" y="1682151"/>
            <a:ext cx="11182845" cy="10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8027E8D-7241-43C0-8BC5-5E8E90C259E7}"/>
              </a:ext>
            </a:extLst>
          </p:cNvPr>
          <p:cNvCxnSpPr/>
          <p:nvPr/>
        </p:nvCxnSpPr>
        <p:spPr>
          <a:xfrm>
            <a:off x="11533516" y="1259457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BFA45FB-27A1-4432-B121-CA97B0B3E30D}"/>
              </a:ext>
            </a:extLst>
          </p:cNvPr>
          <p:cNvCxnSpPr>
            <a:cxnSpLocks/>
          </p:cNvCxnSpPr>
          <p:nvPr/>
        </p:nvCxnSpPr>
        <p:spPr>
          <a:xfrm flipV="1">
            <a:off x="11533516" y="1682152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397AE41-AF0A-4EA7-9348-E457EF47314D}"/>
              </a:ext>
            </a:extLst>
          </p:cNvPr>
          <p:cNvCxnSpPr>
            <a:cxnSpLocks/>
          </p:cNvCxnSpPr>
          <p:nvPr/>
        </p:nvCxnSpPr>
        <p:spPr>
          <a:xfrm>
            <a:off x="842650" y="2329131"/>
            <a:ext cx="11182573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C87B1D5-353F-41DB-B236-E0A88FDFEBBD}"/>
              </a:ext>
            </a:extLst>
          </p:cNvPr>
          <p:cNvCxnSpPr>
            <a:cxnSpLocks/>
          </p:cNvCxnSpPr>
          <p:nvPr/>
        </p:nvCxnSpPr>
        <p:spPr>
          <a:xfrm flipV="1">
            <a:off x="842650" y="2446936"/>
            <a:ext cx="11178396" cy="85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95D7F40-8F67-4A01-91B5-5B80D29CC439}"/>
              </a:ext>
            </a:extLst>
          </p:cNvPr>
          <p:cNvCxnSpPr/>
          <p:nvPr/>
        </p:nvCxnSpPr>
        <p:spPr>
          <a:xfrm>
            <a:off x="11522013" y="2145876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B161AE-DC07-4DA8-9442-B4BF01CB87D2}"/>
              </a:ext>
            </a:extLst>
          </p:cNvPr>
          <p:cNvCxnSpPr>
            <a:cxnSpLocks/>
          </p:cNvCxnSpPr>
          <p:nvPr/>
        </p:nvCxnSpPr>
        <p:spPr>
          <a:xfrm flipV="1">
            <a:off x="11522013" y="2455474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5471ECC-3048-4A64-9D2A-C2A2A5616736}"/>
              </a:ext>
            </a:extLst>
          </p:cNvPr>
          <p:cNvSpPr txBox="1"/>
          <p:nvPr/>
        </p:nvSpPr>
        <p:spPr>
          <a:xfrm>
            <a:off x="11153895" y="1373749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margin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2CC7961-DCC7-4024-AAB7-56120ED3A561}"/>
              </a:ext>
            </a:extLst>
          </p:cNvPr>
          <p:cNvSpPr txBox="1"/>
          <p:nvPr/>
        </p:nvSpPr>
        <p:spPr>
          <a:xfrm>
            <a:off x="11297254" y="260579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55F8BCCC-E1A7-49C8-ABB3-A4463B38678F}"/>
              </a:ext>
            </a:extLst>
          </p:cNvPr>
          <p:cNvSpPr/>
          <p:nvPr/>
        </p:nvSpPr>
        <p:spPr>
          <a:xfrm>
            <a:off x="1156681" y="371904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BC92B33C-8BE9-48F4-9C9B-29F9F60563AB}"/>
              </a:ext>
            </a:extLst>
          </p:cNvPr>
          <p:cNvSpPr/>
          <p:nvPr/>
        </p:nvSpPr>
        <p:spPr>
          <a:xfrm>
            <a:off x="2440540" y="372470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DC0BD478-52D8-4A26-9470-9EA6F74865D1}"/>
              </a:ext>
            </a:extLst>
          </p:cNvPr>
          <p:cNvSpPr/>
          <p:nvPr/>
        </p:nvSpPr>
        <p:spPr>
          <a:xfrm>
            <a:off x="3700747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E671A15E-38D3-4317-B25E-09BC81D1224D}"/>
              </a:ext>
            </a:extLst>
          </p:cNvPr>
          <p:cNvSpPr/>
          <p:nvPr/>
        </p:nvSpPr>
        <p:spPr>
          <a:xfrm>
            <a:off x="5026242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D3979AC2-D401-42CE-A05A-38B2F7114656}"/>
              </a:ext>
            </a:extLst>
          </p:cNvPr>
          <p:cNvSpPr/>
          <p:nvPr/>
        </p:nvSpPr>
        <p:spPr>
          <a:xfrm>
            <a:off x="6312920" y="3730366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4EE01278-94F1-4DD3-BB28-455B935C0033}"/>
              </a:ext>
            </a:extLst>
          </p:cNvPr>
          <p:cNvSpPr/>
          <p:nvPr/>
        </p:nvSpPr>
        <p:spPr>
          <a:xfrm>
            <a:off x="7666391" y="371904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DF9B738D-AE2A-4C38-BB58-EF72B610CB30}"/>
              </a:ext>
            </a:extLst>
          </p:cNvPr>
          <p:cNvSpPr/>
          <p:nvPr/>
        </p:nvSpPr>
        <p:spPr>
          <a:xfrm>
            <a:off x="8953069" y="373036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89FD369B-76DC-4BC0-9A11-736E81CC36D1}"/>
              </a:ext>
            </a:extLst>
          </p:cNvPr>
          <p:cNvSpPr/>
          <p:nvPr/>
        </p:nvSpPr>
        <p:spPr>
          <a:xfrm>
            <a:off x="1098521" y="2516098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50668C06-4DED-47E9-ACD9-72F630EE084E}"/>
              </a:ext>
            </a:extLst>
          </p:cNvPr>
          <p:cNvSpPr/>
          <p:nvPr/>
        </p:nvSpPr>
        <p:spPr>
          <a:xfrm>
            <a:off x="1051315" y="132583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AEB32685-6517-4606-8BA3-53FA87608813}"/>
              </a:ext>
            </a:extLst>
          </p:cNvPr>
          <p:cNvSpPr/>
          <p:nvPr/>
        </p:nvSpPr>
        <p:spPr>
          <a:xfrm>
            <a:off x="1194557" y="490840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8AEAFF6B-519B-4757-8C6F-64BDC6B89A8F}"/>
              </a:ext>
            </a:extLst>
          </p:cNvPr>
          <p:cNvSpPr/>
          <p:nvPr/>
        </p:nvSpPr>
        <p:spPr>
          <a:xfrm>
            <a:off x="1140439" y="611301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F301-F24E-4AFE-8AF4-6B31372F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Modules, Classes, and Methods</a:t>
            </a:r>
          </a:p>
        </p:txBody>
      </p:sp>
      <p:pic>
        <p:nvPicPr>
          <p:cNvPr id="4" name="Graphic 3" descr="Classroom with solid fill">
            <a:extLst>
              <a:ext uri="{FF2B5EF4-FFF2-40B4-BE49-F238E27FC236}">
                <a16:creationId xmlns:a16="http://schemas.microsoft.com/office/drawing/2014/main" id="{9E9ACD12-0137-4022-95EB-7CA0ACE21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984288"/>
            <a:ext cx="2271471" cy="2271471"/>
          </a:xfrm>
          <a:prstGeom prst="rect">
            <a:avLst/>
          </a:prstGeom>
        </p:spPr>
      </p:pic>
      <p:pic>
        <p:nvPicPr>
          <p:cNvPr id="6" name="Graphic 5" descr="Cheers outline">
            <a:extLst>
              <a:ext uri="{FF2B5EF4-FFF2-40B4-BE49-F238E27FC236}">
                <a16:creationId xmlns:a16="http://schemas.microsoft.com/office/drawing/2014/main" id="{4DCC4CF0-45B8-43D8-9C88-2B84B6759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2559245"/>
            <a:ext cx="914400" cy="914400"/>
          </a:xfrm>
          <a:prstGeom prst="rect">
            <a:avLst/>
          </a:prstGeom>
        </p:spPr>
      </p:pic>
      <p:pic>
        <p:nvPicPr>
          <p:cNvPr id="7" name="Graphic 6" descr="Cheers outline">
            <a:extLst>
              <a:ext uri="{FF2B5EF4-FFF2-40B4-BE49-F238E27FC236}">
                <a16:creationId xmlns:a16="http://schemas.microsoft.com/office/drawing/2014/main" id="{82662C97-705A-4862-84B8-87C931B67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3662824"/>
            <a:ext cx="914400" cy="914400"/>
          </a:xfrm>
          <a:prstGeom prst="rect">
            <a:avLst/>
          </a:prstGeom>
        </p:spPr>
      </p:pic>
      <p:pic>
        <p:nvPicPr>
          <p:cNvPr id="8" name="Graphic 7" descr="Cheers outline">
            <a:extLst>
              <a:ext uri="{FF2B5EF4-FFF2-40B4-BE49-F238E27FC236}">
                <a16:creationId xmlns:a16="http://schemas.microsoft.com/office/drawing/2014/main" id="{80EB45E3-E974-4547-8C50-EED445398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4766403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6FFD6-8604-4C9B-B8FD-5B0B363E077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109671" y="3016445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96AC7F-8AAA-49B9-AAF8-66168055E57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09671" y="4120024"/>
            <a:ext cx="1245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64F65F-3EB3-4E6B-A082-F40F2C48E86A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109671" y="4120024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School boy with solid fill">
            <a:extLst>
              <a:ext uri="{FF2B5EF4-FFF2-40B4-BE49-F238E27FC236}">
                <a16:creationId xmlns:a16="http://schemas.microsoft.com/office/drawing/2014/main" id="{E69D4612-8A47-40EF-AC80-432364EC8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1366913"/>
            <a:ext cx="914400" cy="914400"/>
          </a:xfrm>
          <a:prstGeom prst="rect">
            <a:avLst/>
          </a:prstGeom>
        </p:spPr>
      </p:pic>
      <p:pic>
        <p:nvPicPr>
          <p:cNvPr id="17" name="Graphic 16" descr="School boy with solid fill">
            <a:extLst>
              <a:ext uri="{FF2B5EF4-FFF2-40B4-BE49-F238E27FC236}">
                <a16:creationId xmlns:a16="http://schemas.microsoft.com/office/drawing/2014/main" id="{B333CC1E-0BA1-4BBD-AD4F-525FFB726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9241" y="2559245"/>
            <a:ext cx="914400" cy="914400"/>
          </a:xfrm>
          <a:prstGeom prst="rect">
            <a:avLst/>
          </a:prstGeom>
        </p:spPr>
      </p:pic>
      <p:pic>
        <p:nvPicPr>
          <p:cNvPr id="18" name="Graphic 17" descr="School boy with solid fill">
            <a:extLst>
              <a:ext uri="{FF2B5EF4-FFF2-40B4-BE49-F238E27FC236}">
                <a16:creationId xmlns:a16="http://schemas.microsoft.com/office/drawing/2014/main" id="{E4EE3E8D-B280-4E39-B946-424F0C750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3751577"/>
            <a:ext cx="914400" cy="9144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0C824-987A-42F8-B408-B9A5CE27C1E0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5269456" y="1824113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852E6-17FA-4B4B-A815-8BB0C0D64893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5269456" y="3016445"/>
            <a:ext cx="2159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6747B5-9805-4E2B-8B50-F1B7B73BD3F4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5269456" y="3016445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6B3708-559E-479D-B370-D09EDB804786}"/>
              </a:ext>
            </a:extLst>
          </p:cNvPr>
          <p:cNvSpPr txBox="1"/>
          <p:nvPr/>
        </p:nvSpPr>
        <p:spPr>
          <a:xfrm>
            <a:off x="1290543" y="5680802"/>
            <a:ext cx="1366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Modules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Classrooms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C01407-F366-4FBC-9FE1-BBAA640CD418}"/>
              </a:ext>
            </a:extLst>
          </p:cNvPr>
          <p:cNvSpPr txBox="1"/>
          <p:nvPr/>
        </p:nvSpPr>
        <p:spPr>
          <a:xfrm>
            <a:off x="4344243" y="5680803"/>
            <a:ext cx="936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Teams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7511D-5B03-4F73-ACC9-0CBF24253B75}"/>
              </a:ext>
            </a:extLst>
          </p:cNvPr>
          <p:cNvSpPr txBox="1"/>
          <p:nvPr/>
        </p:nvSpPr>
        <p:spPr>
          <a:xfrm>
            <a:off x="6354764" y="5680801"/>
            <a:ext cx="1686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Methods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Kids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4C2AA4-1163-4D5B-AB25-636A117D5AFF}"/>
              </a:ext>
            </a:extLst>
          </p:cNvPr>
          <p:cNvSpPr txBox="1"/>
          <p:nvPr/>
        </p:nvSpPr>
        <p:spPr>
          <a:xfrm>
            <a:off x="3232784" y="1639655"/>
            <a:ext cx="2837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Properties </a:t>
            </a:r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Shared Resources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CDF72D9-36D6-4B84-8AE2-8F54CA821DDA}"/>
              </a:ext>
            </a:extLst>
          </p:cNvPr>
          <p:cNvSpPr/>
          <p:nvPr/>
        </p:nvSpPr>
        <p:spPr>
          <a:xfrm>
            <a:off x="8581167" y="1366913"/>
            <a:ext cx="489285" cy="53295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4A5279-F85A-4681-9416-0379174ED220}"/>
              </a:ext>
            </a:extLst>
          </p:cNvPr>
          <p:cNvSpPr/>
          <p:nvPr/>
        </p:nvSpPr>
        <p:spPr>
          <a:xfrm>
            <a:off x="9164934" y="1690882"/>
            <a:ext cx="1049419" cy="132556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DFBE74-E3B1-49E7-8B48-A055ADC03220}"/>
              </a:ext>
            </a:extLst>
          </p:cNvPr>
          <p:cNvSpPr/>
          <p:nvPr/>
        </p:nvSpPr>
        <p:spPr>
          <a:xfrm>
            <a:off x="10106894" y="1271604"/>
            <a:ext cx="1049419" cy="1325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Divide</a:t>
            </a:r>
          </a:p>
          <a:p>
            <a:pPr algn="ctr"/>
            <a:r>
              <a:rPr lang="en-US" sz="1400" dirty="0"/>
              <a:t>and</a:t>
            </a:r>
          </a:p>
          <a:p>
            <a:pPr algn="ctr"/>
            <a:r>
              <a:rPr lang="en-US" sz="1400" dirty="0"/>
              <a:t>Conquer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B63923-5634-4D28-8B9A-355890D7ACAC}"/>
              </a:ext>
            </a:extLst>
          </p:cNvPr>
          <p:cNvSpPr/>
          <p:nvPr/>
        </p:nvSpPr>
        <p:spPr>
          <a:xfrm>
            <a:off x="10796680" y="2103437"/>
            <a:ext cx="1049419" cy="132556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Separation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of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Concerns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835EA0-FFEF-41A5-8BC2-4C4F527BFFB9}"/>
              </a:ext>
            </a:extLst>
          </p:cNvPr>
          <p:cNvCxnSpPr>
            <a:cxnSpLocks/>
            <a:stCxn id="3" idx="4"/>
            <a:endCxn id="45" idx="0"/>
          </p:cNvCxnSpPr>
          <p:nvPr/>
        </p:nvCxnSpPr>
        <p:spPr>
          <a:xfrm>
            <a:off x="9689644" y="3016445"/>
            <a:ext cx="512059" cy="303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BC6228-C2A7-4CCB-B5DD-4C08A4F5737E}"/>
              </a:ext>
            </a:extLst>
          </p:cNvPr>
          <p:cNvCxnSpPr>
            <a:cxnSpLocks/>
            <a:stCxn id="23" idx="4"/>
            <a:endCxn id="45" idx="0"/>
          </p:cNvCxnSpPr>
          <p:nvPr/>
        </p:nvCxnSpPr>
        <p:spPr>
          <a:xfrm flipH="1">
            <a:off x="10201703" y="2597167"/>
            <a:ext cx="429901" cy="345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5CD467-7082-494F-9153-2D852CB17970}"/>
              </a:ext>
            </a:extLst>
          </p:cNvPr>
          <p:cNvCxnSpPr>
            <a:cxnSpLocks/>
            <a:stCxn id="25" idx="4"/>
            <a:endCxn id="45" idx="0"/>
          </p:cNvCxnSpPr>
          <p:nvPr/>
        </p:nvCxnSpPr>
        <p:spPr>
          <a:xfrm flipH="1">
            <a:off x="10201703" y="3429000"/>
            <a:ext cx="1119687" cy="261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0ED952-BFEC-4C05-88BD-8EE88434622D}"/>
              </a:ext>
            </a:extLst>
          </p:cNvPr>
          <p:cNvSpPr txBox="1"/>
          <p:nvPr/>
        </p:nvSpPr>
        <p:spPr>
          <a:xfrm>
            <a:off x="8692550" y="3325735"/>
            <a:ext cx="2414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And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Cooperation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724298C-BAB9-4ADE-B7D4-F349E10F32D9}"/>
              </a:ext>
            </a:extLst>
          </p:cNvPr>
          <p:cNvSpPr/>
          <p:nvPr/>
        </p:nvSpPr>
        <p:spPr>
          <a:xfrm>
            <a:off x="9164934" y="6047319"/>
            <a:ext cx="2073538" cy="5124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Awesome Software</a:t>
            </a:r>
          </a:p>
        </p:txBody>
      </p:sp>
    </p:spTree>
    <p:extLst>
      <p:ext uri="{BB962C8B-B14F-4D97-AF65-F5344CB8AC3E}">
        <p14:creationId xmlns:p14="http://schemas.microsoft.com/office/powerpoint/2010/main" val="11145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6B4F-984C-405E-8F03-412E6326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Classes – Inheritance!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5B62F6E-C42F-462D-B4C9-418D766FA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30" y="1216664"/>
            <a:ext cx="6494970" cy="34300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77C3A4-08C1-44E7-8ED4-0A73936416BB}"/>
              </a:ext>
            </a:extLst>
          </p:cNvPr>
          <p:cNvSpPr/>
          <p:nvPr/>
        </p:nvSpPr>
        <p:spPr>
          <a:xfrm>
            <a:off x="893307" y="1362877"/>
            <a:ext cx="4071196" cy="538597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class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eat()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move(area)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Dog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bark()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Cat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meow()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Cow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giveMilk</a:t>
            </a:r>
            <a:r>
              <a:rPr lang="en-US" sz="1600" dirty="0">
                <a:latin typeface="Consolas" panose="020B0609020204030204" pitchFamily="49" charset="0"/>
              </a:rPr>
              <a:t>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AnimalCafe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feed(animals)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animals.forEach</a:t>
            </a:r>
            <a:r>
              <a:rPr lang="en-US" sz="1600" dirty="0">
                <a:latin typeface="Consolas" panose="020B0609020204030204" pitchFamily="49" charset="0"/>
              </a:rPr>
              <a:t>(a =&gt; </a:t>
            </a:r>
            <a:r>
              <a:rPr lang="en-US" sz="1600" dirty="0" err="1">
                <a:latin typeface="Consolas" panose="020B0609020204030204" pitchFamily="49" charset="0"/>
              </a:rPr>
              <a:t>a.eat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45C91-4AD4-4553-B03D-91C7E0CD51A7}"/>
              </a:ext>
            </a:extLst>
          </p:cNvPr>
          <p:cNvSpPr/>
          <p:nvPr/>
        </p:nvSpPr>
        <p:spPr>
          <a:xfrm>
            <a:off x="8720890" y="4590275"/>
            <a:ext cx="3424989" cy="21021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steve</a:t>
            </a:r>
            <a:r>
              <a:rPr lang="en-US" dirty="0">
                <a:latin typeface="Consolas" panose="020B0609020204030204" pitchFamily="49" charset="0"/>
              </a:rPr>
              <a:t> = new Dog();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steve.move</a:t>
            </a:r>
            <a:r>
              <a:rPr lang="en-US" dirty="0">
                <a:latin typeface="Consolas" panose="020B0609020204030204" pitchFamily="49" charset="0"/>
              </a:rPr>
              <a:t>(playground);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steve.bark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steve.eat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leslie</a:t>
            </a:r>
            <a:r>
              <a:rPr lang="en-US" dirty="0">
                <a:latin typeface="Consolas" panose="020B0609020204030204" pitchFamily="49" charset="0"/>
              </a:rPr>
              <a:t> = new Cat();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leslie.meow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DB71D-DFF3-4B4B-8ACD-EA8AF6B3743D}"/>
              </a:ext>
            </a:extLst>
          </p:cNvPr>
          <p:cNvSpPr txBox="1"/>
          <p:nvPr/>
        </p:nvSpPr>
        <p:spPr>
          <a:xfrm>
            <a:off x="9403782" y="41959"/>
            <a:ext cx="2742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Reuse (no copy &amp; paste)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Polymorphism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173D99-96F7-46C4-BB7B-15676A3C94CA}"/>
              </a:ext>
            </a:extLst>
          </p:cNvPr>
          <p:cNvSpPr/>
          <p:nvPr/>
        </p:nvSpPr>
        <p:spPr>
          <a:xfrm>
            <a:off x="5205664" y="4646726"/>
            <a:ext cx="3360820" cy="1978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let animals = [ </a:t>
            </a:r>
          </a:p>
          <a:p>
            <a:r>
              <a:rPr lang="en-US" dirty="0"/>
              <a:t>  new Cat(), new Dog(), new Dog()</a:t>
            </a:r>
          </a:p>
          <a:p>
            <a:r>
              <a:rPr lang="en-US" dirty="0"/>
              <a:t>];</a:t>
            </a:r>
          </a:p>
          <a:p>
            <a:r>
              <a:rPr lang="en-US" dirty="0"/>
              <a:t>let café = new </a:t>
            </a:r>
            <a:r>
              <a:rPr lang="en-US" dirty="0" err="1"/>
              <a:t>AnimalCafe</a:t>
            </a:r>
            <a:r>
              <a:rPr lang="en-US" dirty="0"/>
              <a:t>();</a:t>
            </a:r>
          </a:p>
          <a:p>
            <a:r>
              <a:rPr lang="en-US" dirty="0" err="1"/>
              <a:t>café.feed</a:t>
            </a:r>
            <a:r>
              <a:rPr lang="en-US" dirty="0"/>
              <a:t>(animals);</a:t>
            </a:r>
          </a:p>
        </p:txBody>
      </p:sp>
    </p:spTree>
    <p:extLst>
      <p:ext uri="{BB962C8B-B14F-4D97-AF65-F5344CB8AC3E}">
        <p14:creationId xmlns:p14="http://schemas.microsoft.com/office/powerpoint/2010/main" val="170778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4190-2142-4A95-A293-596ED8AC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Class(static) vs instance(object)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60E287-60A7-4470-A55B-2604C346D4C2}"/>
              </a:ext>
            </a:extLst>
          </p:cNvPr>
          <p:cNvSpPr/>
          <p:nvPr/>
        </p:nvSpPr>
        <p:spPr>
          <a:xfrm>
            <a:off x="2803625" y="1996974"/>
            <a:ext cx="4359175" cy="1248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C12D81-23F8-46BE-ACFC-902752ACABF9}"/>
              </a:ext>
            </a:extLst>
          </p:cNvPr>
          <p:cNvSpPr/>
          <p:nvPr/>
        </p:nvSpPr>
        <p:spPr>
          <a:xfrm>
            <a:off x="2927684" y="2225040"/>
            <a:ext cx="1563036" cy="26416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0A838E-0117-4D7D-90C4-46A848970F73}"/>
              </a:ext>
            </a:extLst>
          </p:cNvPr>
          <p:cNvSpPr/>
          <p:nvPr/>
        </p:nvSpPr>
        <p:spPr>
          <a:xfrm>
            <a:off x="2927684" y="2682240"/>
            <a:ext cx="1563036" cy="26416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</a:t>
            </a:r>
            <a:r>
              <a:rPr lang="en-US" b="1" dirty="0"/>
              <a:t>M()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CCB235-0F80-4DD7-90CE-0B1F9DD05655}"/>
              </a:ext>
            </a:extLst>
          </p:cNvPr>
          <p:cNvSpPr/>
          <p:nvPr/>
        </p:nvSpPr>
        <p:spPr>
          <a:xfrm>
            <a:off x="5787456" y="4066405"/>
            <a:ext cx="4359175" cy="12486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290CC2-EB3E-4437-BA24-B8988455DA70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4662771" y="3566026"/>
            <a:ext cx="1445126" cy="8042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26A34-04C8-4F2D-BDA8-00767F60CB26}"/>
              </a:ext>
            </a:extLst>
          </p:cNvPr>
          <p:cNvSpPr/>
          <p:nvPr/>
        </p:nvSpPr>
        <p:spPr>
          <a:xfrm>
            <a:off x="4684295" y="3577389"/>
            <a:ext cx="617621" cy="28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9C58464-97C5-4963-87A7-BFAF3C1EF920}"/>
              </a:ext>
            </a:extLst>
          </p:cNvPr>
          <p:cNvSpPr/>
          <p:nvPr/>
        </p:nvSpPr>
        <p:spPr>
          <a:xfrm>
            <a:off x="5933440" y="2357120"/>
            <a:ext cx="780181" cy="2641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x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AC515D-9BB5-469A-AAE4-A80664C709D4}"/>
              </a:ext>
            </a:extLst>
          </p:cNvPr>
          <p:cNvSpPr/>
          <p:nvPr/>
        </p:nvSpPr>
        <p:spPr>
          <a:xfrm>
            <a:off x="5933440" y="2760980"/>
            <a:ext cx="780181" cy="2641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0D29EA-F5AD-4A4A-9DD1-64F4BAB457E8}"/>
              </a:ext>
            </a:extLst>
          </p:cNvPr>
          <p:cNvSpPr/>
          <p:nvPr/>
        </p:nvSpPr>
        <p:spPr>
          <a:xfrm>
            <a:off x="8716745" y="4386447"/>
            <a:ext cx="780181" cy="2641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x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1E0A9B-D0C3-4235-9489-6F8E491EE73D}"/>
              </a:ext>
            </a:extLst>
          </p:cNvPr>
          <p:cNvSpPr/>
          <p:nvPr/>
        </p:nvSpPr>
        <p:spPr>
          <a:xfrm>
            <a:off x="8716745" y="4790307"/>
            <a:ext cx="780181" cy="2641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2D8B48-3296-46C6-A32A-1DAD25730BE9}"/>
              </a:ext>
            </a:extLst>
          </p:cNvPr>
          <p:cNvSpPr txBox="1"/>
          <p:nvPr/>
        </p:nvSpPr>
        <p:spPr>
          <a:xfrm>
            <a:off x="906379" y="4227095"/>
            <a:ext cx="18622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c = new Class()</a:t>
            </a:r>
          </a:p>
          <a:p>
            <a:endParaRPr lang="en-US" dirty="0"/>
          </a:p>
          <a:p>
            <a:r>
              <a:rPr lang="en-US" dirty="0" err="1"/>
              <a:t>c.x</a:t>
            </a:r>
            <a:endParaRPr lang="en-US" dirty="0"/>
          </a:p>
          <a:p>
            <a:r>
              <a:rPr lang="en-US" dirty="0" err="1"/>
              <a:t>c.m</a:t>
            </a:r>
            <a:r>
              <a:rPr lang="en-US" dirty="0"/>
              <a:t>(5)</a:t>
            </a:r>
          </a:p>
          <a:p>
            <a:endParaRPr lang="en-US" dirty="0"/>
          </a:p>
          <a:p>
            <a:r>
              <a:rPr lang="en-US" dirty="0" err="1"/>
              <a:t>Class.A</a:t>
            </a:r>
            <a:endParaRPr lang="en-US" dirty="0"/>
          </a:p>
          <a:p>
            <a:r>
              <a:rPr lang="en-US" dirty="0" err="1"/>
              <a:t>Class.M</a:t>
            </a:r>
            <a:r>
              <a:rPr lang="en-US" dirty="0"/>
              <a:t>(3)</a:t>
            </a:r>
          </a:p>
          <a:p>
            <a:r>
              <a:rPr lang="en-US" dirty="0" err="1"/>
              <a:t>c.A</a:t>
            </a:r>
            <a:endParaRPr lang="en-US" dirty="0"/>
          </a:p>
          <a:p>
            <a:r>
              <a:rPr lang="en-US" strike="sngStrike" dirty="0" err="1"/>
              <a:t>Class.x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77901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6381-7FF8-4B6D-8AF5-01821CA6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Towards Better Design and Coding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D5DB136-D8B0-4B39-9999-F46C81174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16189"/>
              </p:ext>
            </p:extLst>
          </p:nvPr>
        </p:nvGraphicFramePr>
        <p:xfrm>
          <a:off x="838200" y="2455101"/>
          <a:ext cx="10515600" cy="3721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866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DADF-B9AE-4ECE-A530-3B438E0D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Classic Video Game – Tetris </a:t>
            </a:r>
            <a:r>
              <a:rPr lang="en-US" dirty="0">
                <a:hlinkClick r:id="rId2"/>
              </a:rPr>
              <a:t>https://www.youtube.com/watch?v=SHBYOCl8Ogg</a:t>
            </a:r>
            <a:endParaRPr lang="en-US" dirty="0"/>
          </a:p>
        </p:txBody>
      </p:sp>
      <p:pic>
        <p:nvPicPr>
          <p:cNvPr id="2056" name="Picture 8" descr="Tetris (1988, MSX2, BPS) | Generation MSX">
            <a:extLst>
              <a:ext uri="{FF2B5EF4-FFF2-40B4-BE49-F238E27FC236}">
                <a16:creationId xmlns:a16="http://schemas.microsoft.com/office/drawing/2014/main" id="{50F78D9C-2E08-4367-A21F-2C59FCC2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90" y="1572908"/>
            <a:ext cx="6867896" cy="515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986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C3AF-806C-44D6-89C7-BB044A90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– Tetris</a:t>
            </a:r>
          </a:p>
        </p:txBody>
      </p:sp>
      <p:pic>
        <p:nvPicPr>
          <p:cNvPr id="1026" name="Picture 2" descr="Tetris GIF on GIFER - by Bladecaster">
            <a:extLst>
              <a:ext uri="{FF2B5EF4-FFF2-40B4-BE49-F238E27FC236}">
                <a16:creationId xmlns:a16="http://schemas.microsoft.com/office/drawing/2014/main" id="{691310F6-F226-41FB-8785-18659E22E9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58" y="1552665"/>
            <a:ext cx="3847353" cy="482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earn about the history of Tetris from the evolution of the rule that blocks  fall - GIGAZINE">
            <a:extLst>
              <a:ext uri="{FF2B5EF4-FFF2-40B4-BE49-F238E27FC236}">
                <a16:creationId xmlns:a16="http://schemas.microsoft.com/office/drawing/2014/main" id="{2AE8AD08-BB7F-4B36-AD39-4057310C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18" y="1871662"/>
            <a:ext cx="41433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796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8100-480A-4E42-A0DA-C553B47A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EBCC-8AD6-4134-83D9-698B6284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types of pieces (I, J, L, O, S, T, Z)</a:t>
            </a:r>
          </a:p>
          <a:p>
            <a:r>
              <a:rPr lang="en-US" dirty="0"/>
              <a:t>A piece drops down at a given speed which cannot be reduced</a:t>
            </a:r>
          </a:p>
          <a:p>
            <a:r>
              <a:rPr lang="en-US" dirty="0"/>
              <a:t>When a piece lands on another piece or the bottom it stops and stays there</a:t>
            </a:r>
          </a:p>
          <a:p>
            <a:r>
              <a:rPr lang="en-US" dirty="0"/>
              <a:t>When a line is completed (filled with no gap) it disappears</a:t>
            </a:r>
          </a:p>
          <a:p>
            <a:r>
              <a:rPr lang="en-US" dirty="0"/>
              <a:t>When the game space is filled up the game ends</a:t>
            </a:r>
          </a:p>
          <a:p>
            <a:r>
              <a:rPr lang="en-US" dirty="0"/>
              <a:t>Player control: LEFT, RIGHT, ROTATE, DOWN, DROP</a:t>
            </a:r>
          </a:p>
        </p:txBody>
      </p:sp>
    </p:spTree>
    <p:extLst>
      <p:ext uri="{BB962C8B-B14F-4D97-AF65-F5344CB8AC3E}">
        <p14:creationId xmlns:p14="http://schemas.microsoft.com/office/powerpoint/2010/main" val="271201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8DFE32-6E22-408B-A1CC-753BD1FF606F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3857064" y="4983079"/>
            <a:ext cx="1438302" cy="77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63460D-37A1-44CF-9066-5546A25921B9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3857064" y="4279949"/>
            <a:ext cx="1438302" cy="70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574C0B-2C48-49AA-ACE9-145464557CF9}"/>
              </a:ext>
            </a:extLst>
          </p:cNvPr>
          <p:cNvCxnSpPr>
            <a:cxnSpLocks/>
            <a:stCxn id="62" idx="3"/>
            <a:endCxn id="56" idx="1"/>
          </p:cNvCxnSpPr>
          <p:nvPr/>
        </p:nvCxnSpPr>
        <p:spPr>
          <a:xfrm>
            <a:off x="3857064" y="2811092"/>
            <a:ext cx="143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EE7CC0C-44F7-454D-A7C5-3D37D742F2B4}"/>
              </a:ext>
            </a:extLst>
          </p:cNvPr>
          <p:cNvSpPr/>
          <p:nvPr/>
        </p:nvSpPr>
        <p:spPr>
          <a:xfrm>
            <a:off x="5295366" y="2353892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E7412D-3F83-4EF2-BC54-36509A8EDB44}"/>
              </a:ext>
            </a:extLst>
          </p:cNvPr>
          <p:cNvSpPr/>
          <p:nvPr/>
        </p:nvSpPr>
        <p:spPr>
          <a:xfrm>
            <a:off x="6562530" y="2353892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</a:t>
            </a:r>
          </a:p>
          <a:p>
            <a:pPr algn="ctr"/>
            <a:r>
              <a:rPr lang="en-US" dirty="0"/>
              <a:t>+, −, *, /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567EAF-93CC-4AB5-BEBF-800A86B2DDE6}"/>
              </a:ext>
            </a:extLst>
          </p:cNvPr>
          <p:cNvSpPr/>
          <p:nvPr/>
        </p:nvSpPr>
        <p:spPr>
          <a:xfrm>
            <a:off x="7829694" y="2352263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D088F3-B5C1-47F3-A289-16317EC16B5A}"/>
              </a:ext>
            </a:extLst>
          </p:cNvPr>
          <p:cNvSpPr/>
          <p:nvPr/>
        </p:nvSpPr>
        <p:spPr>
          <a:xfrm>
            <a:off x="2589900" y="2353892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6B4E07-65AF-46D8-AE50-246286FAFCE6}"/>
              </a:ext>
            </a:extLst>
          </p:cNvPr>
          <p:cNvSpPr/>
          <p:nvPr/>
        </p:nvSpPr>
        <p:spPr>
          <a:xfrm>
            <a:off x="2589900" y="4525879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2D5A42C-0BB9-4403-AEF2-D2A43D70D0FF}"/>
              </a:ext>
            </a:extLst>
          </p:cNvPr>
          <p:cNvSpPr/>
          <p:nvPr/>
        </p:nvSpPr>
        <p:spPr>
          <a:xfrm>
            <a:off x="5295366" y="3822749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A6BB85-82D2-4465-97C6-E3A95E3557E2}"/>
              </a:ext>
            </a:extLst>
          </p:cNvPr>
          <p:cNvSpPr/>
          <p:nvPr/>
        </p:nvSpPr>
        <p:spPr>
          <a:xfrm>
            <a:off x="5295366" y="5297944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7B6EE6-79CF-4D18-9AB2-54D78A00840D}"/>
              </a:ext>
            </a:extLst>
          </p:cNvPr>
          <p:cNvSpPr/>
          <p:nvPr/>
        </p:nvSpPr>
        <p:spPr>
          <a:xfrm>
            <a:off x="6562530" y="5297944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3DC36-5490-4F8A-B59A-4EF6923C3D8A}"/>
              </a:ext>
            </a:extLst>
          </p:cNvPr>
          <p:cNvSpPr/>
          <p:nvPr/>
        </p:nvSpPr>
        <p:spPr>
          <a:xfrm>
            <a:off x="7822563" y="5295655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2B884F-F615-43CB-9CA2-5235D9D6F963}"/>
              </a:ext>
            </a:extLst>
          </p:cNvPr>
          <p:cNvSpPr txBox="1"/>
          <p:nvPr/>
        </p:nvSpPr>
        <p:spPr>
          <a:xfrm>
            <a:off x="4244371" y="645656"/>
            <a:ext cx="370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((6 + 2) / 4) * (16 + 1)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63EE77-3DC1-428B-9DC1-DA1EEC12054B}"/>
              </a:ext>
            </a:extLst>
          </p:cNvPr>
          <p:cNvSpPr/>
          <p:nvPr/>
        </p:nvSpPr>
        <p:spPr>
          <a:xfrm>
            <a:off x="6562530" y="710048"/>
            <a:ext cx="1260033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77447F-5BB9-47C1-AD47-9DE3A9866232}"/>
              </a:ext>
            </a:extLst>
          </p:cNvPr>
          <p:cNvSpPr/>
          <p:nvPr/>
        </p:nvSpPr>
        <p:spPr>
          <a:xfrm>
            <a:off x="4458324" y="710048"/>
            <a:ext cx="1046738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C35E61-05FA-4F59-8526-C5620FA01602}"/>
              </a:ext>
            </a:extLst>
          </p:cNvPr>
          <p:cNvSpPr/>
          <p:nvPr/>
        </p:nvSpPr>
        <p:spPr>
          <a:xfrm>
            <a:off x="4351676" y="654889"/>
            <a:ext cx="1834520" cy="584769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9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2F03-779B-40AB-AAD1-9155F4A5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– Product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43A9-032B-4AE6-B2EC-D37FA841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Pieces controlled by computer</a:t>
            </a:r>
          </a:p>
          <a:p>
            <a:pPr lvl="1"/>
            <a:r>
              <a:rPr lang="en-US" dirty="0"/>
              <a:t>Moves down at a given speed (0.5 second per grid @ level 2)</a:t>
            </a:r>
          </a:p>
          <a:p>
            <a:pPr lvl="1"/>
            <a:r>
              <a:rPr lang="en-US" dirty="0"/>
              <a:t>Make sure the piece stays in the “game space”</a:t>
            </a:r>
          </a:p>
          <a:p>
            <a:pPr lvl="1"/>
            <a:r>
              <a:rPr lang="en-US" dirty="0"/>
              <a:t>Detect when the piece touches “ground”</a:t>
            </a:r>
          </a:p>
          <a:p>
            <a:pPr lvl="1"/>
            <a:r>
              <a:rPr lang="en-US" dirty="0"/>
              <a:t>Continue to generate a new piece randomly at the same chance</a:t>
            </a:r>
          </a:p>
          <a:p>
            <a:pPr lvl="1"/>
            <a:r>
              <a:rPr lang="en-US" dirty="0"/>
              <a:t>Compute game score</a:t>
            </a:r>
          </a:p>
          <a:p>
            <a:r>
              <a:rPr lang="en-US" dirty="0"/>
              <a:t>Player controls</a:t>
            </a:r>
          </a:p>
          <a:p>
            <a:pPr lvl="1"/>
            <a:r>
              <a:rPr lang="en-US" dirty="0"/>
              <a:t>Left, right, rotate counter-clockwise, speedup (down 3 grids), drop</a:t>
            </a:r>
          </a:p>
          <a:p>
            <a:r>
              <a:rPr lang="en-US" dirty="0"/>
              <a:t>Game space</a:t>
            </a:r>
          </a:p>
          <a:p>
            <a:pPr lvl="1"/>
            <a:r>
              <a:rPr lang="en-US" dirty="0"/>
              <a:t>10 columns x 20 rows</a:t>
            </a:r>
          </a:p>
        </p:txBody>
      </p:sp>
    </p:spTree>
    <p:extLst>
      <p:ext uri="{BB962C8B-B14F-4D97-AF65-F5344CB8AC3E}">
        <p14:creationId xmlns:p14="http://schemas.microsoft.com/office/powerpoint/2010/main" val="4068851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4306-23BC-4650-B4BA-F1091D7D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B42B9-07E6-41CA-B20C-F723BE0B41B6}"/>
              </a:ext>
            </a:extLst>
          </p:cNvPr>
          <p:cNvSpPr/>
          <p:nvPr/>
        </p:nvSpPr>
        <p:spPr>
          <a:xfrm>
            <a:off x="3344275" y="3040932"/>
            <a:ext cx="1564105" cy="21816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Game Space</a:t>
            </a:r>
          </a:p>
        </p:txBody>
      </p:sp>
      <p:sp>
        <p:nvSpPr>
          <p:cNvPr id="5" name="Flowchart: Manual Input 4">
            <a:extLst>
              <a:ext uri="{FF2B5EF4-FFF2-40B4-BE49-F238E27FC236}">
                <a16:creationId xmlns:a16="http://schemas.microsoft.com/office/drawing/2014/main" id="{B96E5AD5-2427-4FAE-B213-F77A5447BC7F}"/>
              </a:ext>
            </a:extLst>
          </p:cNvPr>
          <p:cNvSpPr/>
          <p:nvPr/>
        </p:nvSpPr>
        <p:spPr>
          <a:xfrm>
            <a:off x="7540289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Keyboard Input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0E91425-9574-468F-880B-CC04D7D23F1E}"/>
              </a:ext>
            </a:extLst>
          </p:cNvPr>
          <p:cNvCxnSpPr>
            <a:cxnSpLocks/>
            <a:stCxn id="5" idx="0"/>
            <a:endCxn id="19" idx="3"/>
          </p:cNvCxnSpPr>
          <p:nvPr/>
        </p:nvCxnSpPr>
        <p:spPr>
          <a:xfrm rot="16200000" flipV="1">
            <a:off x="6186866" y="3104592"/>
            <a:ext cx="2033083" cy="28955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198F14-C475-4EDB-A59E-63520D4403B4}"/>
              </a:ext>
            </a:extLst>
          </p:cNvPr>
          <p:cNvSpPr/>
          <p:nvPr/>
        </p:nvSpPr>
        <p:spPr>
          <a:xfrm>
            <a:off x="380500" y="2028334"/>
            <a:ext cx="1564105" cy="15075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Score 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59F1D9-7BD5-4F9A-BF6C-315D297F93AF}"/>
              </a:ext>
            </a:extLst>
          </p:cNvPr>
          <p:cNvSpPr/>
          <p:nvPr/>
        </p:nvSpPr>
        <p:spPr>
          <a:xfrm>
            <a:off x="6525379" y="1978886"/>
            <a:ext cx="1564105" cy="8469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Factory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AFAF5-5F71-4869-A2F4-174EA964CA44}"/>
              </a:ext>
            </a:extLst>
          </p:cNvPr>
          <p:cNvSpPr/>
          <p:nvPr/>
        </p:nvSpPr>
        <p:spPr>
          <a:xfrm>
            <a:off x="4038095" y="3403500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control(key)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158F68-CE62-4FB7-8336-64323A69C29A}"/>
              </a:ext>
            </a:extLst>
          </p:cNvPr>
          <p:cNvSpPr/>
          <p:nvPr/>
        </p:nvSpPr>
        <p:spPr>
          <a:xfrm>
            <a:off x="4038095" y="3778643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tick()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6F4537-E3E5-4FD2-8606-B37D056AE104}"/>
              </a:ext>
            </a:extLst>
          </p:cNvPr>
          <p:cNvSpPr/>
          <p:nvPr/>
        </p:nvSpPr>
        <p:spPr>
          <a:xfrm>
            <a:off x="4825542" y="2125691"/>
            <a:ext cx="1000623" cy="4256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Piece</a:t>
            </a:r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46AD94FF-B7F7-4330-A4B8-A8AC3F89864A}"/>
              </a:ext>
            </a:extLst>
          </p:cNvPr>
          <p:cNvSpPr/>
          <p:nvPr/>
        </p:nvSpPr>
        <p:spPr>
          <a:xfrm>
            <a:off x="4985084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DF2CE96-387F-4A6B-86E4-52A07B0276E7}"/>
              </a:ext>
            </a:extLst>
          </p:cNvPr>
          <p:cNvCxnSpPr>
            <a:cxnSpLocks/>
            <a:stCxn id="26" idx="0"/>
            <a:endCxn id="20" idx="3"/>
          </p:cNvCxnSpPr>
          <p:nvPr/>
        </p:nvCxnSpPr>
        <p:spPr>
          <a:xfrm rot="16200000" flipV="1">
            <a:off x="5096835" y="4569765"/>
            <a:ext cx="1657940" cy="3403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76AA94C-1B92-4CC9-B3B1-BD7BE1071A63}"/>
              </a:ext>
            </a:extLst>
          </p:cNvPr>
          <p:cNvSpPr/>
          <p:nvPr/>
        </p:nvSpPr>
        <p:spPr>
          <a:xfrm>
            <a:off x="7206916" y="2412017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make()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99E4D45-2A86-40A8-BF35-11C04F28AF5F}"/>
              </a:ext>
            </a:extLst>
          </p:cNvPr>
          <p:cNvCxnSpPr>
            <a:cxnSpLocks/>
            <a:stCxn id="4" idx="0"/>
            <a:endCxn id="32" idx="3"/>
          </p:cNvCxnSpPr>
          <p:nvPr/>
        </p:nvCxnSpPr>
        <p:spPr>
          <a:xfrm rot="5400000" flipH="1" flipV="1">
            <a:off x="6277096" y="393598"/>
            <a:ext cx="496567" cy="4798102"/>
          </a:xfrm>
          <a:prstGeom prst="bentConnector4">
            <a:avLst>
              <a:gd name="adj1" fmla="val 246876"/>
              <a:gd name="adj2" fmla="val 10476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9A4E33E-B137-4538-BBC3-58DDFA237103}"/>
              </a:ext>
            </a:extLst>
          </p:cNvPr>
          <p:cNvSpPr/>
          <p:nvPr/>
        </p:nvSpPr>
        <p:spPr>
          <a:xfrm>
            <a:off x="636669" y="2747796"/>
            <a:ext cx="216669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update(level, score)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93E266D-E511-43B7-8FD0-C302006D4EB8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rot="10800000">
            <a:off x="2803363" y="2880144"/>
            <a:ext cx="540912" cy="12516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75EE85-D1DC-4236-8C7C-91F69004FF46}"/>
              </a:ext>
            </a:extLst>
          </p:cNvPr>
          <p:cNvSpPr/>
          <p:nvPr/>
        </p:nvSpPr>
        <p:spPr>
          <a:xfrm>
            <a:off x="9132469" y="3403500"/>
            <a:ext cx="1564105" cy="8536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Forecast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6DDE42-DECA-4CA7-95CE-647013652330}"/>
              </a:ext>
            </a:extLst>
          </p:cNvPr>
          <p:cNvSpPr/>
          <p:nvPr/>
        </p:nvSpPr>
        <p:spPr>
          <a:xfrm>
            <a:off x="9837817" y="3777502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update(piece)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5A603A3-0CAB-423F-B8E1-865C80460382}"/>
              </a:ext>
            </a:extLst>
          </p:cNvPr>
          <p:cNvCxnSpPr>
            <a:cxnSpLocks/>
            <a:stCxn id="11" idx="2"/>
            <a:endCxn id="51" idx="3"/>
          </p:cNvCxnSpPr>
          <p:nvPr/>
        </p:nvCxnSpPr>
        <p:spPr>
          <a:xfrm rot="16200000" flipH="1">
            <a:off x="8889349" y="1243868"/>
            <a:ext cx="1084064" cy="4247899"/>
          </a:xfrm>
          <a:prstGeom prst="bentConnector4">
            <a:avLst>
              <a:gd name="adj1" fmla="val 43896"/>
              <a:gd name="adj2" fmla="val 10538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0F6B22F-B206-44C0-9B63-3DAD91A1E3C2}"/>
              </a:ext>
            </a:extLst>
          </p:cNvPr>
          <p:cNvSpPr/>
          <p:nvPr/>
        </p:nvSpPr>
        <p:spPr>
          <a:xfrm>
            <a:off x="5846732" y="1213375"/>
            <a:ext cx="1357293" cy="31820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 Shape… ]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1BEE2B-D13D-470A-9AED-C4FC3C9F812A}"/>
              </a:ext>
            </a:extLst>
          </p:cNvPr>
          <p:cNvCxnSpPr>
            <a:cxnSpLocks/>
            <a:stCxn id="24" idx="0"/>
            <a:endCxn id="23" idx="1"/>
          </p:cNvCxnSpPr>
          <p:nvPr/>
        </p:nvCxnSpPr>
        <p:spPr>
          <a:xfrm rot="5400000" flipH="1" flipV="1">
            <a:off x="5209688" y="1488647"/>
            <a:ext cx="753211" cy="520878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3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BB7E-B0FF-4A5A-8659-DCE8A083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 states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6DA39D95-0705-4986-9AED-3FA8151EDBDC}"/>
              </a:ext>
            </a:extLst>
          </p:cNvPr>
          <p:cNvSpPr/>
          <p:nvPr/>
        </p:nvSpPr>
        <p:spPr>
          <a:xfrm>
            <a:off x="4936958" y="1762876"/>
            <a:ext cx="1291390" cy="571249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AE6FDF-5A53-4AF9-A851-30861A95234F}"/>
              </a:ext>
            </a:extLst>
          </p:cNvPr>
          <p:cNvSpPr/>
          <p:nvPr/>
        </p:nvSpPr>
        <p:spPr>
          <a:xfrm>
            <a:off x="4936958" y="3318960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F16021-494E-4FC9-B471-D5DF08CB826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82653" y="2334125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B73E86-4D23-4082-91D9-D05A744E9921}"/>
              </a:ext>
            </a:extLst>
          </p:cNvPr>
          <p:cNvSpPr/>
          <p:nvPr/>
        </p:nvSpPr>
        <p:spPr>
          <a:xfrm>
            <a:off x="7904747" y="3318961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C4A77CB-B36A-417D-A7A3-A4E66125EE35}"/>
              </a:ext>
            </a:extLst>
          </p:cNvPr>
          <p:cNvCxnSpPr>
            <a:stCxn id="10" idx="1"/>
            <a:endCxn id="5" idx="1"/>
          </p:cNvCxnSpPr>
          <p:nvPr/>
        </p:nvCxnSpPr>
        <p:spPr>
          <a:xfrm rot="10800000">
            <a:off x="4936958" y="3604585"/>
            <a:ext cx="12700" cy="1556084"/>
          </a:xfrm>
          <a:prstGeom prst="bentConnector3">
            <a:avLst>
              <a:gd name="adj1" fmla="val 96947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78EA6C-B323-4FCE-A01D-960F0C870C96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582653" y="3890209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C00964-0B0F-4CE8-95A7-84C381BE01F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6228348" y="3604585"/>
            <a:ext cx="16763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0A0EBEC-E004-4B0A-870F-BAC17E973635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6895660" y="1664178"/>
            <a:ext cx="357813" cy="29517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E9B406FA-373F-477B-9EA2-D9AD8D14AD4C}"/>
              </a:ext>
            </a:extLst>
          </p:cNvPr>
          <p:cNvSpPr/>
          <p:nvPr/>
        </p:nvSpPr>
        <p:spPr>
          <a:xfrm>
            <a:off x="5149518" y="2560645"/>
            <a:ext cx="898343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3AAF1961-1B7C-4B17-9121-C7DA178E3F3E}"/>
              </a:ext>
            </a:extLst>
          </p:cNvPr>
          <p:cNvSpPr/>
          <p:nvPr/>
        </p:nvSpPr>
        <p:spPr>
          <a:xfrm>
            <a:off x="5149518" y="4173434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pause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977EC837-68F2-4582-995D-5762E37C3D40}"/>
              </a:ext>
            </a:extLst>
          </p:cNvPr>
          <p:cNvSpPr/>
          <p:nvPr/>
        </p:nvSpPr>
        <p:spPr>
          <a:xfrm>
            <a:off x="3272939" y="4175187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resume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456FE9A7-5352-4B59-8FF1-43AB0315DB6D}"/>
              </a:ext>
            </a:extLst>
          </p:cNvPr>
          <p:cNvSpPr/>
          <p:nvPr/>
        </p:nvSpPr>
        <p:spPr>
          <a:xfrm>
            <a:off x="8101268" y="2817135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again</a:t>
            </a: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A217EADA-271A-45CD-964F-BCDD59D301CA}"/>
              </a:ext>
            </a:extLst>
          </p:cNvPr>
          <p:cNvSpPr/>
          <p:nvPr/>
        </p:nvSpPr>
        <p:spPr>
          <a:xfrm>
            <a:off x="6626057" y="3456009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over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EBD8BA-FB67-48A3-9E5A-C3CC35329DFB}"/>
              </a:ext>
            </a:extLst>
          </p:cNvPr>
          <p:cNvSpPr/>
          <p:nvPr/>
        </p:nvSpPr>
        <p:spPr>
          <a:xfrm>
            <a:off x="4936958" y="4875044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Paused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91093A6-C42E-4328-B043-1710AFA1E2D6}"/>
              </a:ext>
            </a:extLst>
          </p:cNvPr>
          <p:cNvSpPr/>
          <p:nvPr/>
        </p:nvSpPr>
        <p:spPr>
          <a:xfrm>
            <a:off x="7038471" y="707852"/>
            <a:ext cx="1395657" cy="948406"/>
          </a:xfrm>
          <a:prstGeom prst="wedgeRoundRectCallout">
            <a:avLst>
              <a:gd name="adj1" fmla="val -111063"/>
              <a:gd name="adj2" fmla="val 8702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Play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12C954D-652A-4E30-AF4B-B1CD945A9B22}"/>
              </a:ext>
            </a:extLst>
          </p:cNvPr>
          <p:cNvSpPr/>
          <p:nvPr/>
        </p:nvSpPr>
        <p:spPr>
          <a:xfrm>
            <a:off x="9789692" y="2086442"/>
            <a:ext cx="1395657" cy="948406"/>
          </a:xfrm>
          <a:prstGeom prst="wedgeRoundRectCallout">
            <a:avLst>
              <a:gd name="adj1" fmla="val -111063"/>
              <a:gd name="adj2" fmla="val 8702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Over</a:t>
            </a:r>
          </a:p>
          <a:p>
            <a:pPr algn="ctr"/>
            <a:r>
              <a:rPr lang="en-US" dirty="0"/>
              <a:t>Play Again</a:t>
            </a:r>
          </a:p>
        </p:txBody>
      </p:sp>
    </p:spTree>
    <p:extLst>
      <p:ext uri="{BB962C8B-B14F-4D97-AF65-F5344CB8AC3E}">
        <p14:creationId xmlns:p14="http://schemas.microsoft.com/office/powerpoint/2010/main" val="821125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CBF0-B893-432C-8B0D-42DD50B7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Study – J, L, T (bounding box)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0819B2-D124-46E4-8B89-8E5EF2E4D595}"/>
              </a:ext>
            </a:extLst>
          </p:cNvPr>
          <p:cNvSpPr/>
          <p:nvPr/>
        </p:nvSpPr>
        <p:spPr>
          <a:xfrm>
            <a:off x="35589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8E51B6-43A3-4058-A789-3C6D01450997}"/>
              </a:ext>
            </a:extLst>
          </p:cNvPr>
          <p:cNvSpPr/>
          <p:nvPr/>
        </p:nvSpPr>
        <p:spPr>
          <a:xfrm>
            <a:off x="107960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62DB04-257C-44B1-BFDE-DB216786F35B}"/>
              </a:ext>
            </a:extLst>
          </p:cNvPr>
          <p:cNvSpPr/>
          <p:nvPr/>
        </p:nvSpPr>
        <p:spPr>
          <a:xfrm>
            <a:off x="107960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D442EF-933C-426D-A961-3C4FFF2E3746}"/>
              </a:ext>
            </a:extLst>
          </p:cNvPr>
          <p:cNvSpPr/>
          <p:nvPr/>
        </p:nvSpPr>
        <p:spPr>
          <a:xfrm>
            <a:off x="107960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(1,2)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40DA5-7FD3-4D92-9E51-56D5D17F52A9}"/>
              </a:ext>
            </a:extLst>
          </p:cNvPr>
          <p:cNvSpPr/>
          <p:nvPr/>
        </p:nvSpPr>
        <p:spPr>
          <a:xfrm>
            <a:off x="35589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D3ECC-F3A3-4939-B82B-C077DACCA13E}"/>
              </a:ext>
            </a:extLst>
          </p:cNvPr>
          <p:cNvSpPr/>
          <p:nvPr/>
        </p:nvSpPr>
        <p:spPr>
          <a:xfrm>
            <a:off x="35589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1EB0C8-8998-4EB1-9A18-B3DD153304F1}"/>
              </a:ext>
            </a:extLst>
          </p:cNvPr>
          <p:cNvSpPr/>
          <p:nvPr/>
        </p:nvSpPr>
        <p:spPr>
          <a:xfrm>
            <a:off x="180005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C95658-7254-47EE-A24E-575BCA1D9427}"/>
              </a:ext>
            </a:extLst>
          </p:cNvPr>
          <p:cNvSpPr/>
          <p:nvPr/>
        </p:nvSpPr>
        <p:spPr>
          <a:xfrm>
            <a:off x="180005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6472E-CB32-4F41-9378-C30BEC21EE2D}"/>
              </a:ext>
            </a:extLst>
          </p:cNvPr>
          <p:cNvSpPr/>
          <p:nvPr/>
        </p:nvSpPr>
        <p:spPr>
          <a:xfrm>
            <a:off x="180005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(2,2)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BE27C2-AD99-43FC-BB54-239234390CBB}"/>
              </a:ext>
            </a:extLst>
          </p:cNvPr>
          <p:cNvSpPr/>
          <p:nvPr/>
        </p:nvSpPr>
        <p:spPr>
          <a:xfrm>
            <a:off x="266231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14B6DC-6C82-489D-AF45-ECE570687B8A}"/>
              </a:ext>
            </a:extLst>
          </p:cNvPr>
          <p:cNvSpPr/>
          <p:nvPr/>
        </p:nvSpPr>
        <p:spPr>
          <a:xfrm>
            <a:off x="3386031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295BFF-FAAF-4559-B625-D8A3DF954292}"/>
              </a:ext>
            </a:extLst>
          </p:cNvPr>
          <p:cNvSpPr/>
          <p:nvPr/>
        </p:nvSpPr>
        <p:spPr>
          <a:xfrm>
            <a:off x="3386031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A80BCD-FFB8-4217-8B8B-E44432BEC2E5}"/>
              </a:ext>
            </a:extLst>
          </p:cNvPr>
          <p:cNvSpPr/>
          <p:nvPr/>
        </p:nvSpPr>
        <p:spPr>
          <a:xfrm>
            <a:off x="3386031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50B823-ED76-43EC-B986-CE2EBCEE40C2}"/>
              </a:ext>
            </a:extLst>
          </p:cNvPr>
          <p:cNvSpPr/>
          <p:nvPr/>
        </p:nvSpPr>
        <p:spPr>
          <a:xfrm>
            <a:off x="266231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22573C-ADFC-4797-85C7-7B37DED7BE2D}"/>
              </a:ext>
            </a:extLst>
          </p:cNvPr>
          <p:cNvSpPr/>
          <p:nvPr/>
        </p:nvSpPr>
        <p:spPr>
          <a:xfrm>
            <a:off x="266231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29F428-65F5-4F50-9A14-61301D0E55FB}"/>
              </a:ext>
            </a:extLst>
          </p:cNvPr>
          <p:cNvSpPr/>
          <p:nvPr/>
        </p:nvSpPr>
        <p:spPr>
          <a:xfrm>
            <a:off x="4106479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0856C1-A28B-4ECD-830F-06A392E80B0C}"/>
              </a:ext>
            </a:extLst>
          </p:cNvPr>
          <p:cNvSpPr/>
          <p:nvPr/>
        </p:nvSpPr>
        <p:spPr>
          <a:xfrm>
            <a:off x="4106479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0C6F52-B9A9-43A5-BDE3-B7EF687A276C}"/>
              </a:ext>
            </a:extLst>
          </p:cNvPr>
          <p:cNvSpPr/>
          <p:nvPr/>
        </p:nvSpPr>
        <p:spPr>
          <a:xfrm>
            <a:off x="4106479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81F324-BB4C-4685-9E7F-B46DE6E3C15F}"/>
              </a:ext>
            </a:extLst>
          </p:cNvPr>
          <p:cNvSpPr/>
          <p:nvPr/>
        </p:nvSpPr>
        <p:spPr>
          <a:xfrm>
            <a:off x="4963512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92C4A0-3A83-48D2-BC86-186151FA571D}"/>
              </a:ext>
            </a:extLst>
          </p:cNvPr>
          <p:cNvSpPr/>
          <p:nvPr/>
        </p:nvSpPr>
        <p:spPr>
          <a:xfrm>
            <a:off x="5687226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E0E958-21E5-4872-95B2-8B9EBDC148F9}"/>
              </a:ext>
            </a:extLst>
          </p:cNvPr>
          <p:cNvSpPr/>
          <p:nvPr/>
        </p:nvSpPr>
        <p:spPr>
          <a:xfrm>
            <a:off x="5687226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EC67DF-6910-4A1E-BA35-85F50A40EB90}"/>
              </a:ext>
            </a:extLst>
          </p:cNvPr>
          <p:cNvSpPr/>
          <p:nvPr/>
        </p:nvSpPr>
        <p:spPr>
          <a:xfrm>
            <a:off x="5687226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9DAE79-257B-437B-A61D-EFB0A1538BC7}"/>
              </a:ext>
            </a:extLst>
          </p:cNvPr>
          <p:cNvSpPr/>
          <p:nvPr/>
        </p:nvSpPr>
        <p:spPr>
          <a:xfrm>
            <a:off x="4963512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63A62B-DF7E-42A3-B335-B61166CA1F73}"/>
              </a:ext>
            </a:extLst>
          </p:cNvPr>
          <p:cNvSpPr/>
          <p:nvPr/>
        </p:nvSpPr>
        <p:spPr>
          <a:xfrm>
            <a:off x="4963512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3247B9-288C-45DB-BBFB-8B6CBE49C612}"/>
              </a:ext>
            </a:extLst>
          </p:cNvPr>
          <p:cNvSpPr/>
          <p:nvPr/>
        </p:nvSpPr>
        <p:spPr>
          <a:xfrm>
            <a:off x="6407674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34C589-4916-42A3-BD26-EE5AE57C9725}"/>
              </a:ext>
            </a:extLst>
          </p:cNvPr>
          <p:cNvSpPr/>
          <p:nvPr/>
        </p:nvSpPr>
        <p:spPr>
          <a:xfrm>
            <a:off x="6407674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64DEDD-541B-47A2-B121-76B365E7833A}"/>
              </a:ext>
            </a:extLst>
          </p:cNvPr>
          <p:cNvSpPr/>
          <p:nvPr/>
        </p:nvSpPr>
        <p:spPr>
          <a:xfrm>
            <a:off x="6407674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2C788B-4F29-4BBF-8F12-0EE2D27A54F4}"/>
              </a:ext>
            </a:extLst>
          </p:cNvPr>
          <p:cNvSpPr/>
          <p:nvPr/>
        </p:nvSpPr>
        <p:spPr>
          <a:xfrm>
            <a:off x="35589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ECA334E-2162-4D8E-B39B-DD4D9BD65A99}"/>
              </a:ext>
            </a:extLst>
          </p:cNvPr>
          <p:cNvSpPr/>
          <p:nvPr/>
        </p:nvSpPr>
        <p:spPr>
          <a:xfrm>
            <a:off x="107960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F0350E-DEA6-494F-908E-3BF789841240}"/>
              </a:ext>
            </a:extLst>
          </p:cNvPr>
          <p:cNvSpPr/>
          <p:nvPr/>
        </p:nvSpPr>
        <p:spPr>
          <a:xfrm>
            <a:off x="1079607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E56F1B-C229-4A72-9FA1-D09EDB2E763F}"/>
              </a:ext>
            </a:extLst>
          </p:cNvPr>
          <p:cNvSpPr/>
          <p:nvPr/>
        </p:nvSpPr>
        <p:spPr>
          <a:xfrm>
            <a:off x="107960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932D22-BE65-4425-882B-DC525F512F03}"/>
              </a:ext>
            </a:extLst>
          </p:cNvPr>
          <p:cNvSpPr/>
          <p:nvPr/>
        </p:nvSpPr>
        <p:spPr>
          <a:xfrm>
            <a:off x="355893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34F5480-E43C-48CE-AACC-2C7BC1A0AEE6}"/>
              </a:ext>
            </a:extLst>
          </p:cNvPr>
          <p:cNvSpPr/>
          <p:nvPr/>
        </p:nvSpPr>
        <p:spPr>
          <a:xfrm>
            <a:off x="35589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E344E4-5A32-48B5-9451-DD8CDB411A93}"/>
              </a:ext>
            </a:extLst>
          </p:cNvPr>
          <p:cNvSpPr/>
          <p:nvPr/>
        </p:nvSpPr>
        <p:spPr>
          <a:xfrm>
            <a:off x="180005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0CAC1D-B136-4B57-9AC7-AFB15750C030}"/>
              </a:ext>
            </a:extLst>
          </p:cNvPr>
          <p:cNvSpPr/>
          <p:nvPr/>
        </p:nvSpPr>
        <p:spPr>
          <a:xfrm>
            <a:off x="180005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4D5CCC3-337C-47C7-84B8-6E2AD951E621}"/>
              </a:ext>
            </a:extLst>
          </p:cNvPr>
          <p:cNvSpPr/>
          <p:nvPr/>
        </p:nvSpPr>
        <p:spPr>
          <a:xfrm>
            <a:off x="180005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441056-5E71-412A-9A1A-D22FA7A7B96D}"/>
              </a:ext>
            </a:extLst>
          </p:cNvPr>
          <p:cNvSpPr/>
          <p:nvPr/>
        </p:nvSpPr>
        <p:spPr>
          <a:xfrm>
            <a:off x="266231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C7A3D5-F1E0-456B-B6FC-814B8B705250}"/>
              </a:ext>
            </a:extLst>
          </p:cNvPr>
          <p:cNvSpPr/>
          <p:nvPr/>
        </p:nvSpPr>
        <p:spPr>
          <a:xfrm>
            <a:off x="3386031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BCCAF84-5240-4EB7-8415-3DE31130C0F1}"/>
              </a:ext>
            </a:extLst>
          </p:cNvPr>
          <p:cNvSpPr/>
          <p:nvPr/>
        </p:nvSpPr>
        <p:spPr>
          <a:xfrm>
            <a:off x="3386031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356080-133E-43D3-A202-3B5137F8FE90}"/>
              </a:ext>
            </a:extLst>
          </p:cNvPr>
          <p:cNvSpPr/>
          <p:nvPr/>
        </p:nvSpPr>
        <p:spPr>
          <a:xfrm>
            <a:off x="3386031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0D519-867B-4F5A-A827-C8F173682ED3}"/>
              </a:ext>
            </a:extLst>
          </p:cNvPr>
          <p:cNvSpPr/>
          <p:nvPr/>
        </p:nvSpPr>
        <p:spPr>
          <a:xfrm>
            <a:off x="2662317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4F0C22-F427-4DAC-8894-433F4521E067}"/>
              </a:ext>
            </a:extLst>
          </p:cNvPr>
          <p:cNvSpPr/>
          <p:nvPr/>
        </p:nvSpPr>
        <p:spPr>
          <a:xfrm>
            <a:off x="266231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28179A-6E4D-4747-8276-5EEF91FF076C}"/>
              </a:ext>
            </a:extLst>
          </p:cNvPr>
          <p:cNvSpPr/>
          <p:nvPr/>
        </p:nvSpPr>
        <p:spPr>
          <a:xfrm>
            <a:off x="4106479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B8A93D-6829-435E-B4AF-9875BA46B79E}"/>
              </a:ext>
            </a:extLst>
          </p:cNvPr>
          <p:cNvSpPr/>
          <p:nvPr/>
        </p:nvSpPr>
        <p:spPr>
          <a:xfrm>
            <a:off x="4106479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B4A9A7F-52B0-44B3-A9F9-BE1EB7109491}"/>
              </a:ext>
            </a:extLst>
          </p:cNvPr>
          <p:cNvSpPr/>
          <p:nvPr/>
        </p:nvSpPr>
        <p:spPr>
          <a:xfrm>
            <a:off x="4106479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BE6311-0ABE-47AE-A6BF-33658F6EC818}"/>
              </a:ext>
            </a:extLst>
          </p:cNvPr>
          <p:cNvSpPr/>
          <p:nvPr/>
        </p:nvSpPr>
        <p:spPr>
          <a:xfrm>
            <a:off x="4963512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1704FF-A721-411B-BF0B-D3B32C4DAA06}"/>
              </a:ext>
            </a:extLst>
          </p:cNvPr>
          <p:cNvSpPr/>
          <p:nvPr/>
        </p:nvSpPr>
        <p:spPr>
          <a:xfrm>
            <a:off x="5687226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6AEC95-6EF6-44E3-9550-7B530E9BB349}"/>
              </a:ext>
            </a:extLst>
          </p:cNvPr>
          <p:cNvSpPr/>
          <p:nvPr/>
        </p:nvSpPr>
        <p:spPr>
          <a:xfrm>
            <a:off x="5687226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C84E7E-69D8-4161-B879-42410C08BE75}"/>
              </a:ext>
            </a:extLst>
          </p:cNvPr>
          <p:cNvSpPr/>
          <p:nvPr/>
        </p:nvSpPr>
        <p:spPr>
          <a:xfrm>
            <a:off x="5687226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C6DC0FE-84B9-4907-BE19-1C776409C5DF}"/>
              </a:ext>
            </a:extLst>
          </p:cNvPr>
          <p:cNvSpPr/>
          <p:nvPr/>
        </p:nvSpPr>
        <p:spPr>
          <a:xfrm>
            <a:off x="4963512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1BFAF50-5531-42A5-B657-30D80D27575B}"/>
              </a:ext>
            </a:extLst>
          </p:cNvPr>
          <p:cNvSpPr/>
          <p:nvPr/>
        </p:nvSpPr>
        <p:spPr>
          <a:xfrm>
            <a:off x="4963512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B6F038C-8543-4C4A-8469-E5D8AADDD86C}"/>
              </a:ext>
            </a:extLst>
          </p:cNvPr>
          <p:cNvSpPr/>
          <p:nvPr/>
        </p:nvSpPr>
        <p:spPr>
          <a:xfrm>
            <a:off x="6407674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6904003-D436-4F3F-A772-B7DA01CB5232}"/>
              </a:ext>
            </a:extLst>
          </p:cNvPr>
          <p:cNvSpPr/>
          <p:nvPr/>
        </p:nvSpPr>
        <p:spPr>
          <a:xfrm>
            <a:off x="6407674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2F0421-EE0D-439F-A954-DD1C87D11E84}"/>
              </a:ext>
            </a:extLst>
          </p:cNvPr>
          <p:cNvSpPr/>
          <p:nvPr/>
        </p:nvSpPr>
        <p:spPr>
          <a:xfrm>
            <a:off x="6407674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719684-A4D0-44DD-8F8B-07003268EC48}"/>
              </a:ext>
            </a:extLst>
          </p:cNvPr>
          <p:cNvSpPr txBox="1"/>
          <p:nvPr/>
        </p:nvSpPr>
        <p:spPr>
          <a:xfrm>
            <a:off x="9189497" y="735819"/>
            <a:ext cx="2164303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 is the same as J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9AD827-77D2-4127-B393-91AE4AD0AEA9}"/>
              </a:ext>
            </a:extLst>
          </p:cNvPr>
          <p:cNvSpPr/>
          <p:nvPr/>
        </p:nvSpPr>
        <p:spPr>
          <a:xfrm>
            <a:off x="726256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5AEE34-0AA9-422D-8AE6-9E6D16EBA1B6}"/>
              </a:ext>
            </a:extLst>
          </p:cNvPr>
          <p:cNvSpPr/>
          <p:nvPr/>
        </p:nvSpPr>
        <p:spPr>
          <a:xfrm>
            <a:off x="7986277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B3DE34-B41B-4F01-B1F2-0543973B50AC}"/>
              </a:ext>
            </a:extLst>
          </p:cNvPr>
          <p:cNvSpPr/>
          <p:nvPr/>
        </p:nvSpPr>
        <p:spPr>
          <a:xfrm>
            <a:off x="798627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423E34-8986-43FC-8878-A30A81CC7980}"/>
              </a:ext>
            </a:extLst>
          </p:cNvPr>
          <p:cNvSpPr/>
          <p:nvPr/>
        </p:nvSpPr>
        <p:spPr>
          <a:xfrm>
            <a:off x="798627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812601-D1E1-450C-B384-81B6FD5D609E}"/>
              </a:ext>
            </a:extLst>
          </p:cNvPr>
          <p:cNvSpPr/>
          <p:nvPr/>
        </p:nvSpPr>
        <p:spPr>
          <a:xfrm>
            <a:off x="726256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EC5E4E-65B0-48B5-868F-580785A58016}"/>
              </a:ext>
            </a:extLst>
          </p:cNvPr>
          <p:cNvSpPr/>
          <p:nvPr/>
        </p:nvSpPr>
        <p:spPr>
          <a:xfrm>
            <a:off x="726256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E99E01-3F16-4C7B-A53C-43C78EB5C30B}"/>
              </a:ext>
            </a:extLst>
          </p:cNvPr>
          <p:cNvSpPr/>
          <p:nvPr/>
        </p:nvSpPr>
        <p:spPr>
          <a:xfrm>
            <a:off x="8706725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4B6580-5859-4420-A199-8FBD785B4FD3}"/>
              </a:ext>
            </a:extLst>
          </p:cNvPr>
          <p:cNvSpPr/>
          <p:nvPr/>
        </p:nvSpPr>
        <p:spPr>
          <a:xfrm>
            <a:off x="870672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BB7D3F-F2EB-4845-856D-4362607A3D53}"/>
              </a:ext>
            </a:extLst>
          </p:cNvPr>
          <p:cNvSpPr/>
          <p:nvPr/>
        </p:nvSpPr>
        <p:spPr>
          <a:xfrm>
            <a:off x="870672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4FAF31-858A-4086-96D0-D941D97953B5}"/>
              </a:ext>
            </a:extLst>
          </p:cNvPr>
          <p:cNvSpPr/>
          <p:nvPr/>
        </p:nvSpPr>
        <p:spPr>
          <a:xfrm>
            <a:off x="726256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BC0DF0E-5624-4AD2-A8B4-B477BABF0955}"/>
              </a:ext>
            </a:extLst>
          </p:cNvPr>
          <p:cNvSpPr/>
          <p:nvPr/>
        </p:nvSpPr>
        <p:spPr>
          <a:xfrm>
            <a:off x="798627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43BA87-84FB-469A-B75E-58023ECDD07E}"/>
              </a:ext>
            </a:extLst>
          </p:cNvPr>
          <p:cNvSpPr/>
          <p:nvPr/>
        </p:nvSpPr>
        <p:spPr>
          <a:xfrm>
            <a:off x="798627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8A734DA-F9A5-4E8C-8376-BE755978C66B}"/>
              </a:ext>
            </a:extLst>
          </p:cNvPr>
          <p:cNvSpPr/>
          <p:nvPr/>
        </p:nvSpPr>
        <p:spPr>
          <a:xfrm>
            <a:off x="798627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B417791-3D3B-445E-A39F-BE193E4382E4}"/>
              </a:ext>
            </a:extLst>
          </p:cNvPr>
          <p:cNvSpPr/>
          <p:nvPr/>
        </p:nvSpPr>
        <p:spPr>
          <a:xfrm>
            <a:off x="726256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8F8DEB-D69F-4274-861A-9D4DBC07087E}"/>
              </a:ext>
            </a:extLst>
          </p:cNvPr>
          <p:cNvSpPr/>
          <p:nvPr/>
        </p:nvSpPr>
        <p:spPr>
          <a:xfrm>
            <a:off x="726256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77CB449-E87B-4A9C-BD26-8B13D0FC1340}"/>
              </a:ext>
            </a:extLst>
          </p:cNvPr>
          <p:cNvSpPr/>
          <p:nvPr/>
        </p:nvSpPr>
        <p:spPr>
          <a:xfrm>
            <a:off x="870672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75F134-0048-496B-A605-4C839CE0B1B4}"/>
              </a:ext>
            </a:extLst>
          </p:cNvPr>
          <p:cNvSpPr/>
          <p:nvPr/>
        </p:nvSpPr>
        <p:spPr>
          <a:xfrm>
            <a:off x="8706725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707A170-A690-4FD5-AEC0-FCB17F4BECFA}"/>
              </a:ext>
            </a:extLst>
          </p:cNvPr>
          <p:cNvSpPr/>
          <p:nvPr/>
        </p:nvSpPr>
        <p:spPr>
          <a:xfrm>
            <a:off x="870672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17983DE-07A2-4577-94DA-50DB36EC29DA}"/>
              </a:ext>
            </a:extLst>
          </p:cNvPr>
          <p:cNvSpPr/>
          <p:nvPr/>
        </p:nvSpPr>
        <p:spPr>
          <a:xfrm>
            <a:off x="9529683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30262A2-E512-4EF2-A2BF-DAEC19668D0B}"/>
              </a:ext>
            </a:extLst>
          </p:cNvPr>
          <p:cNvSpPr/>
          <p:nvPr/>
        </p:nvSpPr>
        <p:spPr>
          <a:xfrm>
            <a:off x="1025339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F7DDFA0-0620-41A4-B921-751CB13CC1B4}"/>
              </a:ext>
            </a:extLst>
          </p:cNvPr>
          <p:cNvSpPr/>
          <p:nvPr/>
        </p:nvSpPr>
        <p:spPr>
          <a:xfrm>
            <a:off x="1025339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98475C9-55FE-429C-8C84-AEA09E33E0C6}"/>
              </a:ext>
            </a:extLst>
          </p:cNvPr>
          <p:cNvSpPr/>
          <p:nvPr/>
        </p:nvSpPr>
        <p:spPr>
          <a:xfrm>
            <a:off x="1025339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C83333-514B-45A5-BB49-485A62611F88}"/>
              </a:ext>
            </a:extLst>
          </p:cNvPr>
          <p:cNvSpPr/>
          <p:nvPr/>
        </p:nvSpPr>
        <p:spPr>
          <a:xfrm>
            <a:off x="9529683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24273EB-059E-4FF6-B79B-B72BD143C46D}"/>
              </a:ext>
            </a:extLst>
          </p:cNvPr>
          <p:cNvSpPr/>
          <p:nvPr/>
        </p:nvSpPr>
        <p:spPr>
          <a:xfrm>
            <a:off x="952968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04D017E-D916-4A11-9408-F1EB95219210}"/>
              </a:ext>
            </a:extLst>
          </p:cNvPr>
          <p:cNvSpPr/>
          <p:nvPr/>
        </p:nvSpPr>
        <p:spPr>
          <a:xfrm>
            <a:off x="1097384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BAC7E7F-54F3-43DB-9CE6-5FFF99627931}"/>
              </a:ext>
            </a:extLst>
          </p:cNvPr>
          <p:cNvSpPr/>
          <p:nvPr/>
        </p:nvSpPr>
        <p:spPr>
          <a:xfrm>
            <a:off x="10973845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22FC042-4DD6-4DE0-9306-3DC420CFD110}"/>
              </a:ext>
            </a:extLst>
          </p:cNvPr>
          <p:cNvSpPr/>
          <p:nvPr/>
        </p:nvSpPr>
        <p:spPr>
          <a:xfrm>
            <a:off x="1097384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4954F75-9A9E-4566-A34C-0E407106B1E0}"/>
              </a:ext>
            </a:extLst>
          </p:cNvPr>
          <p:cNvSpPr/>
          <p:nvPr/>
        </p:nvSpPr>
        <p:spPr>
          <a:xfrm>
            <a:off x="952968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DEBED6C-306B-4119-82EB-3D60D4E1E83F}"/>
              </a:ext>
            </a:extLst>
          </p:cNvPr>
          <p:cNvSpPr/>
          <p:nvPr/>
        </p:nvSpPr>
        <p:spPr>
          <a:xfrm>
            <a:off x="1025339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051F89A-890C-451D-80DD-7875160C0AD1}"/>
              </a:ext>
            </a:extLst>
          </p:cNvPr>
          <p:cNvSpPr/>
          <p:nvPr/>
        </p:nvSpPr>
        <p:spPr>
          <a:xfrm>
            <a:off x="1025339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F2B1900-4D06-4AC3-A45C-BB3054B55331}"/>
              </a:ext>
            </a:extLst>
          </p:cNvPr>
          <p:cNvSpPr/>
          <p:nvPr/>
        </p:nvSpPr>
        <p:spPr>
          <a:xfrm>
            <a:off x="10253397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1B246FC-65A1-4424-9ACE-BDD4397C526F}"/>
              </a:ext>
            </a:extLst>
          </p:cNvPr>
          <p:cNvSpPr/>
          <p:nvPr/>
        </p:nvSpPr>
        <p:spPr>
          <a:xfrm>
            <a:off x="952968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379D892-4E9A-4E22-8189-A095A192C2FC}"/>
              </a:ext>
            </a:extLst>
          </p:cNvPr>
          <p:cNvSpPr/>
          <p:nvPr/>
        </p:nvSpPr>
        <p:spPr>
          <a:xfrm>
            <a:off x="952968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9D1993-ACE3-4BA0-8760-8064DA37523B}"/>
              </a:ext>
            </a:extLst>
          </p:cNvPr>
          <p:cNvSpPr/>
          <p:nvPr/>
        </p:nvSpPr>
        <p:spPr>
          <a:xfrm>
            <a:off x="1097384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60B9287-E16F-454F-A17C-34BB58472A1B}"/>
              </a:ext>
            </a:extLst>
          </p:cNvPr>
          <p:cNvSpPr/>
          <p:nvPr/>
        </p:nvSpPr>
        <p:spPr>
          <a:xfrm>
            <a:off x="1097384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F9C625-2720-4DDA-B6AF-5C87766FB6D9}"/>
              </a:ext>
            </a:extLst>
          </p:cNvPr>
          <p:cNvSpPr/>
          <p:nvPr/>
        </p:nvSpPr>
        <p:spPr>
          <a:xfrm>
            <a:off x="1097384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447BF-5F02-4C5A-95E6-4D099733B8BA}"/>
              </a:ext>
            </a:extLst>
          </p:cNvPr>
          <p:cNvSpPr/>
          <p:nvPr/>
        </p:nvSpPr>
        <p:spPr>
          <a:xfrm>
            <a:off x="2318084" y="1716505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(array)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 =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FADD1-6F2D-4A36-BA9F-33A557C15EAD}"/>
              </a:ext>
            </a:extLst>
          </p:cNvPr>
          <p:cNvSpPr/>
          <p:nvPr/>
        </p:nvSpPr>
        <p:spPr>
          <a:xfrm>
            <a:off x="3513218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60E10-1629-4FAE-B65E-5DD4D045A8A7}"/>
              </a:ext>
            </a:extLst>
          </p:cNvPr>
          <p:cNvSpPr/>
          <p:nvPr/>
        </p:nvSpPr>
        <p:spPr>
          <a:xfrm>
            <a:off x="4688305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FE25CF-E074-4DDA-9FC9-2FD6750078D6}"/>
              </a:ext>
            </a:extLst>
          </p:cNvPr>
          <p:cNvSpPr/>
          <p:nvPr/>
        </p:nvSpPr>
        <p:spPr>
          <a:xfrm>
            <a:off x="2372225" y="2462465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“(string)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B3830-BD3F-4F07-AB97-EE5611B57289}"/>
              </a:ext>
            </a:extLst>
          </p:cNvPr>
          <p:cNvSpPr/>
          <p:nvPr/>
        </p:nvSpPr>
        <p:spPr>
          <a:xfrm>
            <a:off x="2372222" y="2975813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270C22-D978-4175-95B7-1200E3C313E5}"/>
              </a:ext>
            </a:extLst>
          </p:cNvPr>
          <p:cNvSpPr/>
          <p:nvPr/>
        </p:nvSpPr>
        <p:spPr>
          <a:xfrm>
            <a:off x="2372219" y="3489161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C09717-4253-4026-985A-B069E9C3E66D}"/>
              </a:ext>
            </a:extLst>
          </p:cNvPr>
          <p:cNvSpPr/>
          <p:nvPr/>
        </p:nvSpPr>
        <p:spPr>
          <a:xfrm>
            <a:off x="3579384" y="2486527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9D5910-414B-4D20-BF7D-1B8522F293BA}"/>
              </a:ext>
            </a:extLst>
          </p:cNvPr>
          <p:cNvSpPr/>
          <p:nvPr/>
        </p:nvSpPr>
        <p:spPr>
          <a:xfrm>
            <a:off x="3579377" y="2999875"/>
            <a:ext cx="1066803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BB7DB9-607A-46C7-A4FC-034FA99F43D9}"/>
              </a:ext>
            </a:extLst>
          </p:cNvPr>
          <p:cNvSpPr/>
          <p:nvPr/>
        </p:nvSpPr>
        <p:spPr>
          <a:xfrm>
            <a:off x="3579376" y="3513223"/>
            <a:ext cx="1066804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BB4B4-7C28-43B4-ADCD-853B7FE0B11C}"/>
              </a:ext>
            </a:extLst>
          </p:cNvPr>
          <p:cNvSpPr/>
          <p:nvPr/>
        </p:nvSpPr>
        <p:spPr>
          <a:xfrm>
            <a:off x="4869770" y="2486526"/>
            <a:ext cx="881337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A7053-ABCC-4BEF-A7C1-EC966444F6F9}"/>
              </a:ext>
            </a:extLst>
          </p:cNvPr>
          <p:cNvSpPr/>
          <p:nvPr/>
        </p:nvSpPr>
        <p:spPr>
          <a:xfrm>
            <a:off x="4869769" y="2999875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3EC226-AE28-4F47-AF9B-259E53813CF7}"/>
              </a:ext>
            </a:extLst>
          </p:cNvPr>
          <p:cNvSpPr/>
          <p:nvPr/>
        </p:nvSpPr>
        <p:spPr>
          <a:xfrm>
            <a:off x="4869769" y="3513223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7E1AE0-F8FB-4D54-AC01-635F334F6422}"/>
              </a:ext>
            </a:extLst>
          </p:cNvPr>
          <p:cNvSpPr txBox="1"/>
          <p:nvPr/>
        </p:nvSpPr>
        <p:spPr>
          <a:xfrm>
            <a:off x="581526" y="1650013"/>
            <a:ext cx="9144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Sheet</a:t>
            </a:r>
          </a:p>
          <a:p>
            <a:r>
              <a:rPr lang="en-US" dirty="0"/>
              <a:t>(array)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8CB2B4-BB3B-4E14-AB89-C8E31A981656}"/>
              </a:ext>
            </a:extLst>
          </p:cNvPr>
          <p:cNvCxnSpPr>
            <a:stCxn id="50" idx="3"/>
            <a:endCxn id="4" idx="1"/>
          </p:cNvCxnSpPr>
          <p:nvPr/>
        </p:nvCxnSpPr>
        <p:spPr>
          <a:xfrm>
            <a:off x="1495926" y="1973179"/>
            <a:ext cx="822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CD7E57-BF97-46D0-8455-50F47E73758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2905626" y="2229853"/>
            <a:ext cx="10027" cy="23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6200AE-2A65-417E-99B0-D246FF1F1DFB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4110787" y="2229852"/>
            <a:ext cx="1998" cy="256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EF71BD-FCB5-4CC4-9C81-067CD61936D3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>
            <a:off x="5285874" y="2229852"/>
            <a:ext cx="24565" cy="256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AFF723E-0B80-423F-9B81-70F12893238D}"/>
              </a:ext>
            </a:extLst>
          </p:cNvPr>
          <p:cNvSpPr/>
          <p:nvPr/>
        </p:nvSpPr>
        <p:spPr>
          <a:xfrm>
            <a:off x="7058526" y="409073"/>
            <a:ext cx="3785937" cy="4491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 sheet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For (…) {</a:t>
            </a:r>
          </a:p>
          <a:p>
            <a:pPr algn="ctr"/>
            <a:r>
              <a:rPr lang="en-US" dirty="0"/>
              <a:t>Sheet[</a:t>
            </a:r>
            <a:r>
              <a:rPr lang="en-US" dirty="0" err="1"/>
              <a:t>i</a:t>
            </a:r>
            <a:r>
              <a:rPr lang="en-US" dirty="0"/>
              <a:t>]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4606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24C3-469D-4087-A16C-BAC72644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S, 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A3D306-32A4-4E0A-8920-F40BC1DF3D60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861C03-1F0E-4876-8E4D-AAC1198D5CB8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7CE7D-BD44-4875-8EAB-16B7AFF9CA0C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38C3A8-FA00-429F-BD17-3C0A6BF3F920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A84552-557F-4348-8626-399930AFBF69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6A5CF0-B9A7-4108-90B5-FB4DF4BB7368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FDF48D-2ED9-4730-9DA7-65BF6ADFBE3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CB1C91-D794-4242-BD96-BA0B48EC8F1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711B69-7E86-499C-9AAC-9B4A41C1605B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D5D88E-14CE-48AA-8F26-A9CE19304617}"/>
              </a:ext>
            </a:extLst>
          </p:cNvPr>
          <p:cNvSpPr/>
          <p:nvPr/>
        </p:nvSpPr>
        <p:spPr>
          <a:xfrm>
            <a:off x="346119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1251B-2CC4-4662-9BEB-CFFE779F384D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9E40DC-0D5A-46B8-8351-330B49312A3D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F63F1-A3A4-491C-B308-6522EEB1A14D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94A712-C3FE-4DD4-A304-FECABE8B57EB}"/>
              </a:ext>
            </a:extLst>
          </p:cNvPr>
          <p:cNvSpPr/>
          <p:nvPr/>
        </p:nvSpPr>
        <p:spPr>
          <a:xfrm>
            <a:off x="3461193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830BDB-89EE-4D20-9026-D55506D2E212}"/>
              </a:ext>
            </a:extLst>
          </p:cNvPr>
          <p:cNvSpPr/>
          <p:nvPr/>
        </p:nvSpPr>
        <p:spPr>
          <a:xfrm>
            <a:off x="3461193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C4BB80-F02B-45A0-B8A6-9CB135ABBB93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13F043-56FD-48BE-8F62-47FA4E1E758A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06676-0FB6-41B0-BBEA-905747CB7021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B39D3D-FEEA-4178-A7CA-6571B81530B9}"/>
              </a:ext>
            </a:extLst>
          </p:cNvPr>
          <p:cNvSpPr/>
          <p:nvPr/>
        </p:nvSpPr>
        <p:spPr>
          <a:xfrm>
            <a:off x="975839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D09988-FF9F-4BF1-851C-455F33966FE4}"/>
              </a:ext>
            </a:extLst>
          </p:cNvPr>
          <p:cNvSpPr/>
          <p:nvPr/>
        </p:nvSpPr>
        <p:spPr>
          <a:xfrm>
            <a:off x="169955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36B9B5-B31A-43BE-9B77-089C0ED6622A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0BFC0D-E7C0-471C-9C15-436198D6B4E1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E3AD2A-467E-4731-9A4D-5A2B079C959D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8A5D13-F266-471A-9E1A-7E522748ECE6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D25475-CE27-453C-B931-219B497BA67C}"/>
              </a:ext>
            </a:extLst>
          </p:cNvPr>
          <p:cNvSpPr/>
          <p:nvPr/>
        </p:nvSpPr>
        <p:spPr>
          <a:xfrm>
            <a:off x="2420001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CB3826-57F3-4169-89BF-6A8EB4C8F7F0}"/>
              </a:ext>
            </a:extLst>
          </p:cNvPr>
          <p:cNvSpPr/>
          <p:nvPr/>
        </p:nvSpPr>
        <p:spPr>
          <a:xfrm>
            <a:off x="2420001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DD88AE-4E23-4558-AB80-0683F7BAE6F8}"/>
              </a:ext>
            </a:extLst>
          </p:cNvPr>
          <p:cNvSpPr/>
          <p:nvPr/>
        </p:nvSpPr>
        <p:spPr>
          <a:xfrm>
            <a:off x="2420001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E9CD9B-BAA3-4EF4-B6FB-77242DBC4884}"/>
              </a:ext>
            </a:extLst>
          </p:cNvPr>
          <p:cNvSpPr/>
          <p:nvPr/>
        </p:nvSpPr>
        <p:spPr>
          <a:xfrm>
            <a:off x="346119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8C8737-DBEC-42C3-B78D-F1E396A325F2}"/>
              </a:ext>
            </a:extLst>
          </p:cNvPr>
          <p:cNvSpPr/>
          <p:nvPr/>
        </p:nvSpPr>
        <p:spPr>
          <a:xfrm>
            <a:off x="4184907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DA173B-DEF7-4A79-B88F-570142F88778}"/>
              </a:ext>
            </a:extLst>
          </p:cNvPr>
          <p:cNvSpPr/>
          <p:nvPr/>
        </p:nvSpPr>
        <p:spPr>
          <a:xfrm>
            <a:off x="4184907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25E815-BEC7-4100-B0E2-7FF948C2426E}"/>
              </a:ext>
            </a:extLst>
          </p:cNvPr>
          <p:cNvSpPr/>
          <p:nvPr/>
        </p:nvSpPr>
        <p:spPr>
          <a:xfrm>
            <a:off x="4184907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D4CEDF-FB9D-42F1-8007-75B4B821FC1A}"/>
              </a:ext>
            </a:extLst>
          </p:cNvPr>
          <p:cNvSpPr/>
          <p:nvPr/>
        </p:nvSpPr>
        <p:spPr>
          <a:xfrm>
            <a:off x="3461193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67388C-5480-436E-9DE1-94F28C4539D1}"/>
              </a:ext>
            </a:extLst>
          </p:cNvPr>
          <p:cNvSpPr/>
          <p:nvPr/>
        </p:nvSpPr>
        <p:spPr>
          <a:xfrm>
            <a:off x="3461193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04E3A0-F567-42EF-9B11-81626293EC9B}"/>
              </a:ext>
            </a:extLst>
          </p:cNvPr>
          <p:cNvSpPr/>
          <p:nvPr/>
        </p:nvSpPr>
        <p:spPr>
          <a:xfrm>
            <a:off x="4905355" y="412046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574933-C1AF-4605-8864-134BDB5A4BA7}"/>
              </a:ext>
            </a:extLst>
          </p:cNvPr>
          <p:cNvSpPr/>
          <p:nvPr/>
        </p:nvSpPr>
        <p:spPr>
          <a:xfrm>
            <a:off x="4905355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20499A-2E31-4CF1-BCA5-87DB55E3AA2A}"/>
              </a:ext>
            </a:extLst>
          </p:cNvPr>
          <p:cNvSpPr/>
          <p:nvPr/>
        </p:nvSpPr>
        <p:spPr>
          <a:xfrm>
            <a:off x="4905355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597059C-7609-4245-8408-359F26B19F37}"/>
              </a:ext>
            </a:extLst>
          </p:cNvPr>
          <p:cNvSpPr txBox="1"/>
          <p:nvPr/>
        </p:nvSpPr>
        <p:spPr>
          <a:xfrm>
            <a:off x="8704013" y="197346"/>
            <a:ext cx="3054850" cy="6463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// J itself</a:t>
            </a:r>
          </a:p>
          <a:p>
            <a:r>
              <a:rPr lang="en-US" dirty="0">
                <a:solidFill>
                  <a:schemeClr val="tx1"/>
                </a:solidFill>
              </a:rPr>
              <a:t>J = {</a:t>
            </a:r>
          </a:p>
          <a:p>
            <a:r>
              <a:rPr lang="en-US" dirty="0">
                <a:solidFill>
                  <a:schemeClr val="tx1"/>
                </a:solidFill>
              </a:rPr>
              <a:t>color: ‘red’,</a:t>
            </a:r>
          </a:p>
          <a:p>
            <a:r>
              <a:rPr lang="en-US" dirty="0">
                <a:solidFill>
                  <a:schemeClr val="tx1"/>
                </a:solidFill>
              </a:rPr>
              <a:t>size: 3,</a:t>
            </a:r>
          </a:p>
          <a:p>
            <a:r>
              <a:rPr lang="en-US" dirty="0">
                <a:solidFill>
                  <a:schemeClr val="tx1"/>
                </a:solidFill>
              </a:rPr>
              <a:t>grid: [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0},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1},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2},</a:t>
            </a:r>
          </a:p>
          <a:p>
            <a:r>
              <a:rPr lang="en-US" dirty="0">
                <a:solidFill>
                  <a:schemeClr val="tx1"/>
                </a:solidFill>
              </a:rPr>
              <a:t>	{x = 0, y = 2}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adding J to game space:</a:t>
            </a:r>
          </a:p>
          <a:p>
            <a:r>
              <a:rPr lang="en-US" dirty="0" err="1">
                <a:solidFill>
                  <a:schemeClr val="tx1"/>
                </a:solidFill>
              </a:rPr>
              <a:t>space.add</a:t>
            </a:r>
            <a:r>
              <a:rPr lang="en-US" dirty="0">
                <a:solidFill>
                  <a:schemeClr val="tx1"/>
                </a:solidFill>
              </a:rPr>
              <a:t>(J, {x0 = 4, y0 = 0})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change color in space:</a:t>
            </a:r>
          </a:p>
          <a:p>
            <a:r>
              <a:rPr lang="en-US" dirty="0">
                <a:solidFill>
                  <a:schemeClr val="tx1"/>
                </a:solidFill>
              </a:rPr>
              <a:t>for(let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J.length</a:t>
            </a:r>
            <a:r>
              <a:rPr lang="en-US" dirty="0">
                <a:solidFill>
                  <a:schemeClr val="tx1"/>
                </a:solidFill>
              </a:rPr>
              <a:t>; ++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space.setColor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    x0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].x,</a:t>
            </a:r>
          </a:p>
          <a:p>
            <a:r>
              <a:rPr lang="en-US" dirty="0">
                <a:solidFill>
                  <a:schemeClr val="tx1"/>
                </a:solidFill>
              </a:rPr>
              <a:t>        y0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].y,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J.color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422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1F16-C82B-44B6-B3A2-34F037BC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I, 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B6F452-33DB-438D-96D4-B876613AA501}"/>
              </a:ext>
            </a:extLst>
          </p:cNvPr>
          <p:cNvSpPr/>
          <p:nvPr/>
        </p:nvSpPr>
        <p:spPr>
          <a:xfrm>
            <a:off x="5636557" y="167610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7F492-E7D8-42C8-AFB2-059E8B2D6338}"/>
              </a:ext>
            </a:extLst>
          </p:cNvPr>
          <p:cNvSpPr/>
          <p:nvPr/>
        </p:nvSpPr>
        <p:spPr>
          <a:xfrm>
            <a:off x="6360271" y="167610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0E81AB-55BE-4036-9C38-CDFB33130FE8}"/>
              </a:ext>
            </a:extLst>
          </p:cNvPr>
          <p:cNvSpPr/>
          <p:nvPr/>
        </p:nvSpPr>
        <p:spPr>
          <a:xfrm>
            <a:off x="6360271" y="237011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DAB8E-20B1-4B7B-8C1C-0E5A9205126E}"/>
              </a:ext>
            </a:extLst>
          </p:cNvPr>
          <p:cNvSpPr/>
          <p:nvPr/>
        </p:nvSpPr>
        <p:spPr>
          <a:xfrm>
            <a:off x="6360271" y="306413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8094FC-79FC-4B05-932F-8270834EFA7F}"/>
              </a:ext>
            </a:extLst>
          </p:cNvPr>
          <p:cNvSpPr/>
          <p:nvPr/>
        </p:nvSpPr>
        <p:spPr>
          <a:xfrm>
            <a:off x="5636557" y="237011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2F820-3BD3-47ED-9CDF-B5DE680389F7}"/>
              </a:ext>
            </a:extLst>
          </p:cNvPr>
          <p:cNvSpPr/>
          <p:nvPr/>
        </p:nvSpPr>
        <p:spPr>
          <a:xfrm>
            <a:off x="5636557" y="306413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D5A24-0BC1-46B4-9F25-0F5A500ABDF5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2F827-5E58-4345-8193-AFB37BBEFD76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E5F9EA-8214-47D7-AB00-05084087A10D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BBDBEC-D452-4B1D-92D1-939BEC9090DD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F2BA2-A36C-4E1D-93F5-331716FE62FD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A2435E-462C-4508-A66E-35C6F1A31223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56C1B1-3C36-4B96-A030-F5DEDD43899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A671A6-84C7-48B8-85D5-E0C008FAE0F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5CD02A-5F72-42EE-82EF-88A9B56C5DAC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D82541-C720-4776-8173-CBC8AFE7C751}"/>
              </a:ext>
            </a:extLst>
          </p:cNvPr>
          <p:cNvSpPr/>
          <p:nvPr/>
        </p:nvSpPr>
        <p:spPr>
          <a:xfrm>
            <a:off x="3146068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25451-C4A5-4BD8-92E9-B89852FC582E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FCBB09-F2BA-48AE-B713-52FD9FF0C742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74BBC-6FE6-448C-82A2-7F1B25BAA157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7F322E-9E6D-461C-A536-21B22A89DB5A}"/>
              </a:ext>
            </a:extLst>
          </p:cNvPr>
          <p:cNvSpPr/>
          <p:nvPr/>
        </p:nvSpPr>
        <p:spPr>
          <a:xfrm>
            <a:off x="3146068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CA11F8-C019-4213-8B80-269ADFBBDA68}"/>
              </a:ext>
            </a:extLst>
          </p:cNvPr>
          <p:cNvSpPr/>
          <p:nvPr/>
        </p:nvSpPr>
        <p:spPr>
          <a:xfrm>
            <a:off x="3146068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63B606-7B39-4BFE-8F47-EE012B5F9168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988CCF-6B1D-4D8F-9307-FA61E7253F6B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D580AA-1945-4569-8091-51CD57F0A244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267520-7B9C-4E76-974C-A9EBF487B230}"/>
              </a:ext>
            </a:extLst>
          </p:cNvPr>
          <p:cNvSpPr/>
          <p:nvPr/>
        </p:nvSpPr>
        <p:spPr>
          <a:xfrm>
            <a:off x="5636557" y="375814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78B989-B1EF-452F-BFC1-921F3F9A25A2}"/>
              </a:ext>
            </a:extLst>
          </p:cNvPr>
          <p:cNvSpPr/>
          <p:nvPr/>
        </p:nvSpPr>
        <p:spPr>
          <a:xfrm>
            <a:off x="6360271" y="375814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3B06C3-30E7-42AA-8359-E76ECD2CC759}"/>
              </a:ext>
            </a:extLst>
          </p:cNvPr>
          <p:cNvSpPr/>
          <p:nvPr/>
        </p:nvSpPr>
        <p:spPr>
          <a:xfrm>
            <a:off x="975839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A43DD5-81B8-4F9F-9B87-8AD5FD97E3CE}"/>
              </a:ext>
            </a:extLst>
          </p:cNvPr>
          <p:cNvSpPr/>
          <p:nvPr/>
        </p:nvSpPr>
        <p:spPr>
          <a:xfrm>
            <a:off x="1699553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09EA5E-DF73-4B09-B513-74E295A29DFB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B655BC-601F-4802-92D4-354A7F2CDB70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A73C2C-E969-46F1-8754-550CA2AEB208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CA78BB-3E85-4C7A-948C-49E4488D3E32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9BB10F-93B4-424C-99ED-A8698771E44C}"/>
              </a:ext>
            </a:extLst>
          </p:cNvPr>
          <p:cNvSpPr/>
          <p:nvPr/>
        </p:nvSpPr>
        <p:spPr>
          <a:xfrm>
            <a:off x="2420001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F2559B-26F2-42D3-9E4D-77AA7D86BFD7}"/>
              </a:ext>
            </a:extLst>
          </p:cNvPr>
          <p:cNvSpPr/>
          <p:nvPr/>
        </p:nvSpPr>
        <p:spPr>
          <a:xfrm>
            <a:off x="3146068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B13A36-D825-422A-ABEC-13B7B967EC74}"/>
              </a:ext>
            </a:extLst>
          </p:cNvPr>
          <p:cNvSpPr/>
          <p:nvPr/>
        </p:nvSpPr>
        <p:spPr>
          <a:xfrm>
            <a:off x="4184907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D92491-DAF2-4E44-9FE0-33636D8B2164}"/>
              </a:ext>
            </a:extLst>
          </p:cNvPr>
          <p:cNvSpPr/>
          <p:nvPr/>
        </p:nvSpPr>
        <p:spPr>
          <a:xfrm>
            <a:off x="4905355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81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F868-32D9-42AC-BB54-B19ECE8A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board: 20 x 10, book: 1 x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3C928-3C93-4E2C-A46C-3C573D2F99C1}"/>
              </a:ext>
            </a:extLst>
          </p:cNvPr>
          <p:cNvSpPr/>
          <p:nvPr/>
        </p:nvSpPr>
        <p:spPr>
          <a:xfrm>
            <a:off x="1130969" y="1720515"/>
            <a:ext cx="6577263" cy="37137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DE05A-6616-4FF8-A8AC-0185258AB555}"/>
              </a:ext>
            </a:extLst>
          </p:cNvPr>
          <p:cNvSpPr/>
          <p:nvPr/>
        </p:nvSpPr>
        <p:spPr>
          <a:xfrm>
            <a:off x="3140242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0,0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4FE7D0-CC9C-4600-B3BF-001DCC05B79B}"/>
              </a:ext>
            </a:extLst>
          </p:cNvPr>
          <p:cNvCxnSpPr/>
          <p:nvPr/>
        </p:nvCxnSpPr>
        <p:spPr>
          <a:xfrm>
            <a:off x="1130969" y="2915192"/>
            <a:ext cx="20132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76391-B3FC-456C-9B31-9E0335A8228E}"/>
              </a:ext>
            </a:extLst>
          </p:cNvPr>
          <p:cNvCxnSpPr>
            <a:cxnSpLocks/>
          </p:cNvCxnSpPr>
          <p:nvPr/>
        </p:nvCxnSpPr>
        <p:spPr>
          <a:xfrm flipV="1">
            <a:off x="3140242" y="1720516"/>
            <a:ext cx="1" cy="1194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66E6E2-4B28-4E21-B394-52159E596141}"/>
              </a:ext>
            </a:extLst>
          </p:cNvPr>
          <p:cNvSpPr txBox="1"/>
          <p:nvPr/>
        </p:nvSpPr>
        <p:spPr>
          <a:xfrm>
            <a:off x="3400926" y="22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9C017-05D4-4F1D-B6D3-8E155A3FF4D5}"/>
              </a:ext>
            </a:extLst>
          </p:cNvPr>
          <p:cNvSpPr txBox="1"/>
          <p:nvPr/>
        </p:nvSpPr>
        <p:spPr>
          <a:xfrm>
            <a:off x="1986768" y="3954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0931D-6BB1-4C55-8D40-C2598E5098CB}"/>
              </a:ext>
            </a:extLst>
          </p:cNvPr>
          <p:cNvSpPr txBox="1"/>
          <p:nvPr/>
        </p:nvSpPr>
        <p:spPr>
          <a:xfrm>
            <a:off x="8726905" y="2281808"/>
            <a:ext cx="2810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 center: x = 0.5, y = 1</a:t>
            </a:r>
          </a:p>
          <a:p>
            <a:r>
              <a:rPr lang="en-US" dirty="0"/>
              <a:t>Book position: x0 = 5, y0 = 3</a:t>
            </a:r>
          </a:p>
          <a:p>
            <a:endParaRPr lang="en-US" dirty="0"/>
          </a:p>
          <a:p>
            <a:r>
              <a:rPr lang="en-US" dirty="0"/>
              <a:t>Book center in the board:</a:t>
            </a:r>
          </a:p>
          <a:p>
            <a:r>
              <a:rPr lang="en-US" dirty="0" err="1"/>
              <a:t>Xc</a:t>
            </a:r>
            <a:r>
              <a:rPr lang="en-US" dirty="0"/>
              <a:t> = x0 + x = 5.5</a:t>
            </a:r>
          </a:p>
          <a:p>
            <a:r>
              <a:rPr lang="en-US" dirty="0" err="1"/>
              <a:t>Yc</a:t>
            </a:r>
            <a:r>
              <a:rPr lang="en-US" dirty="0"/>
              <a:t> = y0 + y =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94CD22-DEDC-4E70-8961-3532E8A767E3}"/>
              </a:ext>
            </a:extLst>
          </p:cNvPr>
          <p:cNvSpPr/>
          <p:nvPr/>
        </p:nvSpPr>
        <p:spPr>
          <a:xfrm>
            <a:off x="3930314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6BE15-421B-41AF-A351-CAEE1664A58B}"/>
              </a:ext>
            </a:extLst>
          </p:cNvPr>
          <p:cNvSpPr/>
          <p:nvPr/>
        </p:nvSpPr>
        <p:spPr>
          <a:xfrm>
            <a:off x="4720386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00E710-9D9F-4AFE-AA53-3B49BD47C9DF}"/>
              </a:ext>
            </a:extLst>
          </p:cNvPr>
          <p:cNvSpPr/>
          <p:nvPr/>
        </p:nvSpPr>
        <p:spPr>
          <a:xfrm>
            <a:off x="3128210" y="4138954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D2D28B-A3BD-47F4-BA1E-DFDA5BFD9FC9}"/>
              </a:ext>
            </a:extLst>
          </p:cNvPr>
          <p:cNvCxnSpPr>
            <a:cxnSpLocks/>
          </p:cNvCxnSpPr>
          <p:nvPr/>
        </p:nvCxnSpPr>
        <p:spPr>
          <a:xfrm>
            <a:off x="3649578" y="2915192"/>
            <a:ext cx="280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E00228-D9EF-4F2F-AF6B-9F098E5E1B9B}"/>
              </a:ext>
            </a:extLst>
          </p:cNvPr>
          <p:cNvCxnSpPr>
            <a:cxnSpLocks/>
          </p:cNvCxnSpPr>
          <p:nvPr/>
        </p:nvCxnSpPr>
        <p:spPr>
          <a:xfrm flipV="1">
            <a:off x="3140242" y="3877718"/>
            <a:ext cx="0" cy="261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21FDF6-3545-4F4B-8C25-D4989B090BD4}"/>
              </a:ext>
            </a:extLst>
          </p:cNvPr>
          <p:cNvSpPr txBox="1"/>
          <p:nvPr/>
        </p:nvSpPr>
        <p:spPr>
          <a:xfrm>
            <a:off x="1519995" y="2588488"/>
            <a:ext cx="102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xMargin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5BED4C-2A64-4EBB-93FA-76E4DAB30344}"/>
              </a:ext>
            </a:extLst>
          </p:cNvPr>
          <p:cNvSpPr txBox="1"/>
          <p:nvPr/>
        </p:nvSpPr>
        <p:spPr>
          <a:xfrm>
            <a:off x="3128210" y="1828801"/>
            <a:ext cx="102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yMargin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6B1BB-AE9C-4735-B04E-81FFE9C42FFF}"/>
              </a:ext>
            </a:extLst>
          </p:cNvPr>
          <p:cNvSpPr txBox="1"/>
          <p:nvPr/>
        </p:nvSpPr>
        <p:spPr>
          <a:xfrm>
            <a:off x="3181568" y="3824850"/>
            <a:ext cx="87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spacing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6F8DDC-896F-4E2C-A1B6-A544C50396CE}"/>
              </a:ext>
            </a:extLst>
          </p:cNvPr>
          <p:cNvCxnSpPr>
            <a:cxnSpLocks/>
          </p:cNvCxnSpPr>
          <p:nvPr/>
        </p:nvCxnSpPr>
        <p:spPr>
          <a:xfrm>
            <a:off x="4451682" y="2927042"/>
            <a:ext cx="268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AE828-F9AB-4CFC-9312-61B3195D1B57}"/>
              </a:ext>
            </a:extLst>
          </p:cNvPr>
          <p:cNvSpPr/>
          <p:nvPr/>
        </p:nvSpPr>
        <p:spPr>
          <a:xfrm>
            <a:off x="3930314" y="4133317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ED0445-FB21-4E09-9B3A-3808D0457DE1}"/>
              </a:ext>
            </a:extLst>
          </p:cNvPr>
          <p:cNvSpPr/>
          <p:nvPr/>
        </p:nvSpPr>
        <p:spPr>
          <a:xfrm>
            <a:off x="4720386" y="4133317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2,1</a:t>
            </a:r>
          </a:p>
        </p:txBody>
      </p:sp>
    </p:spTree>
    <p:extLst>
      <p:ext uri="{BB962C8B-B14F-4D97-AF65-F5344CB8AC3E}">
        <p14:creationId xmlns:p14="http://schemas.microsoft.com/office/powerpoint/2010/main" val="1007722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15C-AE08-41E3-9DFE-ADF97FDC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imagined as folding into a rectangle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3F3422-A5EF-4446-84E3-745C73183755}"/>
              </a:ext>
            </a:extLst>
          </p:cNvPr>
          <p:cNvSpPr/>
          <p:nvPr/>
        </p:nvSpPr>
        <p:spPr>
          <a:xfrm>
            <a:off x="1459832" y="2366211"/>
            <a:ext cx="9416715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54145-3238-42C1-A5DF-A220069D117C}"/>
              </a:ext>
            </a:extLst>
          </p:cNvPr>
          <p:cNvSpPr/>
          <p:nvPr/>
        </p:nvSpPr>
        <p:spPr>
          <a:xfrm>
            <a:off x="2894798" y="4316450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A78F8-C323-46BB-A735-853E576E3580}"/>
              </a:ext>
            </a:extLst>
          </p:cNvPr>
          <p:cNvSpPr/>
          <p:nvPr/>
        </p:nvSpPr>
        <p:spPr>
          <a:xfrm>
            <a:off x="2894798" y="4749587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47724-C4D2-44BD-AE38-8796B159B7DF}"/>
              </a:ext>
            </a:extLst>
          </p:cNvPr>
          <p:cNvSpPr/>
          <p:nvPr/>
        </p:nvSpPr>
        <p:spPr>
          <a:xfrm>
            <a:off x="2894798" y="5182724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ADBBC-3D2C-410C-A9DC-8D9B2D4EB7B2}"/>
              </a:ext>
            </a:extLst>
          </p:cNvPr>
          <p:cNvSpPr/>
          <p:nvPr/>
        </p:nvSpPr>
        <p:spPr>
          <a:xfrm>
            <a:off x="2894798" y="5615861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AB0B10-77CE-4721-B786-FB74C016816D}"/>
              </a:ext>
            </a:extLst>
          </p:cNvPr>
          <p:cNvCxnSpPr/>
          <p:nvPr/>
        </p:nvCxnSpPr>
        <p:spPr>
          <a:xfrm flipH="1">
            <a:off x="2894798" y="4581144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B5FA73-045A-405E-AAB6-5AF4F2D8B321}"/>
              </a:ext>
            </a:extLst>
          </p:cNvPr>
          <p:cNvCxnSpPr/>
          <p:nvPr/>
        </p:nvCxnSpPr>
        <p:spPr>
          <a:xfrm flipH="1">
            <a:off x="2894798" y="5014281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4F6E5-3881-479B-B6AD-FA5F8CBAE82E}"/>
              </a:ext>
            </a:extLst>
          </p:cNvPr>
          <p:cNvCxnSpPr/>
          <p:nvPr/>
        </p:nvCxnSpPr>
        <p:spPr>
          <a:xfrm flipH="1">
            <a:off x="2894798" y="5447418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8048-FD04-4266-9A98-2C465127695B}"/>
              </a:ext>
            </a:extLst>
          </p:cNvPr>
          <p:cNvSpPr txBox="1"/>
          <p:nvPr/>
        </p:nvSpPr>
        <p:spPr>
          <a:xfrm>
            <a:off x="1158146" y="2313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AE41D-8E36-450C-BC77-64972FCA4BF0}"/>
              </a:ext>
            </a:extLst>
          </p:cNvPr>
          <p:cNvSpPr txBox="1"/>
          <p:nvPr/>
        </p:nvSpPr>
        <p:spPr>
          <a:xfrm>
            <a:off x="10883011" y="230368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E6941C-C74D-4326-8D6B-1E443C88E6C6}"/>
              </a:ext>
            </a:extLst>
          </p:cNvPr>
          <p:cNvCxnSpPr/>
          <p:nvPr/>
        </p:nvCxnSpPr>
        <p:spPr>
          <a:xfrm>
            <a:off x="5749719" y="2021305"/>
            <a:ext cx="0" cy="34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47A95D-8A0A-41CD-AC74-BBA1D8D6713F}"/>
              </a:ext>
            </a:extLst>
          </p:cNvPr>
          <p:cNvSpPr txBox="1"/>
          <p:nvPr/>
        </p:nvSpPr>
        <p:spPr>
          <a:xfrm>
            <a:off x="5403438" y="1679866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B966A2-C14A-40B5-8ED5-5C9A90D5E8E4}"/>
              </a:ext>
            </a:extLst>
          </p:cNvPr>
          <p:cNvCxnSpPr>
            <a:cxnSpLocks/>
          </p:cNvCxnSpPr>
          <p:nvPr/>
        </p:nvCxnSpPr>
        <p:spPr>
          <a:xfrm>
            <a:off x="3785616" y="4002645"/>
            <a:ext cx="534202" cy="73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59E761-19FE-4949-A55F-72D85D756787}"/>
              </a:ext>
            </a:extLst>
          </p:cNvPr>
          <p:cNvSpPr txBox="1"/>
          <p:nvPr/>
        </p:nvSpPr>
        <p:spPr>
          <a:xfrm>
            <a:off x="3360155" y="3666329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BF714A-49AE-47FE-A680-EF619932149C}"/>
              </a:ext>
            </a:extLst>
          </p:cNvPr>
          <p:cNvSpPr/>
          <p:nvPr/>
        </p:nvSpPr>
        <p:spPr>
          <a:xfrm>
            <a:off x="5651381" y="2366211"/>
            <a:ext cx="233894" cy="2614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2AA520-103C-44B5-A509-CF28BECD0665}"/>
              </a:ext>
            </a:extLst>
          </p:cNvPr>
          <p:cNvSpPr/>
          <p:nvPr/>
        </p:nvSpPr>
        <p:spPr>
          <a:xfrm>
            <a:off x="4202871" y="4751190"/>
            <a:ext cx="233894" cy="2614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01C95B-708F-4E9C-A4FC-0F8FB7296E76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319818" y="5012676"/>
            <a:ext cx="0" cy="118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A0C5F1-FEED-4E8F-9AD3-0C021CB645FD}"/>
              </a:ext>
            </a:extLst>
          </p:cNvPr>
          <p:cNvSpPr txBox="1"/>
          <p:nvPr/>
        </p:nvSpPr>
        <p:spPr>
          <a:xfrm>
            <a:off x="4152713" y="60991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668467-0F0A-4485-8834-80D3C3D1C994}"/>
              </a:ext>
            </a:extLst>
          </p:cNvPr>
          <p:cNvCxnSpPr/>
          <p:nvPr/>
        </p:nvCxnSpPr>
        <p:spPr>
          <a:xfrm flipH="1">
            <a:off x="4436765" y="4877602"/>
            <a:ext cx="1077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7DFB0B-2EFB-40D4-AED8-7EB1E6AECFD8}"/>
              </a:ext>
            </a:extLst>
          </p:cNvPr>
          <p:cNvSpPr txBox="1"/>
          <p:nvPr/>
        </p:nvSpPr>
        <p:spPr>
          <a:xfrm>
            <a:off x="5498272" y="4665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77452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BC1065-FEE0-444F-9E84-DF20B208458C}"/>
              </a:ext>
            </a:extLst>
          </p:cNvPr>
          <p:cNvSpPr/>
          <p:nvPr/>
        </p:nvSpPr>
        <p:spPr>
          <a:xfrm>
            <a:off x="873259" y="2193906"/>
            <a:ext cx="10515600" cy="43111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FD725F-0D4E-4D70-A743-DF690E8CC532}"/>
              </a:ext>
            </a:extLst>
          </p:cNvPr>
          <p:cNvSpPr/>
          <p:nvPr/>
        </p:nvSpPr>
        <p:spPr>
          <a:xfrm>
            <a:off x="1642224" y="3042259"/>
            <a:ext cx="2515637" cy="223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en-US" dirty="0"/>
              <a:t>Score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Level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Completed</a:t>
            </a:r>
          </a:p>
          <a:p>
            <a:pPr algn="r"/>
            <a:endParaRPr lang="en-US" i="1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068C2-1B4C-4646-B26F-BF454483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AB3D4-F837-4E80-9143-7AF107951675}"/>
              </a:ext>
            </a:extLst>
          </p:cNvPr>
          <p:cNvSpPr/>
          <p:nvPr/>
        </p:nvSpPr>
        <p:spPr>
          <a:xfrm>
            <a:off x="4888831" y="2358190"/>
            <a:ext cx="2414337" cy="3962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GameSpace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B1488E-AFEE-4E81-977C-947A3D181D52}"/>
              </a:ext>
            </a:extLst>
          </p:cNvPr>
          <p:cNvCxnSpPr/>
          <p:nvPr/>
        </p:nvCxnSpPr>
        <p:spPr>
          <a:xfrm>
            <a:off x="838200" y="2927685"/>
            <a:ext cx="64649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4BB828-3AC8-48ED-8CD6-3F9C066B7D0A}"/>
              </a:ext>
            </a:extLst>
          </p:cNvPr>
          <p:cNvSpPr txBox="1"/>
          <p:nvPr/>
        </p:nvSpPr>
        <p:spPr>
          <a:xfrm>
            <a:off x="3578303" y="2790847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forecastXEdge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B66F7C-C8D0-468A-884D-C07CA2064D8A}"/>
              </a:ext>
            </a:extLst>
          </p:cNvPr>
          <p:cNvCxnSpPr/>
          <p:nvPr/>
        </p:nvCxnSpPr>
        <p:spPr>
          <a:xfrm flipV="1">
            <a:off x="7303168" y="2181727"/>
            <a:ext cx="0" cy="176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F91322-02D5-44BB-AF23-85E643AE307E}"/>
              </a:ext>
            </a:extLst>
          </p:cNvPr>
          <p:cNvSpPr txBox="1"/>
          <p:nvPr/>
        </p:nvSpPr>
        <p:spPr>
          <a:xfrm>
            <a:off x="7427494" y="1939854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yMargin</a:t>
            </a:r>
            <a:r>
              <a:rPr lang="en-US" dirty="0"/>
              <a:t> = </a:t>
            </a:r>
            <a:r>
              <a:rPr lang="en-US" dirty="0" err="1"/>
              <a:t>forecastYMargin</a:t>
            </a:r>
            <a:r>
              <a:rPr lang="en-US" dirty="0"/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48897A-7295-47DB-9BF4-5A433DBA71DC}"/>
              </a:ext>
            </a:extLst>
          </p:cNvPr>
          <p:cNvCxnSpPr>
            <a:cxnSpLocks/>
          </p:cNvCxnSpPr>
          <p:nvPr/>
        </p:nvCxnSpPr>
        <p:spPr>
          <a:xfrm flipV="1">
            <a:off x="7303168" y="2358189"/>
            <a:ext cx="4085691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6FF2A-701E-4DE4-B3DF-EAA2147B86C9}"/>
              </a:ext>
            </a:extLst>
          </p:cNvPr>
          <p:cNvSpPr/>
          <p:nvPr/>
        </p:nvSpPr>
        <p:spPr>
          <a:xfrm>
            <a:off x="8053137" y="2358189"/>
            <a:ext cx="2515627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“Next”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B93C24-A029-4201-8B72-A6478163E3ED}"/>
              </a:ext>
            </a:extLst>
          </p:cNvPr>
          <p:cNvSpPr/>
          <p:nvPr/>
        </p:nvSpPr>
        <p:spPr>
          <a:xfrm>
            <a:off x="8053137" y="3042259"/>
            <a:ext cx="2515637" cy="223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r>
              <a:rPr lang="en-US" dirty="0"/>
              <a:t>Display</a:t>
            </a:r>
          </a:p>
          <a:p>
            <a:pPr algn="ctr"/>
            <a:r>
              <a:rPr lang="en-US" i="1" u="sng" dirty="0"/>
              <a:t>n</a:t>
            </a:r>
            <a:r>
              <a:rPr lang="en-US" dirty="0"/>
              <a:t> by </a:t>
            </a:r>
            <a:r>
              <a:rPr lang="en-US" i="1" u="sng" dirty="0"/>
              <a:t>n</a:t>
            </a:r>
          </a:p>
          <a:p>
            <a:pPr algn="ctr"/>
            <a:r>
              <a:rPr lang="en-US" dirty="0"/>
              <a:t>(n &gt;=4)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24A387-C49A-41FF-A163-CAC656BAC2E5}"/>
              </a:ext>
            </a:extLst>
          </p:cNvPr>
          <p:cNvCxnSpPr>
            <a:cxnSpLocks/>
          </p:cNvCxnSpPr>
          <p:nvPr/>
        </p:nvCxnSpPr>
        <p:spPr>
          <a:xfrm flipH="1" flipV="1">
            <a:off x="7303167" y="355422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1DE5DB-0AC4-48C0-8C20-31BAA18AC637}"/>
              </a:ext>
            </a:extLst>
          </p:cNvPr>
          <p:cNvSpPr txBox="1"/>
          <p:nvPr/>
        </p:nvSpPr>
        <p:spPr>
          <a:xfrm>
            <a:off x="2667594" y="5511575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xMargin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9F3DC9-98A8-441E-B86D-B4F15EAD97DB}"/>
              </a:ext>
            </a:extLst>
          </p:cNvPr>
          <p:cNvCxnSpPr>
            <a:cxnSpLocks/>
          </p:cNvCxnSpPr>
          <p:nvPr/>
        </p:nvCxnSpPr>
        <p:spPr>
          <a:xfrm flipH="1" flipV="1">
            <a:off x="10568772" y="471028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2FEA83-28AF-4BC0-B81A-87278092E6CE}"/>
              </a:ext>
            </a:extLst>
          </p:cNvPr>
          <p:cNvSpPr/>
          <p:nvPr/>
        </p:nvSpPr>
        <p:spPr>
          <a:xfrm>
            <a:off x="9061266" y="3843224"/>
            <a:ext cx="569495" cy="4732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5772F-E71D-4022-B98A-3EB495687896}"/>
              </a:ext>
            </a:extLst>
          </p:cNvPr>
          <p:cNvCxnSpPr>
            <a:cxnSpLocks/>
          </p:cNvCxnSpPr>
          <p:nvPr/>
        </p:nvCxnSpPr>
        <p:spPr>
          <a:xfrm flipV="1">
            <a:off x="7303168" y="6320590"/>
            <a:ext cx="0" cy="184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85648C-F957-4637-B4E0-8A0746090EAF}"/>
              </a:ext>
            </a:extLst>
          </p:cNvPr>
          <p:cNvCxnSpPr>
            <a:cxnSpLocks/>
          </p:cNvCxnSpPr>
          <p:nvPr/>
        </p:nvCxnSpPr>
        <p:spPr>
          <a:xfrm>
            <a:off x="873259" y="5594386"/>
            <a:ext cx="4015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D013DB-0410-4DD2-AE6B-80BBA946BE86}"/>
              </a:ext>
            </a:extLst>
          </p:cNvPr>
          <p:cNvCxnSpPr>
            <a:cxnSpLocks/>
          </p:cNvCxnSpPr>
          <p:nvPr/>
        </p:nvCxnSpPr>
        <p:spPr>
          <a:xfrm>
            <a:off x="7303169" y="5578727"/>
            <a:ext cx="40856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6714A1-93D1-42BC-8E4B-376B3C19F2B3}"/>
              </a:ext>
            </a:extLst>
          </p:cNvPr>
          <p:cNvSpPr txBox="1"/>
          <p:nvPr/>
        </p:nvSpPr>
        <p:spPr>
          <a:xfrm>
            <a:off x="8834666" y="55115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52BA0B-9409-4FBD-8BA6-6AC5FA0E64B4}"/>
              </a:ext>
            </a:extLst>
          </p:cNvPr>
          <p:cNvSpPr txBox="1"/>
          <p:nvPr/>
        </p:nvSpPr>
        <p:spPr>
          <a:xfrm>
            <a:off x="6785960" y="3100052"/>
            <a:ext cx="1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forecastXMargin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91C9AD-EAA4-4746-8B90-51FC690AB679}"/>
              </a:ext>
            </a:extLst>
          </p:cNvPr>
          <p:cNvSpPr txBox="1"/>
          <p:nvPr/>
        </p:nvSpPr>
        <p:spPr>
          <a:xfrm>
            <a:off x="7375703" y="6222857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yMargin</a:t>
            </a:r>
            <a:r>
              <a:rPr lang="en-US" dirty="0"/>
              <a:t> = </a:t>
            </a:r>
            <a:r>
              <a:rPr lang="en-US" dirty="0" err="1"/>
              <a:t>forecastYMargin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8894B6-484C-4B08-926D-64ADABED7BA2}"/>
              </a:ext>
            </a:extLst>
          </p:cNvPr>
          <p:cNvCxnSpPr>
            <a:cxnSpLocks/>
          </p:cNvCxnSpPr>
          <p:nvPr/>
        </p:nvCxnSpPr>
        <p:spPr>
          <a:xfrm flipH="1" flipV="1">
            <a:off x="10568764" y="355422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4F3195-C0E7-42D1-B743-D5357DE0984A}"/>
              </a:ext>
            </a:extLst>
          </p:cNvPr>
          <p:cNvSpPr txBox="1"/>
          <p:nvPr/>
        </p:nvSpPr>
        <p:spPr>
          <a:xfrm>
            <a:off x="10115567" y="3115898"/>
            <a:ext cx="1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forecastXMargin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01D022-4E43-42E7-8B4D-054AD1609DDA}"/>
              </a:ext>
            </a:extLst>
          </p:cNvPr>
          <p:cNvCxnSpPr>
            <a:cxnSpLocks/>
          </p:cNvCxnSpPr>
          <p:nvPr/>
        </p:nvCxnSpPr>
        <p:spPr>
          <a:xfrm flipV="1">
            <a:off x="8714873" y="2831431"/>
            <a:ext cx="0" cy="210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1BC4BF-15A2-4637-BED2-E3EA702BE53F}"/>
              </a:ext>
            </a:extLst>
          </p:cNvPr>
          <p:cNvCxnSpPr>
            <a:cxnSpLocks/>
          </p:cNvCxnSpPr>
          <p:nvPr/>
        </p:nvCxnSpPr>
        <p:spPr>
          <a:xfrm flipV="1">
            <a:off x="7303168" y="2831431"/>
            <a:ext cx="4085691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4711B2-C40C-4F59-8F4C-7F6682849CA0}"/>
              </a:ext>
            </a:extLst>
          </p:cNvPr>
          <p:cNvCxnSpPr>
            <a:cxnSpLocks/>
          </p:cNvCxnSpPr>
          <p:nvPr/>
        </p:nvCxnSpPr>
        <p:spPr>
          <a:xfrm flipV="1">
            <a:off x="10820399" y="2358189"/>
            <a:ext cx="0" cy="473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6F1699-4F9D-4331-A3EF-08B160A0C33D}"/>
              </a:ext>
            </a:extLst>
          </p:cNvPr>
          <p:cNvSpPr txBox="1"/>
          <p:nvPr/>
        </p:nvSpPr>
        <p:spPr>
          <a:xfrm>
            <a:off x="10802419" y="2390441"/>
            <a:ext cx="19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forecastTitleHeight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0DBA0-8343-4833-85D7-87103F4601D3}"/>
              </a:ext>
            </a:extLst>
          </p:cNvPr>
          <p:cNvSpPr txBox="1"/>
          <p:nvPr/>
        </p:nvSpPr>
        <p:spPr>
          <a:xfrm>
            <a:off x="8732854" y="2725425"/>
            <a:ext cx="23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forecastTitleDisplayGap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3BFF0C-8E58-4D79-B599-3CF03883DCC3}"/>
              </a:ext>
            </a:extLst>
          </p:cNvPr>
          <p:cNvSpPr/>
          <p:nvPr/>
        </p:nvSpPr>
        <p:spPr>
          <a:xfrm>
            <a:off x="1623231" y="2345797"/>
            <a:ext cx="2515627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“Scores”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15172A-F53D-462A-86EA-DDC2C5573052}"/>
              </a:ext>
            </a:extLst>
          </p:cNvPr>
          <p:cNvSpPr/>
          <p:nvPr/>
        </p:nvSpPr>
        <p:spPr>
          <a:xfrm>
            <a:off x="2993150" y="3373313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1250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56A887-A318-48CB-9C0E-3C2CFB1F05DE}"/>
              </a:ext>
            </a:extLst>
          </p:cNvPr>
          <p:cNvSpPr/>
          <p:nvPr/>
        </p:nvSpPr>
        <p:spPr>
          <a:xfrm>
            <a:off x="2993151" y="3885332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6BC36-A2A3-4280-A861-459818E73EF6}"/>
              </a:ext>
            </a:extLst>
          </p:cNvPr>
          <p:cNvSpPr/>
          <p:nvPr/>
        </p:nvSpPr>
        <p:spPr>
          <a:xfrm>
            <a:off x="2993151" y="4466989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9906B9-EF0A-4BC7-807A-C453A9A9B074}"/>
              </a:ext>
            </a:extLst>
          </p:cNvPr>
          <p:cNvCxnSpPr>
            <a:cxnSpLocks/>
          </p:cNvCxnSpPr>
          <p:nvPr/>
        </p:nvCxnSpPr>
        <p:spPr>
          <a:xfrm flipH="1" flipV="1">
            <a:off x="867620" y="3631098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5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4754-1129-4906-A280-15281B9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Syntax of An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F4B9-568C-4158-8BDC-187295A2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EXPRESSION</a:t>
            </a:r>
            <a:r>
              <a:rPr lang="en-US" dirty="0"/>
              <a:t> 	::=	</a:t>
            </a:r>
            <a:r>
              <a:rPr lang="en-US" u="sng" dirty="0"/>
              <a:t>OPERAND</a:t>
            </a:r>
            <a:r>
              <a:rPr lang="en-US" dirty="0"/>
              <a:t> </a:t>
            </a:r>
            <a:r>
              <a:rPr lang="en-US" u="sng" dirty="0"/>
              <a:t>OPERATOR</a:t>
            </a:r>
            <a:r>
              <a:rPr lang="en-US" dirty="0"/>
              <a:t> </a:t>
            </a:r>
            <a:r>
              <a:rPr lang="en-US" u="sng" dirty="0"/>
              <a:t>OPERAND</a:t>
            </a:r>
          </a:p>
          <a:p>
            <a:pPr marL="0" indent="0">
              <a:buNone/>
            </a:pPr>
            <a:r>
              <a:rPr lang="en-US" u="sng" dirty="0"/>
              <a:t>OPERAND</a:t>
            </a:r>
            <a:r>
              <a:rPr lang="en-US" dirty="0"/>
              <a:t>		::=	</a:t>
            </a:r>
            <a:r>
              <a:rPr lang="en-US" u="sng" dirty="0"/>
              <a:t>NUMBER</a:t>
            </a:r>
          </a:p>
          <a:p>
            <a:pPr marL="0" indent="0">
              <a:buNone/>
            </a:pPr>
            <a:r>
              <a:rPr lang="en-US" dirty="0"/>
              <a:t>			|	“(” </a:t>
            </a:r>
            <a:r>
              <a:rPr lang="en-US" u="sng" dirty="0"/>
              <a:t>EXPRESSION</a:t>
            </a:r>
            <a:r>
              <a:rPr lang="en-US" dirty="0"/>
              <a:t> “)”</a:t>
            </a:r>
          </a:p>
          <a:p>
            <a:pPr marL="0" indent="0">
              <a:buNone/>
            </a:pPr>
            <a:r>
              <a:rPr lang="en-US" u="sng" dirty="0"/>
              <a:t>OPERATOR</a:t>
            </a:r>
            <a:r>
              <a:rPr lang="en-US" dirty="0"/>
              <a:t>		::=	“+”</a:t>
            </a:r>
          </a:p>
          <a:p>
            <a:pPr marL="0" indent="0">
              <a:buNone/>
            </a:pPr>
            <a:r>
              <a:rPr lang="en-US" dirty="0"/>
              <a:t>			|	“-”</a:t>
            </a:r>
          </a:p>
          <a:p>
            <a:pPr marL="0" indent="0">
              <a:buNone/>
            </a:pPr>
            <a:r>
              <a:rPr lang="en-US" dirty="0"/>
              <a:t>			|	“*”</a:t>
            </a:r>
          </a:p>
          <a:p>
            <a:pPr marL="0" indent="0">
              <a:buNone/>
            </a:pPr>
            <a:r>
              <a:rPr lang="en-US" dirty="0"/>
              <a:t>			|	“/”</a:t>
            </a:r>
          </a:p>
          <a:p>
            <a:pPr marL="0" indent="0">
              <a:buNone/>
            </a:pPr>
            <a:r>
              <a:rPr lang="en-US" u="sng" dirty="0"/>
              <a:t>NUMBER</a:t>
            </a:r>
            <a:r>
              <a:rPr lang="en-US" dirty="0"/>
              <a:t>		::=	&lt;number&gt;</a:t>
            </a:r>
          </a:p>
        </p:txBody>
      </p:sp>
    </p:spTree>
    <p:extLst>
      <p:ext uri="{BB962C8B-B14F-4D97-AF65-F5344CB8AC3E}">
        <p14:creationId xmlns:p14="http://schemas.microsoft.com/office/powerpoint/2010/main" val="2070302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26C2-B2F5-47A1-989A-0E04C688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a Piece at the Center of the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147E54-DCE6-427D-B686-35AD1D99077D}"/>
              </a:ext>
            </a:extLst>
          </p:cNvPr>
          <p:cNvSpPr/>
          <p:nvPr/>
        </p:nvSpPr>
        <p:spPr>
          <a:xfrm>
            <a:off x="3705726" y="2228391"/>
            <a:ext cx="4090737" cy="3667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displaySizeInGrid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400" dirty="0"/>
              <a:t> x</a:t>
            </a:r>
          </a:p>
          <a:p>
            <a:pPr algn="ctr"/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displaySizeInGrid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FA3821-D7E3-4BF4-BD10-94A89DEBD913}"/>
              </a:ext>
            </a:extLst>
          </p:cNvPr>
          <p:cNvCxnSpPr>
            <a:cxnSpLocks/>
          </p:cNvCxnSpPr>
          <p:nvPr/>
        </p:nvCxnSpPr>
        <p:spPr>
          <a:xfrm>
            <a:off x="3705726" y="3713747"/>
            <a:ext cx="15400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7225AF-E6B9-468A-8183-EEC4968613B3}"/>
              </a:ext>
            </a:extLst>
          </p:cNvPr>
          <p:cNvCxnSpPr/>
          <p:nvPr/>
        </p:nvCxnSpPr>
        <p:spPr>
          <a:xfrm>
            <a:off x="6946231" y="3898413"/>
            <a:ext cx="1195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8501A8-89B8-47E6-8A4A-96543C6F7CB3}"/>
              </a:ext>
            </a:extLst>
          </p:cNvPr>
          <p:cNvCxnSpPr>
            <a:cxnSpLocks/>
          </p:cNvCxnSpPr>
          <p:nvPr/>
        </p:nvCxnSpPr>
        <p:spPr>
          <a:xfrm>
            <a:off x="6011858" y="5015172"/>
            <a:ext cx="0" cy="1128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27E962-DC81-4AC6-8CCC-FD1D42906270}"/>
              </a:ext>
            </a:extLst>
          </p:cNvPr>
          <p:cNvCxnSpPr>
            <a:cxnSpLocks/>
          </p:cNvCxnSpPr>
          <p:nvPr/>
        </p:nvCxnSpPr>
        <p:spPr>
          <a:xfrm flipH="1">
            <a:off x="5952713" y="2233254"/>
            <a:ext cx="12168" cy="187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98B43C-78FD-4CAA-8CCF-93321CF4B8B5}"/>
              </a:ext>
            </a:extLst>
          </p:cNvPr>
          <p:cNvSpPr txBox="1"/>
          <p:nvPr/>
        </p:nvSpPr>
        <p:spPr>
          <a:xfrm>
            <a:off x="3883115" y="3713747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1C1FA-823A-4D4E-8B0B-77C72147C15C}"/>
              </a:ext>
            </a:extLst>
          </p:cNvPr>
          <p:cNvSpPr txBox="1"/>
          <p:nvPr/>
        </p:nvSpPr>
        <p:spPr>
          <a:xfrm>
            <a:off x="5314876" y="5209239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03A98-EB63-446D-9B45-CB0155FAFEFD}"/>
              </a:ext>
            </a:extLst>
          </p:cNvPr>
          <p:cNvSpPr txBox="1"/>
          <p:nvPr/>
        </p:nvSpPr>
        <p:spPr>
          <a:xfrm>
            <a:off x="6797073" y="3966954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16B3D7-F60C-4BF9-8322-782C2860CC66}"/>
              </a:ext>
            </a:extLst>
          </p:cNvPr>
          <p:cNvSpPr txBox="1"/>
          <p:nvPr/>
        </p:nvSpPr>
        <p:spPr>
          <a:xfrm>
            <a:off x="6248400" y="2990028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A1E241-C5A3-4D2C-A506-187BEE65AE29}"/>
              </a:ext>
            </a:extLst>
          </p:cNvPr>
          <p:cNvCxnSpPr/>
          <p:nvPr/>
        </p:nvCxnSpPr>
        <p:spPr>
          <a:xfrm flipV="1">
            <a:off x="3705726" y="2676295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AA198-71E4-4330-8260-2102E56E9BF1}"/>
              </a:ext>
            </a:extLst>
          </p:cNvPr>
          <p:cNvCxnSpPr/>
          <p:nvPr/>
        </p:nvCxnSpPr>
        <p:spPr>
          <a:xfrm flipV="1">
            <a:off x="3689687" y="3147288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8CF66B-685D-4F74-985D-9F76BC687CFD}"/>
              </a:ext>
            </a:extLst>
          </p:cNvPr>
          <p:cNvCxnSpPr/>
          <p:nvPr/>
        </p:nvCxnSpPr>
        <p:spPr>
          <a:xfrm flipV="1">
            <a:off x="3705726" y="3605059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FD7D63-E8E9-44BB-8DE5-EA197EE9D9AF}"/>
              </a:ext>
            </a:extLst>
          </p:cNvPr>
          <p:cNvCxnSpPr/>
          <p:nvPr/>
        </p:nvCxnSpPr>
        <p:spPr>
          <a:xfrm flipV="1">
            <a:off x="3689687" y="4078629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937639-C847-4A12-B092-F1F0E375574B}"/>
              </a:ext>
            </a:extLst>
          </p:cNvPr>
          <p:cNvCxnSpPr/>
          <p:nvPr/>
        </p:nvCxnSpPr>
        <p:spPr>
          <a:xfrm flipV="1">
            <a:off x="3686605" y="4543300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C3E278-2D41-43F5-9878-9F4C5D7654BB}"/>
              </a:ext>
            </a:extLst>
          </p:cNvPr>
          <p:cNvCxnSpPr/>
          <p:nvPr/>
        </p:nvCxnSpPr>
        <p:spPr>
          <a:xfrm flipV="1">
            <a:off x="3686605" y="5006273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40EB7A-E433-4FB0-B579-69F976A383B9}"/>
              </a:ext>
            </a:extLst>
          </p:cNvPr>
          <p:cNvCxnSpPr/>
          <p:nvPr/>
        </p:nvCxnSpPr>
        <p:spPr>
          <a:xfrm flipV="1">
            <a:off x="3705726" y="5426938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56C0F-7A75-4EC4-814A-2D582BEE734A}"/>
              </a:ext>
            </a:extLst>
          </p:cNvPr>
          <p:cNvCxnSpPr>
            <a:cxnSpLocks/>
          </p:cNvCxnSpPr>
          <p:nvPr/>
        </p:nvCxnSpPr>
        <p:spPr>
          <a:xfrm>
            <a:off x="4219074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78FEB3-B2D6-4554-84B8-51D04D6D8255}"/>
              </a:ext>
            </a:extLst>
          </p:cNvPr>
          <p:cNvCxnSpPr>
            <a:cxnSpLocks/>
          </p:cNvCxnSpPr>
          <p:nvPr/>
        </p:nvCxnSpPr>
        <p:spPr>
          <a:xfrm>
            <a:off x="4723473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487C31-0954-463D-8D86-00A625E3A503}"/>
              </a:ext>
            </a:extLst>
          </p:cNvPr>
          <p:cNvCxnSpPr>
            <a:cxnSpLocks/>
          </p:cNvCxnSpPr>
          <p:nvPr/>
        </p:nvCxnSpPr>
        <p:spPr>
          <a:xfrm>
            <a:off x="5229725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80CBF5-7A56-4438-95D0-BD87C333BCDD}"/>
              </a:ext>
            </a:extLst>
          </p:cNvPr>
          <p:cNvCxnSpPr>
            <a:cxnSpLocks/>
          </p:cNvCxnSpPr>
          <p:nvPr/>
        </p:nvCxnSpPr>
        <p:spPr>
          <a:xfrm>
            <a:off x="5727031" y="2228391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89B8E3-509C-4587-AC9C-038BF1D19193}"/>
              </a:ext>
            </a:extLst>
          </p:cNvPr>
          <p:cNvCxnSpPr>
            <a:cxnSpLocks/>
          </p:cNvCxnSpPr>
          <p:nvPr/>
        </p:nvCxnSpPr>
        <p:spPr>
          <a:xfrm>
            <a:off x="6232357" y="2228390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89772D-A6D6-488B-A0CC-634FAAD0B0C3}"/>
              </a:ext>
            </a:extLst>
          </p:cNvPr>
          <p:cNvCxnSpPr>
            <a:cxnSpLocks/>
          </p:cNvCxnSpPr>
          <p:nvPr/>
        </p:nvCxnSpPr>
        <p:spPr>
          <a:xfrm>
            <a:off x="6777950" y="2244812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A87382-B571-4A8A-A583-6477BD01D536}"/>
              </a:ext>
            </a:extLst>
          </p:cNvPr>
          <p:cNvCxnSpPr>
            <a:cxnSpLocks/>
          </p:cNvCxnSpPr>
          <p:nvPr/>
        </p:nvCxnSpPr>
        <p:spPr>
          <a:xfrm>
            <a:off x="7307179" y="2228390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ACE48A-7095-4A4B-8165-B24546D32D9F}"/>
              </a:ext>
            </a:extLst>
          </p:cNvPr>
          <p:cNvGrpSpPr/>
          <p:nvPr/>
        </p:nvGrpSpPr>
        <p:grpSpPr>
          <a:xfrm>
            <a:off x="666561" y="1793113"/>
            <a:ext cx="1540204" cy="1415474"/>
            <a:chOff x="5237746" y="3599698"/>
            <a:chExt cx="1540204" cy="14154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8AE0DA-87F4-4F0F-8899-740BB2D3A753}"/>
                </a:ext>
              </a:extLst>
            </p:cNvPr>
            <p:cNvSpPr/>
            <p:nvPr/>
          </p:nvSpPr>
          <p:spPr>
            <a:xfrm>
              <a:off x="5245767" y="3599698"/>
              <a:ext cx="1532183" cy="14154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Piece</a:t>
              </a:r>
            </a:p>
            <a:p>
              <a:pPr algn="ctr"/>
              <a:r>
                <a:rPr lang="en-US" dirty="0"/>
                <a:t>size x size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9F9531-62B8-4460-9467-5ED657B4E1D1}"/>
                </a:ext>
              </a:extLst>
            </p:cNvPr>
            <p:cNvGrpSpPr/>
            <p:nvPr/>
          </p:nvGrpSpPr>
          <p:grpSpPr>
            <a:xfrm>
              <a:off x="5237746" y="3623068"/>
              <a:ext cx="994608" cy="1361908"/>
              <a:chOff x="5236821" y="3627545"/>
              <a:chExt cx="994608" cy="136190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CB83E29-70DB-4CE1-91E2-045364D15377}"/>
                  </a:ext>
                </a:extLst>
              </p:cNvPr>
              <p:cNvSpPr/>
              <p:nvPr/>
            </p:nvSpPr>
            <p:spPr>
              <a:xfrm>
                <a:off x="5236821" y="3627545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83B86C-FC6B-4DE3-BF01-24EE67EBC757}"/>
                  </a:ext>
                </a:extLst>
              </p:cNvPr>
              <p:cNvSpPr/>
              <p:nvPr/>
            </p:nvSpPr>
            <p:spPr>
              <a:xfrm>
                <a:off x="5734125" y="3629317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2BD9EFE-8F51-468B-9219-3EAD293AD3CA}"/>
                  </a:ext>
                </a:extLst>
              </p:cNvPr>
              <p:cNvSpPr/>
              <p:nvPr/>
            </p:nvSpPr>
            <p:spPr>
              <a:xfrm>
                <a:off x="5734125" y="4541914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6D581D3-467D-4701-9683-C240988D22F0}"/>
                  </a:ext>
                </a:extLst>
              </p:cNvPr>
              <p:cNvSpPr/>
              <p:nvPr/>
            </p:nvSpPr>
            <p:spPr>
              <a:xfrm>
                <a:off x="5734125" y="4075131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1660674-DE2B-4EEC-9E84-3D3612EB8BB9}"/>
              </a:ext>
            </a:extLst>
          </p:cNvPr>
          <p:cNvSpPr txBox="1"/>
          <p:nvPr/>
        </p:nvSpPr>
        <p:spPr>
          <a:xfrm>
            <a:off x="8359788" y="2408472"/>
            <a:ext cx="29940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Piece, size: 3 x 3</a:t>
            </a:r>
          </a:p>
          <a:p>
            <a:r>
              <a:rPr lang="en-US" sz="1600" dirty="0"/>
              <a:t>Piece, shape: [</a:t>
            </a:r>
          </a:p>
          <a:p>
            <a:r>
              <a:rPr lang="en-US" sz="1600" dirty="0"/>
              <a:t> {0, 0},</a:t>
            </a:r>
          </a:p>
          <a:p>
            <a:r>
              <a:rPr lang="en-US" sz="1600" dirty="0"/>
              <a:t> {1, 0},</a:t>
            </a:r>
          </a:p>
          <a:p>
            <a:r>
              <a:rPr lang="en-US" sz="1600" dirty="0"/>
              <a:t> {1, 1},</a:t>
            </a:r>
          </a:p>
          <a:p>
            <a:r>
              <a:rPr lang="en-US" sz="1600" dirty="0"/>
              <a:t> {1, 2}</a:t>
            </a:r>
          </a:p>
          <a:p>
            <a:r>
              <a:rPr lang="en-US" sz="1600" dirty="0"/>
              <a:t>]</a:t>
            </a:r>
          </a:p>
          <a:p>
            <a:endParaRPr lang="en-US" sz="1600" dirty="0"/>
          </a:p>
          <a:p>
            <a:r>
              <a:rPr lang="en-US" sz="1600" dirty="0"/>
              <a:t>Copy the shape(points)</a:t>
            </a:r>
          </a:p>
          <a:p>
            <a:endParaRPr lang="en-US" sz="1600" dirty="0"/>
          </a:p>
          <a:p>
            <a:r>
              <a:rPr lang="en-US" sz="1600" dirty="0"/>
              <a:t>{x, y} → {x + margin, y + margin }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C10E8D-9728-4422-938A-8499C60A3177}"/>
              </a:ext>
            </a:extLst>
          </p:cNvPr>
          <p:cNvGrpSpPr/>
          <p:nvPr/>
        </p:nvGrpSpPr>
        <p:grpSpPr>
          <a:xfrm>
            <a:off x="1959362" y="4151620"/>
            <a:ext cx="1532183" cy="1415474"/>
            <a:chOff x="5217610" y="3613311"/>
            <a:chExt cx="1532183" cy="14154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FC67D9-515B-467D-B917-109535E7221C}"/>
                </a:ext>
              </a:extLst>
            </p:cNvPr>
            <p:cNvSpPr/>
            <p:nvPr/>
          </p:nvSpPr>
          <p:spPr>
            <a:xfrm>
              <a:off x="5217610" y="3613311"/>
              <a:ext cx="1532183" cy="14154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Piece</a:t>
              </a:r>
            </a:p>
            <a:p>
              <a:pPr algn="ctr"/>
              <a:r>
                <a:rPr lang="en-US" dirty="0"/>
                <a:t>size x size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53BC16-0F02-4A8F-9287-FD345CF51FF8}"/>
                </a:ext>
              </a:extLst>
            </p:cNvPr>
            <p:cNvGrpSpPr/>
            <p:nvPr/>
          </p:nvGrpSpPr>
          <p:grpSpPr>
            <a:xfrm>
              <a:off x="5237746" y="3623068"/>
              <a:ext cx="994608" cy="1361908"/>
              <a:chOff x="5236821" y="3627545"/>
              <a:chExt cx="994608" cy="136190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03B2C7D-2825-4590-BE08-BFA2E85C8118}"/>
                  </a:ext>
                </a:extLst>
              </p:cNvPr>
              <p:cNvSpPr/>
              <p:nvPr/>
            </p:nvSpPr>
            <p:spPr>
              <a:xfrm>
                <a:off x="5236821" y="3627545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A713DA8-B939-41A3-B595-80251754B93F}"/>
                  </a:ext>
                </a:extLst>
              </p:cNvPr>
              <p:cNvSpPr/>
              <p:nvPr/>
            </p:nvSpPr>
            <p:spPr>
              <a:xfrm>
                <a:off x="5734125" y="3629317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C5BAF89-574D-4A97-9870-3AD054955C2A}"/>
                  </a:ext>
                </a:extLst>
              </p:cNvPr>
              <p:cNvSpPr/>
              <p:nvPr/>
            </p:nvSpPr>
            <p:spPr>
              <a:xfrm>
                <a:off x="5734125" y="4541914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E17CE58-2D07-4799-A6BC-8A5ACCD70010}"/>
                  </a:ext>
                </a:extLst>
              </p:cNvPr>
              <p:cNvSpPr/>
              <p:nvPr/>
            </p:nvSpPr>
            <p:spPr>
              <a:xfrm>
                <a:off x="5734125" y="4075131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DF42105-5346-45B7-AC7D-08790AD50A43}"/>
              </a:ext>
            </a:extLst>
          </p:cNvPr>
          <p:cNvSpPr txBox="1"/>
          <p:nvPr/>
        </p:nvSpPr>
        <p:spPr>
          <a:xfrm>
            <a:off x="1180095" y="539390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{x, y}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90E8B7-1CE4-4448-AB64-5A36AF640A4D}"/>
              </a:ext>
            </a:extLst>
          </p:cNvPr>
          <p:cNvSpPr txBox="1"/>
          <p:nvPr/>
        </p:nvSpPr>
        <p:spPr>
          <a:xfrm>
            <a:off x="4784957" y="6328611"/>
            <a:ext cx="23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 + margin, y + margin}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ADC57D-CED0-41D7-893F-39C42AE4D880}"/>
              </a:ext>
            </a:extLst>
          </p:cNvPr>
          <p:cNvSpPr/>
          <p:nvPr/>
        </p:nvSpPr>
        <p:spPr>
          <a:xfrm>
            <a:off x="5734077" y="5003923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54C30-74CC-419F-8BAC-C3443C87D64B}"/>
              </a:ext>
            </a:extLst>
          </p:cNvPr>
          <p:cNvSpPr/>
          <p:nvPr/>
        </p:nvSpPr>
        <p:spPr>
          <a:xfrm>
            <a:off x="2743198" y="2529681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EA601C-D26A-4707-BB82-3CB20DFD37EB}"/>
              </a:ext>
            </a:extLst>
          </p:cNvPr>
          <p:cNvSpPr/>
          <p:nvPr/>
        </p:nvSpPr>
        <p:spPr>
          <a:xfrm>
            <a:off x="5752052" y="4055067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D56A82-9CBF-4402-BBD1-BADA09296F70}"/>
              </a:ext>
            </a:extLst>
          </p:cNvPr>
          <p:cNvSpPr/>
          <p:nvPr/>
        </p:nvSpPr>
        <p:spPr>
          <a:xfrm>
            <a:off x="5213683" y="4065013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BF56FA9-5F69-410E-8084-77320FC3D1EE}"/>
              </a:ext>
            </a:extLst>
          </p:cNvPr>
          <p:cNvSpPr/>
          <p:nvPr/>
        </p:nvSpPr>
        <p:spPr>
          <a:xfrm>
            <a:off x="5750119" y="4556710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9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637D-D830-4B75-A7BD-ABDDA62F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 of Tetris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86CC-57C3-4BA6-826E-530F80570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play level based on score or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How to record time played by the user: count the number of ticks</a:t>
            </a:r>
          </a:p>
          <a:p>
            <a:pPr lvl="1"/>
            <a:r>
              <a:rPr lang="en-US" dirty="0"/>
              <a:t>Update level in the appropriate part of the program</a:t>
            </a:r>
          </a:p>
          <a:p>
            <a:pPr lvl="1"/>
            <a:r>
              <a:rPr lang="en-US" dirty="0"/>
              <a:t>Continue till we reach the maximum level (9)</a:t>
            </a:r>
          </a:p>
          <a:p>
            <a:pPr lvl="1"/>
            <a:r>
              <a:rPr lang="en-US" dirty="0"/>
              <a:t>Make sure the maximum level is very difficult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85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54AF-E61A-4AAF-883F-88F502AE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Star-Spangled Banner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3D41C-F7AA-48FA-BCFE-153DA7E3B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69341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Hoist (height) of the flag: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1.0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Fly (width) of the flag: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1.9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Hoist (height) of the canton ("union"):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0.5385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7/13, spanning seven stripes)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Fly (width) of the canton: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0.76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2/5, two-fifths of the width)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0.0538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/10, One-tenth of the height of the canton)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0.0633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/12, One twelfth of the width of the canton)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Diameter of star: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0.0616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4/5, four-fifths of the stripe width, the calculation only gives 0.0616 if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first rounded to 0.077)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Width of stripe: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0.0769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/13, One thirteenth of the flag height)</a:t>
            </a:r>
          </a:p>
        </p:txBody>
      </p:sp>
    </p:spTree>
    <p:extLst>
      <p:ext uri="{BB962C8B-B14F-4D97-AF65-F5344CB8AC3E}">
        <p14:creationId xmlns:p14="http://schemas.microsoft.com/office/powerpoint/2010/main" val="938380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467B-385F-4797-AB7B-43B7493C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Star-Spangled Banner</a:t>
            </a:r>
            <a:br>
              <a:rPr lang="en-US" dirty="0"/>
            </a:br>
            <a:r>
              <a:rPr lang="en-US" sz="1800" dirty="0">
                <a:hlinkClick r:id="rId2"/>
              </a:rPr>
              <a:t>https://en.wikipedia.org/wiki/Flag_of_the_United_States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B1AC-D144-4A4B-9E24-01D36257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6197" y="1259305"/>
            <a:ext cx="2962665" cy="5233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rgbClr val="202122"/>
                </a:solidFill>
              </a:rPr>
              <a:t>Dimensions</a:t>
            </a:r>
            <a:endParaRPr lang="en-US" sz="2000" b="1" i="1" dirty="0">
              <a:solidFill>
                <a:srgbClr val="202122"/>
              </a:solidFill>
              <a:effectLst/>
            </a:endParaRP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A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</a:t>
            </a:r>
            <a:r>
              <a:rPr lang="en-US" sz="200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1.0 * unit = unit</a:t>
            </a: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B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</a:t>
            </a:r>
            <a:r>
              <a:rPr lang="en-US" sz="200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1.9</a:t>
            </a: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C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0.5385 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A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×7/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13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)</a:t>
            </a: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D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0.76 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B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×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2/5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)</a:t>
            </a:r>
          </a:p>
          <a:p>
            <a:r>
              <a:rPr lang="en-US" sz="2000" i="1" dirty="0"/>
              <a:t>E</a:t>
            </a:r>
            <a:r>
              <a:rPr lang="en-US" sz="2000" dirty="0"/>
              <a:t> = </a:t>
            </a:r>
            <a:r>
              <a:rPr lang="en-US" sz="2000" i="1" dirty="0"/>
              <a:t>F</a:t>
            </a:r>
            <a:r>
              <a:rPr lang="en-US" sz="2000" dirty="0"/>
              <a:t> = 0.0538 (</a:t>
            </a:r>
            <a:r>
              <a:rPr lang="en-US" sz="2000" i="1" dirty="0"/>
              <a:t>C</a:t>
            </a:r>
            <a:r>
              <a:rPr lang="en-US" sz="2000" dirty="0"/>
              <a:t>/10)</a:t>
            </a:r>
          </a:p>
          <a:p>
            <a:r>
              <a:rPr lang="pt-BR" sz="2000" i="1" dirty="0"/>
              <a:t>G</a:t>
            </a:r>
            <a:r>
              <a:rPr lang="pt-BR" sz="2000" dirty="0"/>
              <a:t> = </a:t>
            </a:r>
            <a:r>
              <a:rPr lang="pt-BR" sz="2000" i="1" dirty="0"/>
              <a:t>H</a:t>
            </a:r>
            <a:r>
              <a:rPr lang="pt-BR" sz="2000" dirty="0"/>
              <a:t> = 0.0633 (</a:t>
            </a:r>
            <a:r>
              <a:rPr lang="pt-BR" sz="2000" i="1" dirty="0"/>
              <a:t>D</a:t>
            </a:r>
            <a:r>
              <a:rPr lang="pt-BR" sz="2000" dirty="0"/>
              <a:t>/12)</a:t>
            </a:r>
          </a:p>
          <a:p>
            <a:r>
              <a:rPr lang="en-US" sz="2000" i="1" dirty="0"/>
              <a:t>K</a:t>
            </a:r>
            <a:r>
              <a:rPr lang="en-US" sz="2000" dirty="0"/>
              <a:t> = 0.0616 (</a:t>
            </a:r>
            <a:r>
              <a:rPr lang="en-US" sz="2000" i="1" dirty="0"/>
              <a:t>L</a:t>
            </a:r>
            <a:r>
              <a:rPr lang="en-US" sz="2000" dirty="0"/>
              <a:t> × 4/5)</a:t>
            </a:r>
          </a:p>
          <a:p>
            <a:r>
              <a:rPr lang="en-US" sz="2000" i="1" dirty="0"/>
              <a:t>L</a:t>
            </a:r>
            <a:r>
              <a:rPr lang="en-US" sz="2000" dirty="0"/>
              <a:t> = 0.0769 (</a:t>
            </a:r>
            <a:r>
              <a:rPr lang="en-US" sz="2000" i="1" dirty="0"/>
              <a:t>A</a:t>
            </a:r>
            <a:r>
              <a:rPr lang="en-US" sz="2000" dirty="0"/>
              <a:t>/13)</a:t>
            </a:r>
          </a:p>
          <a:p>
            <a:pPr marL="0" indent="0">
              <a:buNone/>
            </a:pPr>
            <a:r>
              <a:rPr lang="en-US" sz="2000" b="1" i="1" dirty="0"/>
              <a:t>Colors</a:t>
            </a:r>
          </a:p>
          <a:p>
            <a:r>
              <a:rPr lang="en-US" sz="2000" dirty="0"/>
              <a:t>White: #FFFFFF</a:t>
            </a:r>
          </a:p>
          <a:p>
            <a:r>
              <a:rPr lang="en-US" sz="2000" dirty="0"/>
              <a:t>Old Glory Red #B22234</a:t>
            </a:r>
          </a:p>
          <a:p>
            <a:r>
              <a:rPr lang="en-US" sz="2000" dirty="0"/>
              <a:t>Old Glory Blue #3C3B6E</a:t>
            </a:r>
          </a:p>
        </p:txBody>
      </p:sp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CF0637A-3A92-4960-9FB7-7DE4D7593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8" y="1656724"/>
            <a:ext cx="8684959" cy="50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72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5B95-B557-4221-A419-B5D184E2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Component Design and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646D4-36A9-433C-8B61-0EE444257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the components are</a:t>
            </a:r>
          </a:p>
          <a:p>
            <a:pPr lvl="1"/>
            <a:r>
              <a:rPr lang="en-US" dirty="0"/>
              <a:t>Classes: data + behavior</a:t>
            </a:r>
          </a:p>
          <a:p>
            <a:pPr lvl="1"/>
            <a:r>
              <a:rPr lang="en-US" dirty="0"/>
              <a:t>Functions: 100% pure behavior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9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C25F-AC32-4F91-AFE2-638EB22A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Bulletin Board – A reusable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E406E4-7C80-4708-A80A-2ACF907A7006}"/>
              </a:ext>
            </a:extLst>
          </p:cNvPr>
          <p:cNvSpPr/>
          <p:nvPr/>
        </p:nvSpPr>
        <p:spPr>
          <a:xfrm>
            <a:off x="1010653" y="1900989"/>
            <a:ext cx="6970295" cy="44757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8FB497-598B-4D3A-8F7C-DA6A11B1FE6B}"/>
              </a:ext>
            </a:extLst>
          </p:cNvPr>
          <p:cNvSpPr/>
          <p:nvPr/>
        </p:nvSpPr>
        <p:spPr>
          <a:xfrm>
            <a:off x="3308684" y="2590799"/>
            <a:ext cx="2374232" cy="309612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/>
          <a:lstStyle/>
          <a:p>
            <a:pPr algn="ctr"/>
            <a:r>
              <a:rPr lang="en-US" dirty="0"/>
              <a:t>Bulletin Board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F07BFB-A3FE-429D-AA63-9BCEADC9CBD6}"/>
              </a:ext>
            </a:extLst>
          </p:cNvPr>
          <p:cNvCxnSpPr>
            <a:cxnSpLocks/>
          </p:cNvCxnSpPr>
          <p:nvPr/>
        </p:nvCxnSpPr>
        <p:spPr>
          <a:xfrm>
            <a:off x="1010653" y="3513220"/>
            <a:ext cx="2298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FDB74C-7C58-487E-86B2-0683DC5E66F5}"/>
              </a:ext>
            </a:extLst>
          </p:cNvPr>
          <p:cNvCxnSpPr>
            <a:cxnSpLocks/>
          </p:cNvCxnSpPr>
          <p:nvPr/>
        </p:nvCxnSpPr>
        <p:spPr>
          <a:xfrm>
            <a:off x="3633536" y="1900989"/>
            <a:ext cx="0" cy="689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D7C2CF-1272-4797-BDCA-196B215C57A5}"/>
              </a:ext>
            </a:extLst>
          </p:cNvPr>
          <p:cNvCxnSpPr>
            <a:cxnSpLocks/>
          </p:cNvCxnSpPr>
          <p:nvPr/>
        </p:nvCxnSpPr>
        <p:spPr>
          <a:xfrm>
            <a:off x="3625514" y="5686926"/>
            <a:ext cx="0" cy="689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7FDFFD-61DE-423B-AFE7-2A24BC8D321D}"/>
              </a:ext>
            </a:extLst>
          </p:cNvPr>
          <p:cNvCxnSpPr>
            <a:cxnSpLocks/>
          </p:cNvCxnSpPr>
          <p:nvPr/>
        </p:nvCxnSpPr>
        <p:spPr>
          <a:xfrm>
            <a:off x="5682916" y="3513220"/>
            <a:ext cx="2298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DDCD4B-3AD0-4168-9929-FECB889F6558}"/>
              </a:ext>
            </a:extLst>
          </p:cNvPr>
          <p:cNvCxnSpPr>
            <a:cxnSpLocks/>
          </p:cNvCxnSpPr>
          <p:nvPr/>
        </p:nvCxnSpPr>
        <p:spPr>
          <a:xfrm>
            <a:off x="9055767" y="2149643"/>
            <a:ext cx="0" cy="441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261AA0-B031-40BC-88DB-0CACB7A4A912}"/>
              </a:ext>
            </a:extLst>
          </p:cNvPr>
          <p:cNvSpPr txBox="1"/>
          <p:nvPr/>
        </p:nvSpPr>
        <p:spPr>
          <a:xfrm>
            <a:off x="9368870" y="1604210"/>
            <a:ext cx="28111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Dimensions: pixels</a:t>
            </a:r>
          </a:p>
          <a:p>
            <a:endParaRPr lang="en-US" dirty="0"/>
          </a:p>
          <a:p>
            <a:r>
              <a:rPr lang="en-US" dirty="0"/>
              <a:t>Y Margin: pixels (computed)</a:t>
            </a:r>
          </a:p>
          <a:p>
            <a:endParaRPr lang="en-US" dirty="0"/>
          </a:p>
          <a:p>
            <a:r>
              <a:rPr lang="en-US" dirty="0"/>
              <a:t>X Margin: pixels (computed)</a:t>
            </a:r>
          </a:p>
          <a:p>
            <a:endParaRPr lang="en-US" dirty="0"/>
          </a:p>
          <a:p>
            <a:r>
              <a:rPr lang="en-US" dirty="0"/>
              <a:t>Board Width: 40%=0.4</a:t>
            </a:r>
          </a:p>
          <a:p>
            <a:endParaRPr lang="en-US" dirty="0"/>
          </a:p>
          <a:p>
            <a:r>
              <a:rPr lang="en-US" dirty="0"/>
              <a:t>Board Height = sum of</a:t>
            </a:r>
          </a:p>
          <a:p>
            <a:endParaRPr lang="en-US" dirty="0"/>
          </a:p>
          <a:p>
            <a:r>
              <a:rPr lang="en-US" dirty="0"/>
              <a:t>Title Height: 0.2</a:t>
            </a:r>
          </a:p>
          <a:p>
            <a:endParaRPr lang="en-US" dirty="0"/>
          </a:p>
          <a:p>
            <a:r>
              <a:rPr lang="en-US" dirty="0"/>
              <a:t>Gap: 0.1</a:t>
            </a:r>
          </a:p>
          <a:p>
            <a:endParaRPr lang="en-US" dirty="0"/>
          </a:p>
          <a:p>
            <a:r>
              <a:rPr lang="en-US" dirty="0"/>
              <a:t>Display Height: : 0.6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3941C8-20AC-4E3C-B6BF-39D1B0E8C861}"/>
              </a:ext>
            </a:extLst>
          </p:cNvPr>
          <p:cNvCxnSpPr>
            <a:cxnSpLocks/>
          </p:cNvCxnSpPr>
          <p:nvPr/>
        </p:nvCxnSpPr>
        <p:spPr>
          <a:xfrm>
            <a:off x="8875884" y="2896871"/>
            <a:ext cx="359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997FA8-39AF-4EE7-A274-DA4EDC48DC07}"/>
              </a:ext>
            </a:extLst>
          </p:cNvPr>
          <p:cNvCxnSpPr>
            <a:cxnSpLocks/>
          </p:cNvCxnSpPr>
          <p:nvPr/>
        </p:nvCxnSpPr>
        <p:spPr>
          <a:xfrm>
            <a:off x="8875884" y="3429000"/>
            <a:ext cx="359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DA52B2-C0D4-46FA-9FC6-72E90B91CA1C}"/>
              </a:ext>
            </a:extLst>
          </p:cNvPr>
          <p:cNvCxnSpPr>
            <a:cxnSpLocks/>
          </p:cNvCxnSpPr>
          <p:nvPr/>
        </p:nvCxnSpPr>
        <p:spPr>
          <a:xfrm>
            <a:off x="9071808" y="3820566"/>
            <a:ext cx="0" cy="3689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F819E0-490C-45CA-A7FE-B7115EFD8F8C}"/>
              </a:ext>
            </a:extLst>
          </p:cNvPr>
          <p:cNvCxnSpPr>
            <a:cxnSpLocks/>
          </p:cNvCxnSpPr>
          <p:nvPr/>
        </p:nvCxnSpPr>
        <p:spPr>
          <a:xfrm>
            <a:off x="1010653" y="1596189"/>
            <a:ext cx="69702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8AF74C-07EB-405A-86B3-8D7FF36F58E4}"/>
              </a:ext>
            </a:extLst>
          </p:cNvPr>
          <p:cNvCxnSpPr>
            <a:cxnSpLocks/>
          </p:cNvCxnSpPr>
          <p:nvPr/>
        </p:nvCxnSpPr>
        <p:spPr>
          <a:xfrm flipH="1">
            <a:off x="665747" y="1900989"/>
            <a:ext cx="36097" cy="44757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2AF1EB-CD7A-403B-995B-767F85BEE664}"/>
              </a:ext>
            </a:extLst>
          </p:cNvPr>
          <p:cNvCxnSpPr>
            <a:cxnSpLocks/>
          </p:cNvCxnSpPr>
          <p:nvPr/>
        </p:nvCxnSpPr>
        <p:spPr>
          <a:xfrm>
            <a:off x="8826578" y="1828800"/>
            <a:ext cx="4090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7868A73-81D9-4184-B4C8-1D01ADF59F63}"/>
              </a:ext>
            </a:extLst>
          </p:cNvPr>
          <p:cNvSpPr/>
          <p:nvPr/>
        </p:nvSpPr>
        <p:spPr>
          <a:xfrm>
            <a:off x="3308684" y="2590799"/>
            <a:ext cx="2374201" cy="4251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49A000-6A5E-471B-B63A-8542B6657915}"/>
              </a:ext>
            </a:extLst>
          </p:cNvPr>
          <p:cNvSpPr/>
          <p:nvPr/>
        </p:nvSpPr>
        <p:spPr>
          <a:xfrm>
            <a:off x="3308684" y="3280609"/>
            <a:ext cx="2374201" cy="24063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E9756C-D7FB-4C3F-AEEC-1648A783A4FC}"/>
              </a:ext>
            </a:extLst>
          </p:cNvPr>
          <p:cNvCxnSpPr>
            <a:cxnSpLocks/>
          </p:cNvCxnSpPr>
          <p:nvPr/>
        </p:nvCxnSpPr>
        <p:spPr>
          <a:xfrm flipH="1">
            <a:off x="3617493" y="2590799"/>
            <a:ext cx="16042" cy="3096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EA700F-8DE4-4F12-B11B-DF92959608D5}"/>
              </a:ext>
            </a:extLst>
          </p:cNvPr>
          <p:cNvCxnSpPr>
            <a:cxnSpLocks/>
          </p:cNvCxnSpPr>
          <p:nvPr/>
        </p:nvCxnSpPr>
        <p:spPr>
          <a:xfrm>
            <a:off x="3308684" y="3513220"/>
            <a:ext cx="23742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2806A2-6078-4FF4-92C5-BD4D52B6447A}"/>
              </a:ext>
            </a:extLst>
          </p:cNvPr>
          <p:cNvCxnSpPr>
            <a:cxnSpLocks/>
          </p:cNvCxnSpPr>
          <p:nvPr/>
        </p:nvCxnSpPr>
        <p:spPr>
          <a:xfrm>
            <a:off x="5249783" y="2586787"/>
            <a:ext cx="0" cy="429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9E1167-CADB-4885-A48E-7C0BEAD4597C}"/>
              </a:ext>
            </a:extLst>
          </p:cNvPr>
          <p:cNvCxnSpPr>
            <a:cxnSpLocks/>
          </p:cNvCxnSpPr>
          <p:nvPr/>
        </p:nvCxnSpPr>
        <p:spPr>
          <a:xfrm>
            <a:off x="5249786" y="3015914"/>
            <a:ext cx="0" cy="2646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9E33F2-D35C-4A87-9518-D9C11A696502}"/>
              </a:ext>
            </a:extLst>
          </p:cNvPr>
          <p:cNvCxnSpPr>
            <a:cxnSpLocks/>
          </p:cNvCxnSpPr>
          <p:nvPr/>
        </p:nvCxnSpPr>
        <p:spPr>
          <a:xfrm>
            <a:off x="5249783" y="3280608"/>
            <a:ext cx="0" cy="2406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950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F85D-F7F3-44CB-96EA-B4B84401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Bulletin Board in the Browser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76BC2-51C5-40A3-9CF3-3D297B3DACE5}"/>
              </a:ext>
            </a:extLst>
          </p:cNvPr>
          <p:cNvSpPr/>
          <p:nvPr/>
        </p:nvSpPr>
        <p:spPr>
          <a:xfrm>
            <a:off x="759279" y="1592036"/>
            <a:ext cx="10466614" cy="50781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C153E-42A0-41B4-9069-57807387DE3F}"/>
              </a:ext>
            </a:extLst>
          </p:cNvPr>
          <p:cNvSpPr txBox="1"/>
          <p:nvPr/>
        </p:nvSpPr>
        <p:spPr>
          <a:xfrm>
            <a:off x="541112" y="140737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BF9F4-1CA6-4CAB-ABBE-75FE002C88B1}"/>
              </a:ext>
            </a:extLst>
          </p:cNvPr>
          <p:cNvSpPr/>
          <p:nvPr/>
        </p:nvSpPr>
        <p:spPr>
          <a:xfrm>
            <a:off x="5608864" y="1995373"/>
            <a:ext cx="3959679" cy="440281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1A8DD-24FE-4273-B16B-951197C53F93}"/>
              </a:ext>
            </a:extLst>
          </p:cNvPr>
          <p:cNvSpPr txBox="1"/>
          <p:nvPr/>
        </p:nvSpPr>
        <p:spPr>
          <a:xfrm>
            <a:off x="5288904" y="177670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(x0, y0)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2F5103-B915-492E-964B-E56218CD8E7D}"/>
              </a:ext>
            </a:extLst>
          </p:cNvPr>
          <p:cNvSpPr/>
          <p:nvPr/>
        </p:nvSpPr>
        <p:spPr>
          <a:xfrm>
            <a:off x="6588579" y="2917599"/>
            <a:ext cx="1959428" cy="2658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Board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D902C1-59C6-4E78-90AF-F86857B5182A}"/>
              </a:ext>
            </a:extLst>
          </p:cNvPr>
          <p:cNvCxnSpPr>
            <a:cxnSpLocks/>
          </p:cNvCxnSpPr>
          <p:nvPr/>
        </p:nvCxnSpPr>
        <p:spPr>
          <a:xfrm>
            <a:off x="6972729" y="1995373"/>
            <a:ext cx="0" cy="922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14D848-A480-4B6C-B2A8-21465CBD6666}"/>
              </a:ext>
            </a:extLst>
          </p:cNvPr>
          <p:cNvCxnSpPr>
            <a:cxnSpLocks/>
          </p:cNvCxnSpPr>
          <p:nvPr/>
        </p:nvCxnSpPr>
        <p:spPr>
          <a:xfrm>
            <a:off x="5603422" y="3233057"/>
            <a:ext cx="985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65DFC9-EDD0-42DE-AA54-7A9BBF7DE47B}"/>
              </a:ext>
            </a:extLst>
          </p:cNvPr>
          <p:cNvSpPr txBox="1"/>
          <p:nvPr/>
        </p:nvSpPr>
        <p:spPr>
          <a:xfrm>
            <a:off x="6162861" y="267759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(x, 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A4D35-DF97-4F08-AF55-817DF5229952}"/>
              </a:ext>
            </a:extLst>
          </p:cNvPr>
          <p:cNvSpPr txBox="1"/>
          <p:nvPr/>
        </p:nvSpPr>
        <p:spPr>
          <a:xfrm>
            <a:off x="1554935" y="5021031"/>
            <a:ext cx="178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x0 + </a:t>
            </a:r>
            <a:r>
              <a:rPr lang="en-US" dirty="0" err="1"/>
              <a:t>xMargin</a:t>
            </a:r>
            <a:endParaRPr lang="en-US" dirty="0"/>
          </a:p>
          <a:p>
            <a:r>
              <a:rPr lang="en-US" dirty="0"/>
              <a:t>Y = y0 + </a:t>
            </a:r>
            <a:r>
              <a:rPr lang="en-US" dirty="0" err="1"/>
              <a:t>yMargin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D89A8-3046-46F2-92F4-7FE041FE699F}"/>
              </a:ext>
            </a:extLst>
          </p:cNvPr>
          <p:cNvSpPr txBox="1"/>
          <p:nvPr/>
        </p:nvSpPr>
        <p:spPr>
          <a:xfrm>
            <a:off x="5599694" y="3041341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xMargin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88CB9-6D3F-4EE7-8514-B389E61DA9CD}"/>
              </a:ext>
            </a:extLst>
          </p:cNvPr>
          <p:cNvSpPr txBox="1"/>
          <p:nvPr/>
        </p:nvSpPr>
        <p:spPr>
          <a:xfrm>
            <a:off x="6802780" y="2286932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yMargin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52677D-BB64-4374-85BF-15428E165E83}"/>
              </a:ext>
            </a:extLst>
          </p:cNvPr>
          <p:cNvCxnSpPr>
            <a:cxnSpLocks/>
          </p:cNvCxnSpPr>
          <p:nvPr/>
        </p:nvCxnSpPr>
        <p:spPr>
          <a:xfrm>
            <a:off x="6365850" y="1592036"/>
            <a:ext cx="0" cy="4033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249C3F-98FF-4E04-8E03-58BAB54DA279}"/>
              </a:ext>
            </a:extLst>
          </p:cNvPr>
          <p:cNvSpPr txBox="1"/>
          <p:nvPr/>
        </p:nvSpPr>
        <p:spPr>
          <a:xfrm>
            <a:off x="6316246" y="159203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0765D7-E39E-41AF-A4FE-B14B1D16E52E}"/>
              </a:ext>
            </a:extLst>
          </p:cNvPr>
          <p:cNvSpPr txBox="1"/>
          <p:nvPr/>
        </p:nvSpPr>
        <p:spPr>
          <a:xfrm>
            <a:off x="2939993" y="3429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E73210-1AFF-4CE0-A18F-8BFC3C5562F1}"/>
              </a:ext>
            </a:extLst>
          </p:cNvPr>
          <p:cNvCxnSpPr>
            <a:cxnSpLocks/>
          </p:cNvCxnSpPr>
          <p:nvPr/>
        </p:nvCxnSpPr>
        <p:spPr>
          <a:xfrm>
            <a:off x="759279" y="3578490"/>
            <a:ext cx="48441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19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31B1-7DE5-4278-9667-DB8660F9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Flood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6F140-8FF7-47F3-A9C2-26896144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97" y="1690688"/>
            <a:ext cx="3620005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69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94E7-5F62-4AA4-BF11-89AF8DCF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5D1C21-455D-4176-9E4A-0082A3EBE70D}"/>
              </a:ext>
            </a:extLst>
          </p:cNvPr>
          <p:cNvSpPr/>
          <p:nvPr/>
        </p:nvSpPr>
        <p:spPr>
          <a:xfrm>
            <a:off x="3866147" y="3031257"/>
            <a:ext cx="2003005" cy="21816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Color Flood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ACDA44-71EA-479A-B2C4-CFA2D06F63B4}"/>
              </a:ext>
            </a:extLst>
          </p:cNvPr>
          <p:cNvSpPr/>
          <p:nvPr/>
        </p:nvSpPr>
        <p:spPr>
          <a:xfrm>
            <a:off x="749721" y="2047100"/>
            <a:ext cx="1564105" cy="15075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Score Display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AE72D-4A85-4BBC-B336-8B7F0E35A964}"/>
              </a:ext>
            </a:extLst>
          </p:cNvPr>
          <p:cNvSpPr/>
          <p:nvPr/>
        </p:nvSpPr>
        <p:spPr>
          <a:xfrm>
            <a:off x="4581502" y="4399177"/>
            <a:ext cx="1897503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flood()</a:t>
            </a:r>
          </a:p>
        </p:txBody>
      </p:sp>
      <p:sp>
        <p:nvSpPr>
          <p:cNvPr id="12" name="Flowchart: Manual Input 11">
            <a:extLst>
              <a:ext uri="{FF2B5EF4-FFF2-40B4-BE49-F238E27FC236}">
                <a16:creationId xmlns:a16="http://schemas.microsoft.com/office/drawing/2014/main" id="{3C112C70-84C1-4F8D-9D34-4EA2892FE961}"/>
              </a:ext>
            </a:extLst>
          </p:cNvPr>
          <p:cNvSpPr/>
          <p:nvPr/>
        </p:nvSpPr>
        <p:spPr>
          <a:xfrm>
            <a:off x="5464113" y="5495088"/>
            <a:ext cx="2454671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Mouse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28BB5A-DE3C-4548-B82D-C951DC4D6395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6071362" y="4939169"/>
            <a:ext cx="1027731" cy="2124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C77F2-108E-4BEF-AC1F-B569C59715EC}"/>
              </a:ext>
            </a:extLst>
          </p:cNvPr>
          <p:cNvSpPr/>
          <p:nvPr/>
        </p:nvSpPr>
        <p:spPr>
          <a:xfrm>
            <a:off x="1005890" y="2766562"/>
            <a:ext cx="216669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update(steps)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2DFB52A-808F-41DF-80C9-76A3E843DDE6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>
            <a:off x="3172585" y="2898911"/>
            <a:ext cx="693563" cy="1223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Hexagon 37">
            <a:extLst>
              <a:ext uri="{FF2B5EF4-FFF2-40B4-BE49-F238E27FC236}">
                <a16:creationId xmlns:a16="http://schemas.microsoft.com/office/drawing/2014/main" id="{4637F3A8-8D8D-4493-ABCE-C8B5B93F9774}"/>
              </a:ext>
            </a:extLst>
          </p:cNvPr>
          <p:cNvSpPr/>
          <p:nvPr/>
        </p:nvSpPr>
        <p:spPr>
          <a:xfrm>
            <a:off x="8917405" y="1057201"/>
            <a:ext cx="1291390" cy="571249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93C5D28-61D6-4751-8760-7FB81948A813}"/>
              </a:ext>
            </a:extLst>
          </p:cNvPr>
          <p:cNvSpPr/>
          <p:nvPr/>
        </p:nvSpPr>
        <p:spPr>
          <a:xfrm>
            <a:off x="8917405" y="2613285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6FCEB9-2BB5-4099-9BEB-95F3FE1928FE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563100" y="1628450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646C8994-E4A4-4C96-A0DA-600729174BE4}"/>
              </a:ext>
            </a:extLst>
          </p:cNvPr>
          <p:cNvSpPr/>
          <p:nvPr/>
        </p:nvSpPr>
        <p:spPr>
          <a:xfrm>
            <a:off x="9129965" y="1854970"/>
            <a:ext cx="898343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restart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7CFEC8-415F-4087-8EAD-59CA873B28ED}"/>
              </a:ext>
            </a:extLst>
          </p:cNvPr>
          <p:cNvSpPr/>
          <p:nvPr/>
        </p:nvSpPr>
        <p:spPr>
          <a:xfrm>
            <a:off x="4581502" y="3857409"/>
            <a:ext cx="1897503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restart()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D7CBC57-610B-4167-B4AD-487971FC017E}"/>
              </a:ext>
            </a:extLst>
          </p:cNvPr>
          <p:cNvCxnSpPr>
            <a:cxnSpLocks/>
            <a:stCxn id="12" idx="0"/>
            <a:endCxn id="52" idx="3"/>
          </p:cNvCxnSpPr>
          <p:nvPr/>
        </p:nvCxnSpPr>
        <p:spPr>
          <a:xfrm rot="16200000" flipV="1">
            <a:off x="5800478" y="4668285"/>
            <a:ext cx="1569499" cy="2124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EDA591-8F23-4E5D-8A1D-16CF984CB4E8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H="1">
            <a:off x="8917404" y="2255474"/>
            <a:ext cx="645695" cy="643436"/>
          </a:xfrm>
          <a:prstGeom prst="bentConnector3">
            <a:avLst>
              <a:gd name="adj1" fmla="val -9006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8E21A4AD-D815-4A95-BD7F-A5391420869E}"/>
              </a:ext>
            </a:extLst>
          </p:cNvPr>
          <p:cNvSpPr/>
          <p:nvPr/>
        </p:nvSpPr>
        <p:spPr>
          <a:xfrm>
            <a:off x="7918784" y="2107159"/>
            <a:ext cx="898343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restart</a:t>
            </a:r>
          </a:p>
        </p:txBody>
      </p:sp>
    </p:spTree>
    <p:extLst>
      <p:ext uri="{BB962C8B-B14F-4D97-AF65-F5344CB8AC3E}">
        <p14:creationId xmlns:p14="http://schemas.microsoft.com/office/powerpoint/2010/main" val="2078989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56F6-4418-47B3-BC14-5115BFF4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a grid from a starting point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03279-398A-4D14-BBCF-3FB9B26F9FC5}"/>
              </a:ext>
            </a:extLst>
          </p:cNvPr>
          <p:cNvSpPr/>
          <p:nvPr/>
        </p:nvSpPr>
        <p:spPr>
          <a:xfrm>
            <a:off x="3173176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/>
              <a:t>x,y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9CD63-858A-48ED-822F-43CD058D718A}"/>
              </a:ext>
            </a:extLst>
          </p:cNvPr>
          <p:cNvSpPr/>
          <p:nvPr/>
        </p:nvSpPr>
        <p:spPr>
          <a:xfrm>
            <a:off x="3173173" y="2184590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x,y-1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36741-DE22-44B1-8B28-1C4E5467EA57}"/>
              </a:ext>
            </a:extLst>
          </p:cNvPr>
          <p:cNvSpPr/>
          <p:nvPr/>
        </p:nvSpPr>
        <p:spPr>
          <a:xfrm>
            <a:off x="3173174" y="448498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x,y+1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A403C5-951E-461F-881D-15E899147A69}"/>
              </a:ext>
            </a:extLst>
          </p:cNvPr>
          <p:cNvSpPr/>
          <p:nvPr/>
        </p:nvSpPr>
        <p:spPr>
          <a:xfrm>
            <a:off x="1962005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x-1,y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90F46-F61C-4278-AEC5-364231176B81}"/>
              </a:ext>
            </a:extLst>
          </p:cNvPr>
          <p:cNvSpPr/>
          <p:nvPr/>
        </p:nvSpPr>
        <p:spPr>
          <a:xfrm>
            <a:off x="4384344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x+1,y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560808-E12E-44BA-B5E1-C70FB2EA2E87}"/>
              </a:ext>
            </a:extLst>
          </p:cNvPr>
          <p:cNvCxnSpPr>
            <a:stCxn id="4" idx="1"/>
            <a:endCxn id="9" idx="3"/>
          </p:cNvCxnSpPr>
          <p:nvPr/>
        </p:nvCxnSpPr>
        <p:spPr>
          <a:xfrm flipH="1">
            <a:off x="2683900" y="3654197"/>
            <a:ext cx="489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7400FC-75C3-4638-B919-4949AD1DB55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H="1" flipV="1">
            <a:off x="3534121" y="2858358"/>
            <a:ext cx="3" cy="45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907D3C-0DF9-4687-953E-1EB4419AB2E6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895071" y="3654197"/>
            <a:ext cx="489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2BE0BF-BC9D-4AEA-846B-2E5EB018086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3534122" y="3991081"/>
            <a:ext cx="2" cy="49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7A3473C-D585-4944-90BC-02269BD85EA5}"/>
              </a:ext>
            </a:extLst>
          </p:cNvPr>
          <p:cNvSpPr/>
          <p:nvPr/>
        </p:nvSpPr>
        <p:spPr>
          <a:xfrm>
            <a:off x="6271492" y="2697019"/>
            <a:ext cx="5467922" cy="27105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From a starting point (x, y)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new color == old color, return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Paint myself with the new color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 through my 4 neighbors</a:t>
            </a:r>
          </a:p>
          <a:p>
            <a:pPr lvl="1"/>
            <a:r>
              <a:rPr lang="en-US" dirty="0"/>
              <a:t>If the neighbor has the same old color, do the same</a:t>
            </a:r>
          </a:p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2A6E3-ED97-474B-BDFC-EB657ADCA492}"/>
              </a:ext>
            </a:extLst>
          </p:cNvPr>
          <p:cNvSpPr/>
          <p:nvPr/>
        </p:nvSpPr>
        <p:spPr>
          <a:xfrm>
            <a:off x="1962004" y="2184590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ADD85A-3F86-4D1E-9942-342D8126930B}"/>
              </a:ext>
            </a:extLst>
          </p:cNvPr>
          <p:cNvSpPr/>
          <p:nvPr/>
        </p:nvSpPr>
        <p:spPr>
          <a:xfrm>
            <a:off x="1962004" y="4484983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2265CF-6A5A-428F-BF92-5007CF8426E5}"/>
              </a:ext>
            </a:extLst>
          </p:cNvPr>
          <p:cNvSpPr/>
          <p:nvPr/>
        </p:nvSpPr>
        <p:spPr>
          <a:xfrm>
            <a:off x="4384341" y="2184590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364AFE-725C-4368-9D01-84D16BEF7D63}"/>
              </a:ext>
            </a:extLst>
          </p:cNvPr>
          <p:cNvSpPr/>
          <p:nvPr/>
        </p:nvSpPr>
        <p:spPr>
          <a:xfrm>
            <a:off x="4384341" y="4484983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0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843A-5448-48E8-A2F4-9CFA0F6C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F1417-8ABC-41AB-9EB5-A35419D92C44}"/>
              </a:ext>
            </a:extLst>
          </p:cNvPr>
          <p:cNvSpPr/>
          <p:nvPr/>
        </p:nvSpPr>
        <p:spPr>
          <a:xfrm>
            <a:off x="1179095" y="2526632"/>
            <a:ext cx="3962400" cy="30159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F878A-06CF-4976-8BCF-6D98CF257FF8}"/>
              </a:ext>
            </a:extLst>
          </p:cNvPr>
          <p:cNvSpPr/>
          <p:nvPr/>
        </p:nvSpPr>
        <p:spPr>
          <a:xfrm>
            <a:off x="2654969" y="2891590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“6”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008AA-E878-4840-A6D1-6B52C40DDB47}"/>
              </a:ext>
            </a:extLst>
          </p:cNvPr>
          <p:cNvSpPr/>
          <p:nvPr/>
        </p:nvSpPr>
        <p:spPr>
          <a:xfrm>
            <a:off x="2654969" y="3773906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Binary Tree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F81D11-662E-4AD2-9FD1-278D9C442305}"/>
              </a:ext>
            </a:extLst>
          </p:cNvPr>
          <p:cNvSpPr/>
          <p:nvPr/>
        </p:nvSpPr>
        <p:spPr>
          <a:xfrm>
            <a:off x="2654969" y="4656222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right: Binary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01DB0-9305-4300-A611-32CD031425D2}"/>
              </a:ext>
            </a:extLst>
          </p:cNvPr>
          <p:cNvSpPr/>
          <p:nvPr/>
        </p:nvSpPr>
        <p:spPr>
          <a:xfrm>
            <a:off x="6464968" y="2526632"/>
            <a:ext cx="4467727" cy="6273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B248A-2108-4A54-B2FE-C3D5E9C7C6C8}"/>
              </a:ext>
            </a:extLst>
          </p:cNvPr>
          <p:cNvSpPr/>
          <p:nvPr/>
        </p:nvSpPr>
        <p:spPr>
          <a:xfrm>
            <a:off x="7812506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3164A-D2BA-4E14-8BF8-1BD1E4121768}"/>
              </a:ext>
            </a:extLst>
          </p:cNvPr>
          <p:cNvSpPr/>
          <p:nvPr/>
        </p:nvSpPr>
        <p:spPr>
          <a:xfrm>
            <a:off x="8831179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ECE815-0C67-4B60-82D9-DDE197AE555F}"/>
              </a:ext>
            </a:extLst>
          </p:cNvPr>
          <p:cNvSpPr/>
          <p:nvPr/>
        </p:nvSpPr>
        <p:spPr>
          <a:xfrm>
            <a:off x="9849852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B4100-7978-4C0A-8CAC-DAB6D8317EBD}"/>
              </a:ext>
            </a:extLst>
          </p:cNvPr>
          <p:cNvSpPr/>
          <p:nvPr/>
        </p:nvSpPr>
        <p:spPr>
          <a:xfrm>
            <a:off x="868679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4DFFE-6EAE-4533-B508-E138AE4CEC62}"/>
              </a:ext>
            </a:extLst>
          </p:cNvPr>
          <p:cNvSpPr/>
          <p:nvPr/>
        </p:nvSpPr>
        <p:spPr>
          <a:xfrm>
            <a:off x="10359188" y="403233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A063FF-9E18-4479-9D6A-28221207C734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9340515" y="3089860"/>
            <a:ext cx="1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3DD40C-98C0-4E40-B052-7992B9356A4A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10359189" y="3089860"/>
            <a:ext cx="653716" cy="94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5E2219-AA1F-4F9A-9A8A-B9514E255B4F}"/>
              </a:ext>
            </a:extLst>
          </p:cNvPr>
          <p:cNvSpPr/>
          <p:nvPr/>
        </p:nvSpPr>
        <p:spPr>
          <a:xfrm>
            <a:off x="701440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String “6”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E03D5D-E1C8-49AB-B04F-68A8970083F7}"/>
              </a:ext>
            </a:extLst>
          </p:cNvPr>
          <p:cNvCxnSpPr>
            <a:stCxn id="13" idx="2"/>
            <a:endCxn id="32" idx="0"/>
          </p:cNvCxnSpPr>
          <p:nvPr/>
        </p:nvCxnSpPr>
        <p:spPr>
          <a:xfrm flipH="1">
            <a:off x="7668125" y="3089860"/>
            <a:ext cx="653718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2AC742C-98BF-4BF0-B96F-E222C0DE7206}"/>
              </a:ext>
            </a:extLst>
          </p:cNvPr>
          <p:cNvSpPr/>
          <p:nvPr/>
        </p:nvSpPr>
        <p:spPr>
          <a:xfrm>
            <a:off x="7994984" y="5542547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C9E98A-66DF-40C6-BC86-3A3D8BF783ED}"/>
              </a:ext>
            </a:extLst>
          </p:cNvPr>
          <p:cNvSpPr/>
          <p:nvPr/>
        </p:nvSpPr>
        <p:spPr>
          <a:xfrm>
            <a:off x="9657344" y="549567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F4444C-050B-44DB-B2F6-1DABB714CE16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8648701" y="4505574"/>
            <a:ext cx="691814" cy="103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DE5FB5-3D99-488D-8033-3AAE7F19A69A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9340515" y="4505574"/>
            <a:ext cx="970546" cy="99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88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FC67A5A-28A3-4FD5-9E48-1C5299ADA2C0}"/>
              </a:ext>
            </a:extLst>
          </p:cNvPr>
          <p:cNvSpPr/>
          <p:nvPr/>
        </p:nvSpPr>
        <p:spPr>
          <a:xfrm>
            <a:off x="561474" y="4391524"/>
            <a:ext cx="3617495" cy="21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14ED6-38EC-44EA-BF48-90EB31C4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Control System (SCCS)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A6BDE3-F8D3-4739-9239-CEB9D11B7EB2}"/>
              </a:ext>
            </a:extLst>
          </p:cNvPr>
          <p:cNvSpPr/>
          <p:nvPr/>
        </p:nvSpPr>
        <p:spPr>
          <a:xfrm>
            <a:off x="1094874" y="45238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C6E47E-8867-46F5-A60F-C90F2C5AF718}"/>
              </a:ext>
            </a:extLst>
          </p:cNvPr>
          <p:cNvSpPr/>
          <p:nvPr/>
        </p:nvSpPr>
        <p:spPr>
          <a:xfrm>
            <a:off x="1247274" y="46762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F00862-AF6F-44C9-8324-06A4696FFD97}"/>
              </a:ext>
            </a:extLst>
          </p:cNvPr>
          <p:cNvSpPr/>
          <p:nvPr/>
        </p:nvSpPr>
        <p:spPr>
          <a:xfrm>
            <a:off x="1399674" y="48286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A68E6E-8B77-4C5B-8787-A4725C1C8BE6}"/>
              </a:ext>
            </a:extLst>
          </p:cNvPr>
          <p:cNvSpPr/>
          <p:nvPr/>
        </p:nvSpPr>
        <p:spPr>
          <a:xfrm>
            <a:off x="1552074" y="49810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BAB916-6E25-4E92-94EB-61AFB83C3C5F}"/>
              </a:ext>
            </a:extLst>
          </p:cNvPr>
          <p:cNvSpPr/>
          <p:nvPr/>
        </p:nvSpPr>
        <p:spPr>
          <a:xfrm>
            <a:off x="1704474" y="51334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0B8346-6F19-4777-826C-CD816913BB38}"/>
              </a:ext>
            </a:extLst>
          </p:cNvPr>
          <p:cNvSpPr/>
          <p:nvPr/>
        </p:nvSpPr>
        <p:spPr>
          <a:xfrm>
            <a:off x="1856874" y="52858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49EDC3-29EA-4708-9E19-E53F94323484}"/>
              </a:ext>
            </a:extLst>
          </p:cNvPr>
          <p:cNvSpPr/>
          <p:nvPr/>
        </p:nvSpPr>
        <p:spPr>
          <a:xfrm>
            <a:off x="3481137" y="1443790"/>
            <a:ext cx="4997115" cy="2590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Server on the network (github.com)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0EA65C-B821-4328-A01B-B086BAC74861}"/>
              </a:ext>
            </a:extLst>
          </p:cNvPr>
          <p:cNvSpPr/>
          <p:nvPr/>
        </p:nvSpPr>
        <p:spPr>
          <a:xfrm>
            <a:off x="4828674" y="18729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0A43E9-2A97-46EE-A6E4-F1DE5FA619BB}"/>
              </a:ext>
            </a:extLst>
          </p:cNvPr>
          <p:cNvSpPr/>
          <p:nvPr/>
        </p:nvSpPr>
        <p:spPr>
          <a:xfrm>
            <a:off x="4981074" y="20253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6EC4D4-C931-4F79-86A7-FA587F26430D}"/>
              </a:ext>
            </a:extLst>
          </p:cNvPr>
          <p:cNvSpPr/>
          <p:nvPr/>
        </p:nvSpPr>
        <p:spPr>
          <a:xfrm>
            <a:off x="5133474" y="21777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3BD088-DC58-4C83-B03C-83A0097ECEEB}"/>
              </a:ext>
            </a:extLst>
          </p:cNvPr>
          <p:cNvSpPr/>
          <p:nvPr/>
        </p:nvSpPr>
        <p:spPr>
          <a:xfrm>
            <a:off x="5285874" y="23301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920223-C11F-44B2-932F-A0EB89E909C9}"/>
              </a:ext>
            </a:extLst>
          </p:cNvPr>
          <p:cNvSpPr/>
          <p:nvPr/>
        </p:nvSpPr>
        <p:spPr>
          <a:xfrm>
            <a:off x="5438274" y="24825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3150CF-B289-4DC4-B635-D451D5643FF9}"/>
              </a:ext>
            </a:extLst>
          </p:cNvPr>
          <p:cNvSpPr/>
          <p:nvPr/>
        </p:nvSpPr>
        <p:spPr>
          <a:xfrm>
            <a:off x="5590674" y="26349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320BB78E-5FEB-422B-8A88-2253253F52B1}"/>
              </a:ext>
            </a:extLst>
          </p:cNvPr>
          <p:cNvSpPr/>
          <p:nvPr/>
        </p:nvSpPr>
        <p:spPr>
          <a:xfrm flipV="1">
            <a:off x="2883569" y="3751847"/>
            <a:ext cx="850231" cy="922421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5ACD5D-098F-4160-8DD2-D9790F461315}"/>
              </a:ext>
            </a:extLst>
          </p:cNvPr>
          <p:cNvSpPr/>
          <p:nvPr/>
        </p:nvSpPr>
        <p:spPr>
          <a:xfrm>
            <a:off x="6982326" y="4391524"/>
            <a:ext cx="3617495" cy="21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B5E6855-A9A9-4F18-925F-F70E5B41E567}"/>
              </a:ext>
            </a:extLst>
          </p:cNvPr>
          <p:cNvSpPr/>
          <p:nvPr/>
        </p:nvSpPr>
        <p:spPr>
          <a:xfrm>
            <a:off x="7515726" y="45238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136549C-4A7E-4651-AAF0-1C3BC3AB78A8}"/>
              </a:ext>
            </a:extLst>
          </p:cNvPr>
          <p:cNvSpPr/>
          <p:nvPr/>
        </p:nvSpPr>
        <p:spPr>
          <a:xfrm>
            <a:off x="7668126" y="46762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4626BD1-413C-4CDA-8EBA-86CE7E15BE52}"/>
              </a:ext>
            </a:extLst>
          </p:cNvPr>
          <p:cNvSpPr/>
          <p:nvPr/>
        </p:nvSpPr>
        <p:spPr>
          <a:xfrm>
            <a:off x="7820526" y="48286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467B92B-CCF1-4062-B41A-CCA5EA59EEC7}"/>
              </a:ext>
            </a:extLst>
          </p:cNvPr>
          <p:cNvSpPr/>
          <p:nvPr/>
        </p:nvSpPr>
        <p:spPr>
          <a:xfrm>
            <a:off x="7972926" y="49810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337AA0B-6536-4527-824D-39B212C8DC7A}"/>
              </a:ext>
            </a:extLst>
          </p:cNvPr>
          <p:cNvSpPr/>
          <p:nvPr/>
        </p:nvSpPr>
        <p:spPr>
          <a:xfrm>
            <a:off x="8125326" y="51334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4E9058D-C526-4BA2-9836-367CBDACA183}"/>
              </a:ext>
            </a:extLst>
          </p:cNvPr>
          <p:cNvSpPr/>
          <p:nvPr/>
        </p:nvSpPr>
        <p:spPr>
          <a:xfrm>
            <a:off x="8277726" y="52858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B0552281-112F-48E0-ACF9-7345BF73B062}"/>
              </a:ext>
            </a:extLst>
          </p:cNvPr>
          <p:cNvSpPr/>
          <p:nvPr/>
        </p:nvSpPr>
        <p:spPr>
          <a:xfrm flipH="1" flipV="1">
            <a:off x="8013034" y="3681653"/>
            <a:ext cx="824162" cy="922421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FCF6D7C-74E6-49B3-9F7B-76E60C33782A}"/>
              </a:ext>
            </a:extLst>
          </p:cNvPr>
          <p:cNvSpPr/>
          <p:nvPr/>
        </p:nvSpPr>
        <p:spPr>
          <a:xfrm>
            <a:off x="3709737" y="1850855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553BC4-097D-41DE-BD3C-5192EF1CB5FD}"/>
              </a:ext>
            </a:extLst>
          </p:cNvPr>
          <p:cNvSpPr/>
          <p:nvPr/>
        </p:nvSpPr>
        <p:spPr>
          <a:xfrm>
            <a:off x="3938337" y="2072560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A940BA9-4358-43F8-8E6C-45A32CC27089}"/>
              </a:ext>
            </a:extLst>
          </p:cNvPr>
          <p:cNvSpPr/>
          <p:nvPr/>
        </p:nvSpPr>
        <p:spPr>
          <a:xfrm>
            <a:off x="4223084" y="2249028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3356A3-2AE8-4B6A-AFDA-2ACFDEB433D1}"/>
              </a:ext>
            </a:extLst>
          </p:cNvPr>
          <p:cNvSpPr/>
          <p:nvPr/>
        </p:nvSpPr>
        <p:spPr>
          <a:xfrm>
            <a:off x="4543927" y="2425496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4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A44B-05F7-4F7F-8300-150665DC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ADAE0A-D4C3-4931-BE33-4D747CE98BAC}"/>
              </a:ext>
            </a:extLst>
          </p:cNvPr>
          <p:cNvCxnSpPr/>
          <p:nvPr/>
        </p:nvCxnSpPr>
        <p:spPr>
          <a:xfrm>
            <a:off x="2879558" y="3721768"/>
            <a:ext cx="56147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25662-0A12-4EF8-A828-FC3FB1D60EC7}"/>
              </a:ext>
            </a:extLst>
          </p:cNvPr>
          <p:cNvSpPr/>
          <p:nvPr/>
        </p:nvSpPr>
        <p:spPr>
          <a:xfrm>
            <a:off x="2879558" y="2783305"/>
            <a:ext cx="5614737" cy="818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F20017-D750-4E1E-A5E8-39D610216FCD}"/>
              </a:ext>
            </a:extLst>
          </p:cNvPr>
          <p:cNvCxnSpPr>
            <a:cxnSpLocks/>
          </p:cNvCxnSpPr>
          <p:nvPr/>
        </p:nvCxnSpPr>
        <p:spPr>
          <a:xfrm>
            <a:off x="4419599" y="2462464"/>
            <a:ext cx="0" cy="1538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43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8D71-6024-4D1F-BB8A-8A5D4946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of Life - Neighbors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253688-B5A0-4F5F-BB2A-9A617C45A2AC}"/>
              </a:ext>
            </a:extLst>
          </p:cNvPr>
          <p:cNvSpPr/>
          <p:nvPr/>
        </p:nvSpPr>
        <p:spPr>
          <a:xfrm>
            <a:off x="3173176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/>
              <a:t>x,y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0A3F54-BC56-431C-8C0E-3DAF09B67740}"/>
              </a:ext>
            </a:extLst>
          </p:cNvPr>
          <p:cNvSpPr/>
          <p:nvPr/>
        </p:nvSpPr>
        <p:spPr>
          <a:xfrm>
            <a:off x="3173173" y="2184590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x,y-1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BC1D14-1BAC-479A-8B09-07780E3B8557}"/>
              </a:ext>
            </a:extLst>
          </p:cNvPr>
          <p:cNvSpPr/>
          <p:nvPr/>
        </p:nvSpPr>
        <p:spPr>
          <a:xfrm>
            <a:off x="3173174" y="448498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x,y+1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A775C2-074E-4DDB-990A-C2EC917111A2}"/>
              </a:ext>
            </a:extLst>
          </p:cNvPr>
          <p:cNvSpPr/>
          <p:nvPr/>
        </p:nvSpPr>
        <p:spPr>
          <a:xfrm>
            <a:off x="1962005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x-1,y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7955AA-4E85-4EFB-B30B-F73800BA9048}"/>
              </a:ext>
            </a:extLst>
          </p:cNvPr>
          <p:cNvSpPr/>
          <p:nvPr/>
        </p:nvSpPr>
        <p:spPr>
          <a:xfrm>
            <a:off x="4384344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x+1,y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8829C5-E86E-41AD-932E-E585A6781C26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2683900" y="3654197"/>
            <a:ext cx="489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1E3C0E-0D6F-447C-81E0-0C0372CC72A0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H="1" flipV="1">
            <a:off x="3534121" y="2858358"/>
            <a:ext cx="3" cy="45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936F74-737B-4899-A8FC-FE2C766B68D9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895071" y="3654197"/>
            <a:ext cx="489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70A11A-FF84-4ADC-AE45-E4D384C6FE9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3534122" y="3991081"/>
            <a:ext cx="2" cy="49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282A3CF-BC46-4F44-A014-D3D532605670}"/>
              </a:ext>
            </a:extLst>
          </p:cNvPr>
          <p:cNvSpPr/>
          <p:nvPr/>
        </p:nvSpPr>
        <p:spPr>
          <a:xfrm>
            <a:off x="1962004" y="2184590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x-1, y-1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8492E3-F8B1-4278-8CEA-CDED36EDCEE4}"/>
              </a:ext>
            </a:extLst>
          </p:cNvPr>
          <p:cNvSpPr/>
          <p:nvPr/>
        </p:nvSpPr>
        <p:spPr>
          <a:xfrm>
            <a:off x="1962004" y="448498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BBB451-DC83-4F81-A80B-9341ED7C9EC3}"/>
              </a:ext>
            </a:extLst>
          </p:cNvPr>
          <p:cNvSpPr/>
          <p:nvPr/>
        </p:nvSpPr>
        <p:spPr>
          <a:xfrm>
            <a:off x="4384341" y="2184590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42F77D-E49B-41FA-82EF-450C8E5914FF}"/>
              </a:ext>
            </a:extLst>
          </p:cNvPr>
          <p:cNvSpPr/>
          <p:nvPr/>
        </p:nvSpPr>
        <p:spPr>
          <a:xfrm>
            <a:off x="4384341" y="448498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3745E7-49BD-4AE5-81C9-C69C5B75547D}"/>
              </a:ext>
            </a:extLst>
          </p:cNvPr>
          <p:cNvSpPr/>
          <p:nvPr/>
        </p:nvSpPr>
        <p:spPr>
          <a:xfrm>
            <a:off x="8499155" y="3317313"/>
            <a:ext cx="721895" cy="6737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x, 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1AEE38-B631-4D0F-83CE-9ACA46CAC821}"/>
              </a:ext>
            </a:extLst>
          </p:cNvPr>
          <p:cNvSpPr/>
          <p:nvPr/>
        </p:nvSpPr>
        <p:spPr>
          <a:xfrm>
            <a:off x="8499152" y="2184590"/>
            <a:ext cx="721895" cy="67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0, 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D62C33-390A-4BBC-BA51-68EF75673054}"/>
              </a:ext>
            </a:extLst>
          </p:cNvPr>
          <p:cNvSpPr/>
          <p:nvPr/>
        </p:nvSpPr>
        <p:spPr>
          <a:xfrm>
            <a:off x="8499153" y="4484983"/>
            <a:ext cx="721895" cy="67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0, +1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05CE3F-D3C0-4612-B580-A7235D5E25A9}"/>
              </a:ext>
            </a:extLst>
          </p:cNvPr>
          <p:cNvSpPr/>
          <p:nvPr/>
        </p:nvSpPr>
        <p:spPr>
          <a:xfrm>
            <a:off x="7287984" y="3317313"/>
            <a:ext cx="721895" cy="67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-1, 0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4F7432-67CC-4F18-8177-1A7307EA66FF}"/>
              </a:ext>
            </a:extLst>
          </p:cNvPr>
          <p:cNvSpPr/>
          <p:nvPr/>
        </p:nvSpPr>
        <p:spPr>
          <a:xfrm>
            <a:off x="9710323" y="3317313"/>
            <a:ext cx="721895" cy="67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+1, 0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CD4AE2-D4C0-4D38-B1A7-97A19D2BF9D3}"/>
              </a:ext>
            </a:extLst>
          </p:cNvPr>
          <p:cNvCxnSpPr>
            <a:stCxn id="17" idx="1"/>
            <a:endCxn id="20" idx="3"/>
          </p:cNvCxnSpPr>
          <p:nvPr/>
        </p:nvCxnSpPr>
        <p:spPr>
          <a:xfrm flipH="1">
            <a:off x="8009879" y="3654197"/>
            <a:ext cx="489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E27761-E76C-4620-8221-7147C293D5B3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H="1" flipV="1">
            <a:off x="8860100" y="2858358"/>
            <a:ext cx="3" cy="458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0E1495-844B-4A3E-8BC2-AE60B92E4F31}"/>
              </a:ext>
            </a:extLst>
          </p:cNvPr>
          <p:cNvCxnSpPr>
            <a:stCxn id="17" idx="3"/>
            <a:endCxn id="21" idx="1"/>
          </p:cNvCxnSpPr>
          <p:nvPr/>
        </p:nvCxnSpPr>
        <p:spPr>
          <a:xfrm>
            <a:off x="9221050" y="3654197"/>
            <a:ext cx="4892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2CA805-9046-4DC0-9C73-2AF559DA5387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8860101" y="3991081"/>
            <a:ext cx="2" cy="493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DEFDB00-70DB-42BE-B289-81D7BB7876DA}"/>
              </a:ext>
            </a:extLst>
          </p:cNvPr>
          <p:cNvSpPr/>
          <p:nvPr/>
        </p:nvSpPr>
        <p:spPr>
          <a:xfrm>
            <a:off x="7287983" y="2184590"/>
            <a:ext cx="721895" cy="67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-1, -1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98F421-C11D-4D27-91FB-610BA0ACD1F2}"/>
              </a:ext>
            </a:extLst>
          </p:cNvPr>
          <p:cNvSpPr/>
          <p:nvPr/>
        </p:nvSpPr>
        <p:spPr>
          <a:xfrm>
            <a:off x="7287983" y="4484983"/>
            <a:ext cx="721895" cy="67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-1, 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E08A72-6040-405E-8C93-3E376605DF31}"/>
              </a:ext>
            </a:extLst>
          </p:cNvPr>
          <p:cNvSpPr/>
          <p:nvPr/>
        </p:nvSpPr>
        <p:spPr>
          <a:xfrm>
            <a:off x="9710320" y="2184590"/>
            <a:ext cx="721895" cy="67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+1, 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6DA767-1A78-4D68-93D0-25C19D850F26}"/>
              </a:ext>
            </a:extLst>
          </p:cNvPr>
          <p:cNvSpPr/>
          <p:nvPr/>
        </p:nvSpPr>
        <p:spPr>
          <a:xfrm>
            <a:off x="9710320" y="4484983"/>
            <a:ext cx="721895" cy="67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+1, +1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36A142-009D-4022-BE26-B5E8AD5E815B}"/>
              </a:ext>
            </a:extLst>
          </p:cNvPr>
          <p:cNvCxnSpPr>
            <a:cxnSpLocks/>
          </p:cNvCxnSpPr>
          <p:nvPr/>
        </p:nvCxnSpPr>
        <p:spPr>
          <a:xfrm flipH="1" flipV="1">
            <a:off x="8009875" y="2840884"/>
            <a:ext cx="489276" cy="476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643148-02B3-4D3D-9928-00EFC3E7D213}"/>
              </a:ext>
            </a:extLst>
          </p:cNvPr>
          <p:cNvCxnSpPr>
            <a:cxnSpLocks/>
          </p:cNvCxnSpPr>
          <p:nvPr/>
        </p:nvCxnSpPr>
        <p:spPr>
          <a:xfrm flipH="1">
            <a:off x="8009875" y="3991081"/>
            <a:ext cx="489276" cy="493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A0964A-2001-4448-BEDB-C69ABC285085}"/>
              </a:ext>
            </a:extLst>
          </p:cNvPr>
          <p:cNvCxnSpPr>
            <a:cxnSpLocks/>
          </p:cNvCxnSpPr>
          <p:nvPr/>
        </p:nvCxnSpPr>
        <p:spPr>
          <a:xfrm flipV="1">
            <a:off x="9221047" y="2858358"/>
            <a:ext cx="489273" cy="458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C6F7BC-411F-4E88-8B0A-292F1B85DE2F}"/>
              </a:ext>
            </a:extLst>
          </p:cNvPr>
          <p:cNvCxnSpPr>
            <a:cxnSpLocks/>
          </p:cNvCxnSpPr>
          <p:nvPr/>
        </p:nvCxnSpPr>
        <p:spPr>
          <a:xfrm>
            <a:off x="9221047" y="3991081"/>
            <a:ext cx="489273" cy="493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2290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3F53-CF08-4C73-874E-2F2962CF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BFC43F-515D-4D64-9C3C-FA93B038DE9C}"/>
              </a:ext>
            </a:extLst>
          </p:cNvPr>
          <p:cNvSpPr/>
          <p:nvPr/>
        </p:nvSpPr>
        <p:spPr>
          <a:xfrm>
            <a:off x="7058525" y="706789"/>
            <a:ext cx="2430379" cy="946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229E7-2B3A-4218-8C12-A6A8C3710340}"/>
              </a:ext>
            </a:extLst>
          </p:cNvPr>
          <p:cNvSpPr/>
          <p:nvPr/>
        </p:nvSpPr>
        <p:spPr>
          <a:xfrm>
            <a:off x="4696325" y="2386263"/>
            <a:ext cx="2430379" cy="1042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Instructions</a:t>
            </a:r>
          </a:p>
          <a:p>
            <a:pPr algn="ctr"/>
            <a:r>
              <a:rPr lang="en-US" dirty="0"/>
              <a:t>0x34 1, 0x23029DE0</a:t>
            </a:r>
          </a:p>
          <a:p>
            <a:pPr algn="ctr"/>
            <a:r>
              <a:rPr lang="en-US" dirty="0"/>
              <a:t>0x65 0x23029DE0,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4B9F8-44D3-4F49-935E-516F9D99BB51}"/>
              </a:ext>
            </a:extLst>
          </p:cNvPr>
          <p:cNvSpPr/>
          <p:nvPr/>
        </p:nvSpPr>
        <p:spPr>
          <a:xfrm>
            <a:off x="4696325" y="4683358"/>
            <a:ext cx="2430379" cy="1042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 Language</a:t>
            </a:r>
          </a:p>
          <a:p>
            <a:pPr algn="ctr"/>
            <a:r>
              <a:rPr lang="en-US" dirty="0"/>
              <a:t>MOVE 1, 0x23029DE0</a:t>
            </a:r>
          </a:p>
          <a:p>
            <a:pPr algn="ctr"/>
            <a:r>
              <a:rPr lang="en-US" dirty="0"/>
              <a:t>ADD 0x23029DE0, 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933786-1017-484A-9719-1746E686FE3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911515" y="1653273"/>
            <a:ext cx="2362200" cy="73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FA1E91-F9D7-4D87-82D7-4D51CB771E88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911515" y="3429000"/>
            <a:ext cx="0" cy="125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ED8A2-5AA0-46D6-B09F-62EE2346B005}"/>
              </a:ext>
            </a:extLst>
          </p:cNvPr>
          <p:cNvSpPr/>
          <p:nvPr/>
        </p:nvSpPr>
        <p:spPr>
          <a:xfrm>
            <a:off x="838201" y="4957010"/>
            <a:ext cx="2923672" cy="14036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High Level</a:t>
            </a:r>
          </a:p>
          <a:p>
            <a:pPr algn="ctr"/>
            <a:r>
              <a:rPr lang="en-US" b="1" dirty="0"/>
              <a:t>Compiled Language (C)</a:t>
            </a:r>
          </a:p>
          <a:p>
            <a:pPr algn="ctr"/>
            <a:r>
              <a:rPr lang="en-US" b="1" dirty="0"/>
              <a:t>int a, b;</a:t>
            </a:r>
          </a:p>
          <a:p>
            <a:pPr algn="ctr"/>
            <a:r>
              <a:rPr lang="en-US" b="1" dirty="0"/>
              <a:t>b = c + 20;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CDD34C-DC9D-4C1F-B305-3E63D28B835E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300037" y="3368842"/>
            <a:ext cx="2396288" cy="158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4A9EE-FAB4-4CB9-892E-B610D0ED96ED}"/>
              </a:ext>
            </a:extLst>
          </p:cNvPr>
          <p:cNvSpPr/>
          <p:nvPr/>
        </p:nvSpPr>
        <p:spPr>
          <a:xfrm>
            <a:off x="1989222" y="3852465"/>
            <a:ext cx="2430378" cy="670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AB46D9-31FD-482A-841D-057A48A85540}"/>
              </a:ext>
            </a:extLst>
          </p:cNvPr>
          <p:cNvSpPr/>
          <p:nvPr/>
        </p:nvSpPr>
        <p:spPr>
          <a:xfrm>
            <a:off x="8518357" y="3765395"/>
            <a:ext cx="3072061" cy="1515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High Level</a:t>
            </a:r>
          </a:p>
          <a:p>
            <a:pPr algn="ctr"/>
            <a:r>
              <a:rPr lang="en-US" b="1" dirty="0"/>
              <a:t>Interpreted Language (JavaScript)</a:t>
            </a:r>
          </a:p>
          <a:p>
            <a:pPr algn="ctr"/>
            <a:r>
              <a:rPr lang="en-US" b="1" dirty="0"/>
              <a:t>int a, b;</a:t>
            </a:r>
          </a:p>
          <a:p>
            <a:pPr algn="ctr"/>
            <a:r>
              <a:rPr lang="en-US" b="1" dirty="0"/>
              <a:t>b = a + 20;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D09E17-7D9C-4331-9168-786F313F0041}"/>
              </a:ext>
            </a:extLst>
          </p:cNvPr>
          <p:cNvSpPr/>
          <p:nvPr/>
        </p:nvSpPr>
        <p:spPr>
          <a:xfrm>
            <a:off x="5005135" y="3997273"/>
            <a:ext cx="1606217" cy="331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C137F6-3295-4CB6-A0EC-400F5F85FAD5}"/>
              </a:ext>
            </a:extLst>
          </p:cNvPr>
          <p:cNvSpPr/>
          <p:nvPr/>
        </p:nvSpPr>
        <p:spPr>
          <a:xfrm>
            <a:off x="489284" y="3649579"/>
            <a:ext cx="7122693" cy="2943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FAF07A-E4EA-4861-B21E-99FFC5C1128F}"/>
              </a:ext>
            </a:extLst>
          </p:cNvPr>
          <p:cNvSpPr/>
          <p:nvPr/>
        </p:nvSpPr>
        <p:spPr>
          <a:xfrm>
            <a:off x="8927429" y="2386263"/>
            <a:ext cx="2719137" cy="10427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Interpreter</a:t>
            </a:r>
          </a:p>
          <a:p>
            <a:pPr algn="ctr"/>
            <a:r>
              <a:rPr lang="en-US" dirty="0"/>
              <a:t>(Instructions)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DAD53D-5AA0-4A79-A4FD-904772EFF8C1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8450176" y="1653273"/>
            <a:ext cx="1836822" cy="73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2AEA75C-75A9-4C8B-8A66-58D56D723190}"/>
              </a:ext>
            </a:extLst>
          </p:cNvPr>
          <p:cNvSpPr/>
          <p:nvPr/>
        </p:nvSpPr>
        <p:spPr>
          <a:xfrm>
            <a:off x="7670124" y="2637172"/>
            <a:ext cx="930448" cy="3836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Instructions</a:t>
            </a:r>
          </a:p>
          <a:p>
            <a:pPr algn="ctr"/>
            <a:r>
              <a:rPr lang="en-US" dirty="0"/>
              <a:t>0x34 1, 0x23029DE0</a:t>
            </a:r>
          </a:p>
          <a:p>
            <a:pPr algn="ctr"/>
            <a:r>
              <a:rPr lang="en-US" dirty="0"/>
              <a:t>0x65 0x23029DE0, 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5222BE-D35E-43C5-983E-A3A4A50A3C9C}"/>
              </a:ext>
            </a:extLst>
          </p:cNvPr>
          <p:cNvCxnSpPr>
            <a:stCxn id="36" idx="1"/>
            <a:endCxn id="40" idx="3"/>
          </p:cNvCxnSpPr>
          <p:nvPr/>
        </p:nvCxnSpPr>
        <p:spPr>
          <a:xfrm flipH="1" flipV="1">
            <a:off x="8600572" y="2829017"/>
            <a:ext cx="326857" cy="7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63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37D3-7750-4BB4-9E09-DD8CB86A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Variables – Arrays, 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7AF4BB-194B-44EA-AD20-A3C14D1D863E}"/>
              </a:ext>
            </a:extLst>
          </p:cNvPr>
          <p:cNvSpPr/>
          <p:nvPr/>
        </p:nvSpPr>
        <p:spPr>
          <a:xfrm>
            <a:off x="1572126" y="2318083"/>
            <a:ext cx="5285874" cy="14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3112E0-76B4-4B9E-8B7C-9A52372AC0D3}"/>
              </a:ext>
            </a:extLst>
          </p:cNvPr>
          <p:cNvSpPr/>
          <p:nvPr/>
        </p:nvSpPr>
        <p:spPr>
          <a:xfrm>
            <a:off x="1572126" y="2318084"/>
            <a:ext cx="224590" cy="144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2158AB-1C6C-48DF-9AC2-FF2308959A21}"/>
              </a:ext>
            </a:extLst>
          </p:cNvPr>
          <p:cNvSpPr/>
          <p:nvPr/>
        </p:nvSpPr>
        <p:spPr>
          <a:xfrm>
            <a:off x="1804737" y="2318083"/>
            <a:ext cx="224590" cy="144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8F8070-A054-44EB-8E74-F7630C6683A5}"/>
              </a:ext>
            </a:extLst>
          </p:cNvPr>
          <p:cNvSpPr/>
          <p:nvPr/>
        </p:nvSpPr>
        <p:spPr>
          <a:xfrm>
            <a:off x="2037348" y="2318084"/>
            <a:ext cx="224590" cy="144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F44F2E-8178-4E69-A5BF-BC2AC7310409}"/>
              </a:ext>
            </a:extLst>
          </p:cNvPr>
          <p:cNvSpPr/>
          <p:nvPr/>
        </p:nvSpPr>
        <p:spPr>
          <a:xfrm>
            <a:off x="2261938" y="2318084"/>
            <a:ext cx="224590" cy="144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FD256-231D-4DA5-8F18-0DEB09B6B9BF}"/>
              </a:ext>
            </a:extLst>
          </p:cNvPr>
          <p:cNvSpPr txBox="1"/>
          <p:nvPr/>
        </p:nvSpPr>
        <p:spPr>
          <a:xfrm>
            <a:off x="7081555" y="2390272"/>
            <a:ext cx="924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B84C3-A1C4-4135-B59C-D5A682C84F65}"/>
              </a:ext>
            </a:extLst>
          </p:cNvPr>
          <p:cNvSpPr txBox="1"/>
          <p:nvPr/>
        </p:nvSpPr>
        <p:spPr>
          <a:xfrm>
            <a:off x="7082590" y="3185500"/>
            <a:ext cx="54234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Memory: many binary </a:t>
            </a:r>
            <a:r>
              <a:rPr lang="en-US" u="sng" dirty="0"/>
              <a:t>bits (</a:t>
            </a:r>
            <a:r>
              <a:rPr lang="zh-CN" altLang="en-US" u="sng" dirty="0"/>
              <a:t>位</a:t>
            </a:r>
            <a:r>
              <a:rPr lang="en-US" altLang="zh-CN" u="sng" dirty="0"/>
              <a:t>)</a:t>
            </a:r>
            <a:endParaRPr lang="en-US" u="sng" dirty="0"/>
          </a:p>
          <a:p>
            <a:r>
              <a:rPr lang="en-US" dirty="0"/>
              <a:t>Bits are grouped into 8-bit group: </a:t>
            </a:r>
            <a:r>
              <a:rPr lang="en-US" u="sng" dirty="0"/>
              <a:t>byte(</a:t>
            </a:r>
            <a:r>
              <a:rPr lang="zh-CN" altLang="en-US" u="sng" dirty="0"/>
              <a:t>字节</a:t>
            </a:r>
            <a:r>
              <a:rPr lang="en-US" u="sng" dirty="0"/>
              <a:t>)</a:t>
            </a:r>
          </a:p>
          <a:p>
            <a:endParaRPr lang="en-US" u="sng" dirty="0"/>
          </a:p>
          <a:p>
            <a:r>
              <a:rPr lang="en-US" dirty="0"/>
              <a:t>Byte: 00000000, 00000001, … 11111111(255)</a:t>
            </a:r>
          </a:p>
          <a:p>
            <a:endParaRPr lang="en-US" dirty="0"/>
          </a:p>
          <a:p>
            <a:r>
              <a:rPr lang="en-US" dirty="0"/>
              <a:t>Word(</a:t>
            </a:r>
            <a:r>
              <a:rPr lang="zh-CN" altLang="en-US" dirty="0"/>
              <a:t>字</a:t>
            </a:r>
            <a:r>
              <a:rPr lang="en-US" dirty="0"/>
              <a:t>): a few bytes together to store bigger numbers</a:t>
            </a:r>
          </a:p>
          <a:p>
            <a:r>
              <a:rPr lang="en-US" dirty="0"/>
              <a:t>On 32-bit computer, a word = 32bit = 4 bytes</a:t>
            </a:r>
          </a:p>
          <a:p>
            <a:r>
              <a:rPr lang="en-US" dirty="0"/>
              <a:t>On 64-bit computer, a word = 64bit = 8 bytes</a:t>
            </a:r>
          </a:p>
          <a:p>
            <a:r>
              <a:rPr lang="en-US" dirty="0"/>
              <a:t>128-bit computers are coming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96925-2495-4660-9C1F-00BA39EF8A2D}"/>
              </a:ext>
            </a:extLst>
          </p:cNvPr>
          <p:cNvSpPr txBox="1"/>
          <p:nvPr/>
        </p:nvSpPr>
        <p:spPr>
          <a:xfrm>
            <a:off x="9215155" y="1450387"/>
            <a:ext cx="2597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Decimal: 0,1, … 9; 12, 312</a:t>
            </a:r>
          </a:p>
          <a:p>
            <a:r>
              <a:rPr lang="en-US" dirty="0"/>
              <a:t>Binary: 0, 1; 10, 11, 100</a:t>
            </a:r>
          </a:p>
          <a:p>
            <a:endParaRPr lang="en-US" dirty="0"/>
          </a:p>
          <a:p>
            <a:r>
              <a:rPr lang="en-US" dirty="0"/>
              <a:t>7(10) = 111(2)</a:t>
            </a:r>
          </a:p>
          <a:p>
            <a:r>
              <a:rPr lang="en-US" dirty="0"/>
              <a:t>8(10) = 1000(2)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201C8-6324-473F-B16E-C1E4A4126A2F}"/>
              </a:ext>
            </a:extLst>
          </p:cNvPr>
          <p:cNvSpPr/>
          <p:nvPr/>
        </p:nvSpPr>
        <p:spPr>
          <a:xfrm>
            <a:off x="2494549" y="2318083"/>
            <a:ext cx="224590" cy="144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31BC9-A90F-4DED-BBE5-07ACCF9917AA}"/>
              </a:ext>
            </a:extLst>
          </p:cNvPr>
          <p:cNvSpPr txBox="1"/>
          <p:nvPr/>
        </p:nvSpPr>
        <p:spPr>
          <a:xfrm>
            <a:off x="816656" y="4861794"/>
            <a:ext cx="6032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Logical representation of a continuous piece of memory: </a:t>
            </a:r>
            <a:r>
              <a:rPr lang="en-US" u="sng" dirty="0"/>
              <a:t>Array</a:t>
            </a:r>
          </a:p>
          <a:p>
            <a:r>
              <a:rPr lang="en-US" dirty="0"/>
              <a:t>Each element has an 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F94C1-CC4C-4F86-9D57-7BDF36421D08}"/>
              </a:ext>
            </a:extLst>
          </p:cNvPr>
          <p:cNvSpPr txBox="1"/>
          <p:nvPr/>
        </p:nvSpPr>
        <p:spPr>
          <a:xfrm>
            <a:off x="1179095" y="1518823"/>
            <a:ext cx="5321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piece of memory = many bytes one next to the other</a:t>
            </a:r>
          </a:p>
          <a:p>
            <a:r>
              <a:rPr lang="en-US" dirty="0"/>
              <a:t>Each byte has an address: 0, 1, 2, …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256CB2-5819-4BF4-8F07-AAFE3EC374E3}"/>
              </a:ext>
            </a:extLst>
          </p:cNvPr>
          <p:cNvSpPr/>
          <p:nvPr/>
        </p:nvSpPr>
        <p:spPr>
          <a:xfrm>
            <a:off x="2269959" y="3747405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E0D588-ACF3-4B6A-9561-B9832037C6E3}"/>
              </a:ext>
            </a:extLst>
          </p:cNvPr>
          <p:cNvSpPr/>
          <p:nvPr/>
        </p:nvSpPr>
        <p:spPr>
          <a:xfrm>
            <a:off x="2358189" y="3747405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6238B2-A268-4A85-8D28-93D8B875B957}"/>
              </a:ext>
            </a:extLst>
          </p:cNvPr>
          <p:cNvSpPr/>
          <p:nvPr/>
        </p:nvSpPr>
        <p:spPr>
          <a:xfrm>
            <a:off x="2465958" y="3747405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9895A7-CF0A-464F-B901-2950E97AD2D4}"/>
              </a:ext>
            </a:extLst>
          </p:cNvPr>
          <p:cNvSpPr/>
          <p:nvPr/>
        </p:nvSpPr>
        <p:spPr>
          <a:xfrm>
            <a:off x="2574760" y="3747405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6F2E5-D301-41DC-A99C-0CF54C2A7132}"/>
              </a:ext>
            </a:extLst>
          </p:cNvPr>
          <p:cNvSpPr/>
          <p:nvPr/>
        </p:nvSpPr>
        <p:spPr>
          <a:xfrm>
            <a:off x="2679035" y="3747405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C37BF-9A84-40D5-A359-A2AD78EF0C8F}"/>
              </a:ext>
            </a:extLst>
          </p:cNvPr>
          <p:cNvSpPr/>
          <p:nvPr/>
        </p:nvSpPr>
        <p:spPr>
          <a:xfrm>
            <a:off x="2767265" y="3747405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1BF9E4-DCF5-4D02-9D37-A5A3906C84B1}"/>
              </a:ext>
            </a:extLst>
          </p:cNvPr>
          <p:cNvSpPr/>
          <p:nvPr/>
        </p:nvSpPr>
        <p:spPr>
          <a:xfrm>
            <a:off x="2875034" y="3747405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2BA542-8889-4598-9E0A-48828E14CF5E}"/>
              </a:ext>
            </a:extLst>
          </p:cNvPr>
          <p:cNvSpPr/>
          <p:nvPr/>
        </p:nvSpPr>
        <p:spPr>
          <a:xfrm>
            <a:off x="2983836" y="3747405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FE6694-4A80-4C5D-915E-2A5EE9EE65C6}"/>
              </a:ext>
            </a:extLst>
          </p:cNvPr>
          <p:cNvSpPr/>
          <p:nvPr/>
        </p:nvSpPr>
        <p:spPr>
          <a:xfrm>
            <a:off x="3183837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CE1EF8-DC13-460D-8ECE-D5B403A44B5C}"/>
              </a:ext>
            </a:extLst>
          </p:cNvPr>
          <p:cNvSpPr/>
          <p:nvPr/>
        </p:nvSpPr>
        <p:spPr>
          <a:xfrm>
            <a:off x="3272067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B6DC4D-C5D1-4196-A916-0951C3B35764}"/>
              </a:ext>
            </a:extLst>
          </p:cNvPr>
          <p:cNvSpPr/>
          <p:nvPr/>
        </p:nvSpPr>
        <p:spPr>
          <a:xfrm>
            <a:off x="3379836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814EC2-5F25-4C5D-8A8C-1A461524BBC8}"/>
              </a:ext>
            </a:extLst>
          </p:cNvPr>
          <p:cNvSpPr/>
          <p:nvPr/>
        </p:nvSpPr>
        <p:spPr>
          <a:xfrm>
            <a:off x="3488638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B8B7B2-CA0E-454B-B416-AB82CCB4D978}"/>
              </a:ext>
            </a:extLst>
          </p:cNvPr>
          <p:cNvSpPr/>
          <p:nvPr/>
        </p:nvSpPr>
        <p:spPr>
          <a:xfrm>
            <a:off x="3592913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B554A3-59ED-421D-996B-32959386E45E}"/>
              </a:ext>
            </a:extLst>
          </p:cNvPr>
          <p:cNvSpPr/>
          <p:nvPr/>
        </p:nvSpPr>
        <p:spPr>
          <a:xfrm>
            <a:off x="3681143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1167B7-67F8-4900-9B04-A55345D0CDDD}"/>
              </a:ext>
            </a:extLst>
          </p:cNvPr>
          <p:cNvSpPr/>
          <p:nvPr/>
        </p:nvSpPr>
        <p:spPr>
          <a:xfrm>
            <a:off x="3788912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D92BF5-8F1F-46B7-B5CC-77EA669D8B0A}"/>
              </a:ext>
            </a:extLst>
          </p:cNvPr>
          <p:cNvSpPr/>
          <p:nvPr/>
        </p:nvSpPr>
        <p:spPr>
          <a:xfrm>
            <a:off x="3897714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BE9CEE-C253-4575-9563-BBF514A36613}"/>
              </a:ext>
            </a:extLst>
          </p:cNvPr>
          <p:cNvSpPr/>
          <p:nvPr/>
        </p:nvSpPr>
        <p:spPr>
          <a:xfrm>
            <a:off x="4100695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C8FD22-7FA6-4F7F-A359-57DE75178CBC}"/>
              </a:ext>
            </a:extLst>
          </p:cNvPr>
          <p:cNvSpPr/>
          <p:nvPr/>
        </p:nvSpPr>
        <p:spPr>
          <a:xfrm>
            <a:off x="4188925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33D089-911D-41D0-80D7-9C561BC8E648}"/>
              </a:ext>
            </a:extLst>
          </p:cNvPr>
          <p:cNvSpPr/>
          <p:nvPr/>
        </p:nvSpPr>
        <p:spPr>
          <a:xfrm>
            <a:off x="4296694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069F28-D9A8-469D-916E-895643772766}"/>
              </a:ext>
            </a:extLst>
          </p:cNvPr>
          <p:cNvSpPr/>
          <p:nvPr/>
        </p:nvSpPr>
        <p:spPr>
          <a:xfrm>
            <a:off x="4405496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380CFC-05A0-4D3D-BC1C-C9CEA097DA81}"/>
              </a:ext>
            </a:extLst>
          </p:cNvPr>
          <p:cNvSpPr/>
          <p:nvPr/>
        </p:nvSpPr>
        <p:spPr>
          <a:xfrm>
            <a:off x="4509771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767FAE-BE0B-4248-8422-95ACF9A33DFA}"/>
              </a:ext>
            </a:extLst>
          </p:cNvPr>
          <p:cNvSpPr/>
          <p:nvPr/>
        </p:nvSpPr>
        <p:spPr>
          <a:xfrm>
            <a:off x="4598001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3EFB77-E366-4006-A9C1-BE84B1CDDEDB}"/>
              </a:ext>
            </a:extLst>
          </p:cNvPr>
          <p:cNvSpPr/>
          <p:nvPr/>
        </p:nvSpPr>
        <p:spPr>
          <a:xfrm>
            <a:off x="4705770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200C88-BE9B-4103-A14B-F2214B5C30A2}"/>
              </a:ext>
            </a:extLst>
          </p:cNvPr>
          <p:cNvSpPr/>
          <p:nvPr/>
        </p:nvSpPr>
        <p:spPr>
          <a:xfrm>
            <a:off x="4814572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4C33B4-856F-40CD-873C-2B863C7F5B7F}"/>
              </a:ext>
            </a:extLst>
          </p:cNvPr>
          <p:cNvSpPr txBox="1"/>
          <p:nvPr/>
        </p:nvSpPr>
        <p:spPr>
          <a:xfrm>
            <a:off x="3665937" y="2873959"/>
            <a:ext cx="19376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Lowest bit, or bit 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0A257E-C56D-47FF-A48F-DADEB1300CBE}"/>
              </a:ext>
            </a:extLst>
          </p:cNvPr>
          <p:cNvCxnSpPr>
            <a:cxnSpLocks/>
            <a:stCxn id="39" idx="2"/>
            <a:endCxn id="30" idx="0"/>
          </p:cNvCxnSpPr>
          <p:nvPr/>
        </p:nvCxnSpPr>
        <p:spPr>
          <a:xfrm flipH="1">
            <a:off x="3941829" y="3243291"/>
            <a:ext cx="692931" cy="49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22D5153-FC11-4E0F-B9FF-79A2C5C9491C}"/>
              </a:ext>
            </a:extLst>
          </p:cNvPr>
          <p:cNvSpPr txBox="1"/>
          <p:nvPr/>
        </p:nvSpPr>
        <p:spPr>
          <a:xfrm>
            <a:off x="2166451" y="2859341"/>
            <a:ext cx="12545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Highest bit,</a:t>
            </a:r>
          </a:p>
          <a:p>
            <a:r>
              <a:rPr lang="en-US" dirty="0"/>
              <a:t>Or bit 7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795079-FFD8-4111-B04B-A6CFF867F8F0}"/>
              </a:ext>
            </a:extLst>
          </p:cNvPr>
          <p:cNvCxnSpPr>
            <a:cxnSpLocks/>
            <a:stCxn id="47" idx="2"/>
            <a:endCxn id="23" idx="0"/>
          </p:cNvCxnSpPr>
          <p:nvPr/>
        </p:nvCxnSpPr>
        <p:spPr>
          <a:xfrm>
            <a:off x="2793707" y="3505672"/>
            <a:ext cx="434245" cy="23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B02D22-3657-44DB-82D2-ADAFEF487F81}"/>
              </a:ext>
            </a:extLst>
          </p:cNvPr>
          <p:cNvSpPr txBox="1"/>
          <p:nvPr/>
        </p:nvSpPr>
        <p:spPr>
          <a:xfrm>
            <a:off x="3295049" y="4079337"/>
            <a:ext cx="6026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Byte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7007A4-6942-42A6-AC0C-15A0BD012AB9}"/>
              </a:ext>
            </a:extLst>
          </p:cNvPr>
          <p:cNvSpPr txBox="1"/>
          <p:nvPr/>
        </p:nvSpPr>
        <p:spPr>
          <a:xfrm>
            <a:off x="947354" y="5858230"/>
            <a:ext cx="7389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Structure: a combination of simpler/smaller elements into bigger an element</a:t>
            </a:r>
          </a:p>
          <a:p>
            <a:endParaRPr lang="en-US" dirty="0"/>
          </a:p>
          <a:p>
            <a:r>
              <a:rPr lang="en-US" dirty="0"/>
              <a:t>let a = [ 5, 1, 3, “Brian” ]; let b </a:t>
            </a:r>
            <a:r>
              <a:rPr lang="en-US"/>
              <a:t>= { school: “KinderCare”, age: 5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210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BA4A-77F8-45F1-943C-C6CA4585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D527-55EF-4D67-9910-B3ADBF8D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 = 12;</a:t>
            </a:r>
          </a:p>
          <a:p>
            <a:pPr lvl="1"/>
            <a:r>
              <a:rPr lang="en-US" dirty="0"/>
              <a:t>On a 32-bit computer: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00000000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00000000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00000000</a:t>
            </a:r>
            <a:r>
              <a:rPr lang="en-US" dirty="0"/>
              <a:t>00001100</a:t>
            </a:r>
          </a:p>
          <a:p>
            <a:r>
              <a:rPr lang="en-US" dirty="0"/>
              <a:t>Sometimes, we use a number as a group of binary/logical/Boolean </a:t>
            </a:r>
            <a:r>
              <a:rPr lang="en-US" i="1" dirty="0"/>
              <a:t>flags</a:t>
            </a:r>
          </a:p>
          <a:p>
            <a:pPr lvl="1"/>
            <a:r>
              <a:rPr lang="en-US" dirty="0"/>
              <a:t>We can use a byte to represent 8 yes/no flags: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00010010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49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E48E-2789-4AE9-9F52-CF003750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39C92-8CB3-4E97-8922-8E396923B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68"/>
            <a:ext cx="10515600" cy="5043907"/>
          </a:xfrm>
        </p:spPr>
        <p:txBody>
          <a:bodyPr/>
          <a:lstStyle/>
          <a:p>
            <a:r>
              <a:rPr lang="en-US" dirty="0"/>
              <a:t>A variable is a “</a:t>
            </a:r>
            <a:r>
              <a:rPr lang="en-US" u="sng" dirty="0"/>
              <a:t>memory block</a:t>
            </a:r>
            <a:r>
              <a:rPr lang="en-US" dirty="0"/>
              <a:t>” with a </a:t>
            </a:r>
            <a:r>
              <a:rPr lang="en-US" u="sng" dirty="0"/>
              <a:t>name</a:t>
            </a:r>
          </a:p>
          <a:p>
            <a:pPr lvl="1"/>
            <a:r>
              <a:rPr lang="en-US" dirty="0"/>
              <a:t>let a = 16</a:t>
            </a:r>
          </a:p>
          <a:p>
            <a:pPr lvl="1"/>
            <a:r>
              <a:rPr lang="en-US" dirty="0"/>
              <a:t>let x = 5</a:t>
            </a:r>
          </a:p>
          <a:p>
            <a:pPr lvl="1"/>
            <a:r>
              <a:rPr lang="en-US" dirty="0"/>
              <a:t>let c = x + a</a:t>
            </a:r>
          </a:p>
          <a:p>
            <a:pPr lvl="1"/>
            <a:r>
              <a:rPr lang="en-US" dirty="0"/>
              <a:t>let text = “Brian Hu from Tampa likes bananas”</a:t>
            </a:r>
          </a:p>
          <a:p>
            <a:pPr lvl="1"/>
            <a:r>
              <a:rPr lang="en-US" dirty="0"/>
              <a:t>let person = { name: …, address: … }</a:t>
            </a:r>
          </a:p>
          <a:p>
            <a:pPr lvl="1"/>
            <a:r>
              <a:rPr lang="en-US" dirty="0"/>
              <a:t>Let result = </a:t>
            </a:r>
            <a:r>
              <a:rPr lang="en-US" dirty="0" err="1"/>
              <a:t>Cat.eat</a:t>
            </a:r>
            <a:r>
              <a:rPr lang="en-US" dirty="0"/>
              <a:t>(a, x, text)</a:t>
            </a:r>
          </a:p>
          <a:p>
            <a:pPr lvl="1"/>
            <a:r>
              <a:rPr lang="en-US" dirty="0"/>
              <a:t>Physically, “JavaScript interpreter/OS” finds a free 64-bit (8-byte) memory block at 0x05678a66ef00</a:t>
            </a:r>
          </a:p>
          <a:p>
            <a:r>
              <a:rPr lang="en-US" dirty="0"/>
              <a:t>In JavaScript, we always use “64-bit” variables</a:t>
            </a:r>
          </a:p>
          <a:p>
            <a:pPr lvl="1"/>
            <a:r>
              <a:rPr lang="en-US" dirty="0"/>
              <a:t>Storing the value </a:t>
            </a:r>
            <a:r>
              <a:rPr lang="en-US" u="sng" dirty="0"/>
              <a:t>directly </a:t>
            </a:r>
            <a:r>
              <a:rPr lang="en-US" dirty="0"/>
              <a:t>if possible</a:t>
            </a:r>
          </a:p>
          <a:p>
            <a:pPr lvl="1"/>
            <a:r>
              <a:rPr lang="en-US" dirty="0"/>
              <a:t>Storing the address/</a:t>
            </a:r>
            <a:r>
              <a:rPr lang="en-US" u="sng" dirty="0"/>
              <a:t>reference</a:t>
            </a:r>
            <a:r>
              <a:rPr lang="en-US" dirty="0"/>
              <a:t> to the large 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FC3BE0-C823-4677-8F25-FC63CF0678F4}"/>
              </a:ext>
            </a:extLst>
          </p:cNvPr>
          <p:cNvSpPr/>
          <p:nvPr/>
        </p:nvSpPr>
        <p:spPr>
          <a:xfrm>
            <a:off x="6793832" y="794085"/>
            <a:ext cx="1515979" cy="256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E4014-1F34-4BAE-B4A6-BC72F67D0490}"/>
              </a:ext>
            </a:extLst>
          </p:cNvPr>
          <p:cNvSpPr/>
          <p:nvPr/>
        </p:nvSpPr>
        <p:spPr>
          <a:xfrm>
            <a:off x="8309811" y="794085"/>
            <a:ext cx="2318084" cy="256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0x05678a66ef00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6C8BE-2CE6-4F31-AD26-D8CE430646A3}"/>
              </a:ext>
            </a:extLst>
          </p:cNvPr>
          <p:cNvSpPr/>
          <p:nvPr/>
        </p:nvSpPr>
        <p:spPr>
          <a:xfrm>
            <a:off x="6793832" y="1063958"/>
            <a:ext cx="1515979" cy="256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CD7242-CBE0-431B-9F7F-BE2B55C9238D}"/>
              </a:ext>
            </a:extLst>
          </p:cNvPr>
          <p:cNvSpPr/>
          <p:nvPr/>
        </p:nvSpPr>
        <p:spPr>
          <a:xfrm>
            <a:off x="8309811" y="1063958"/>
            <a:ext cx="2318084" cy="256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0x05678a66ef80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24CEAC-6307-4DAD-8D16-D62A3ED2256C}"/>
              </a:ext>
            </a:extLst>
          </p:cNvPr>
          <p:cNvSpPr/>
          <p:nvPr/>
        </p:nvSpPr>
        <p:spPr>
          <a:xfrm>
            <a:off x="6793832" y="1336167"/>
            <a:ext cx="1515979" cy="256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EFECE9-9FA4-43D2-9977-5314040C3A8F}"/>
              </a:ext>
            </a:extLst>
          </p:cNvPr>
          <p:cNvSpPr/>
          <p:nvPr/>
        </p:nvSpPr>
        <p:spPr>
          <a:xfrm>
            <a:off x="8309811" y="1336166"/>
            <a:ext cx="2318084" cy="256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0x05678a66eff0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5DA8B3-013B-4298-9910-94CFA08BCE45}"/>
              </a:ext>
            </a:extLst>
          </p:cNvPr>
          <p:cNvSpPr/>
          <p:nvPr/>
        </p:nvSpPr>
        <p:spPr>
          <a:xfrm>
            <a:off x="8209548" y="2366586"/>
            <a:ext cx="1259305" cy="280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C1954C-DE97-4340-B8FA-6825E9CD079F}"/>
              </a:ext>
            </a:extLst>
          </p:cNvPr>
          <p:cNvSpPr/>
          <p:nvPr/>
        </p:nvSpPr>
        <p:spPr>
          <a:xfrm>
            <a:off x="8209548" y="2804713"/>
            <a:ext cx="1259305" cy="280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48D8A-C9F5-4DF8-A766-B16BF30250A5}"/>
              </a:ext>
            </a:extLst>
          </p:cNvPr>
          <p:cNvSpPr/>
          <p:nvPr/>
        </p:nvSpPr>
        <p:spPr>
          <a:xfrm>
            <a:off x="8209546" y="3451709"/>
            <a:ext cx="1259305" cy="280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0x0020390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BE62F86-C457-475C-BE2D-D421C6F085EB}"/>
              </a:ext>
            </a:extLst>
          </p:cNvPr>
          <p:cNvCxnSpPr>
            <a:stCxn id="5" idx="3"/>
            <a:endCxn id="10" idx="3"/>
          </p:cNvCxnSpPr>
          <p:nvPr/>
        </p:nvCxnSpPr>
        <p:spPr>
          <a:xfrm flipH="1">
            <a:off x="9468853" y="922422"/>
            <a:ext cx="1159042" cy="1584533"/>
          </a:xfrm>
          <a:prstGeom prst="curvedConnector3">
            <a:avLst>
              <a:gd name="adj1" fmla="val -19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26E3E80-B795-4443-B2F5-D9E853A34500}"/>
              </a:ext>
            </a:extLst>
          </p:cNvPr>
          <p:cNvCxnSpPr>
            <a:stCxn id="7" idx="3"/>
            <a:endCxn id="11" idx="3"/>
          </p:cNvCxnSpPr>
          <p:nvPr/>
        </p:nvCxnSpPr>
        <p:spPr>
          <a:xfrm flipH="1">
            <a:off x="9468853" y="1192295"/>
            <a:ext cx="1159042" cy="1752787"/>
          </a:xfrm>
          <a:prstGeom prst="curvedConnector3">
            <a:avLst>
              <a:gd name="adj1" fmla="val -19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F63E00F-E1CF-4094-B114-372CC371F09E}"/>
              </a:ext>
            </a:extLst>
          </p:cNvPr>
          <p:cNvCxnSpPr>
            <a:stCxn id="9" idx="3"/>
            <a:endCxn id="12" idx="3"/>
          </p:cNvCxnSpPr>
          <p:nvPr/>
        </p:nvCxnSpPr>
        <p:spPr>
          <a:xfrm flipH="1">
            <a:off x="9468851" y="1464503"/>
            <a:ext cx="1159044" cy="2127575"/>
          </a:xfrm>
          <a:prstGeom prst="curvedConnector3">
            <a:avLst>
              <a:gd name="adj1" fmla="val -19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696B13F-B502-4659-A5B0-B79EF1529B12}"/>
              </a:ext>
            </a:extLst>
          </p:cNvPr>
          <p:cNvSpPr/>
          <p:nvPr/>
        </p:nvSpPr>
        <p:spPr>
          <a:xfrm>
            <a:off x="8209548" y="4852737"/>
            <a:ext cx="1319463" cy="15801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Brian Hu from Tampa likes bananas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4DE0110-1514-4719-B3D4-FC678ED18DFF}"/>
              </a:ext>
            </a:extLst>
          </p:cNvPr>
          <p:cNvCxnSpPr>
            <a:stCxn id="12" idx="1"/>
            <a:endCxn id="19" idx="1"/>
          </p:cNvCxnSpPr>
          <p:nvPr/>
        </p:nvCxnSpPr>
        <p:spPr>
          <a:xfrm rot="10800000" flipH="1" flipV="1">
            <a:off x="8209546" y="3592077"/>
            <a:ext cx="2" cy="2050733"/>
          </a:xfrm>
          <a:prstGeom prst="curved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E69B1CC-D7C6-40F0-8C80-75248EB6592E}"/>
              </a:ext>
            </a:extLst>
          </p:cNvPr>
          <p:cNvSpPr/>
          <p:nvPr/>
        </p:nvSpPr>
        <p:spPr>
          <a:xfrm>
            <a:off x="10198767" y="4826393"/>
            <a:ext cx="1259305" cy="280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0x0020390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66492B71-E332-40B8-9222-20ACF9BE21B6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 flipV="1">
            <a:off x="9529011" y="4966761"/>
            <a:ext cx="669756" cy="6760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9661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50BF-7995-4690-A948-1E73FA11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7931-C8B2-400E-AC2F-39994E98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 = [ 1, 2, 3 ]</a:t>
            </a:r>
          </a:p>
          <a:p>
            <a:r>
              <a:rPr lang="en-US" dirty="0"/>
              <a:t>let c = new Array(3)</a:t>
            </a:r>
          </a:p>
          <a:p>
            <a:r>
              <a:rPr lang="en-US" dirty="0"/>
              <a:t>a[3] = 4</a:t>
            </a:r>
          </a:p>
          <a:p>
            <a:r>
              <a:rPr lang="en-US" dirty="0"/>
              <a:t>a[8] = 6</a:t>
            </a:r>
          </a:p>
          <a:p>
            <a:r>
              <a:rPr lang="en-US" dirty="0"/>
              <a:t>let b = a;</a:t>
            </a:r>
          </a:p>
          <a:p>
            <a:r>
              <a:rPr lang="en-US" dirty="0"/>
              <a:t>Array elements are addressed by </a:t>
            </a:r>
            <a:r>
              <a:rPr lang="en-US" u="sng" dirty="0"/>
              <a:t>indexes </a:t>
            </a:r>
            <a:r>
              <a:rPr lang="en-US" dirty="0"/>
              <a:t>from 0 to (length – 1)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A15580-07E1-4C0B-BCD6-6D9A66C5F22F}"/>
              </a:ext>
            </a:extLst>
          </p:cNvPr>
          <p:cNvSpPr/>
          <p:nvPr/>
        </p:nvSpPr>
        <p:spPr>
          <a:xfrm>
            <a:off x="6793832" y="794085"/>
            <a:ext cx="1515979" cy="256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3048D1-31FE-4883-95A0-C25EDD11D2B9}"/>
              </a:ext>
            </a:extLst>
          </p:cNvPr>
          <p:cNvSpPr/>
          <p:nvPr/>
        </p:nvSpPr>
        <p:spPr>
          <a:xfrm>
            <a:off x="8309811" y="794085"/>
            <a:ext cx="2318084" cy="256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0x05678a66ef00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C64EE9-0C2B-4A17-86E0-6C9F6BEFF56B}"/>
              </a:ext>
            </a:extLst>
          </p:cNvPr>
          <p:cNvSpPr/>
          <p:nvPr/>
        </p:nvSpPr>
        <p:spPr>
          <a:xfrm>
            <a:off x="8666746" y="1825625"/>
            <a:ext cx="1259305" cy="280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0x0020390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5DD7BDA-904C-491D-A014-7BD0E0A4FE71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H="1">
            <a:off x="9926051" y="922422"/>
            <a:ext cx="701844" cy="1043572"/>
          </a:xfrm>
          <a:prstGeom prst="curvedConnector3">
            <a:avLst>
              <a:gd name="adj1" fmla="val -32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8B70635-FAA2-4DC9-80F7-E7120434F95C}"/>
              </a:ext>
            </a:extLst>
          </p:cNvPr>
          <p:cNvSpPr/>
          <p:nvPr/>
        </p:nvSpPr>
        <p:spPr>
          <a:xfrm>
            <a:off x="7443538" y="2875504"/>
            <a:ext cx="385009" cy="2807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CBD929-970A-4213-A3F3-B6B37C504585}"/>
              </a:ext>
            </a:extLst>
          </p:cNvPr>
          <p:cNvSpPr/>
          <p:nvPr/>
        </p:nvSpPr>
        <p:spPr>
          <a:xfrm>
            <a:off x="7828547" y="2875504"/>
            <a:ext cx="385009" cy="2807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46C628-174A-456C-AE4F-54CC66D5EDE2}"/>
              </a:ext>
            </a:extLst>
          </p:cNvPr>
          <p:cNvSpPr/>
          <p:nvPr/>
        </p:nvSpPr>
        <p:spPr>
          <a:xfrm>
            <a:off x="8213556" y="2875504"/>
            <a:ext cx="385009" cy="2807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576B36B-7AE0-4846-A2E9-7FE3A280F655}"/>
              </a:ext>
            </a:extLst>
          </p:cNvPr>
          <p:cNvCxnSpPr>
            <a:cxnSpLocks/>
            <a:stCxn id="6" idx="1"/>
            <a:endCxn id="10" idx="1"/>
          </p:cNvCxnSpPr>
          <p:nvPr/>
        </p:nvCxnSpPr>
        <p:spPr>
          <a:xfrm rot="10800000" flipV="1">
            <a:off x="7443538" y="1965993"/>
            <a:ext cx="1223208" cy="1049879"/>
          </a:xfrm>
          <a:prstGeom prst="curvedConnector3">
            <a:avLst>
              <a:gd name="adj1" fmla="val 118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15A36-E8B5-404E-AFB2-4FA306333826}"/>
              </a:ext>
            </a:extLst>
          </p:cNvPr>
          <p:cNvSpPr/>
          <p:nvPr/>
        </p:nvSpPr>
        <p:spPr>
          <a:xfrm>
            <a:off x="8594560" y="2875504"/>
            <a:ext cx="385009" cy="2807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BE68AD-2CF4-40E1-AAA4-935DA9E921DF}"/>
              </a:ext>
            </a:extLst>
          </p:cNvPr>
          <p:cNvSpPr/>
          <p:nvPr/>
        </p:nvSpPr>
        <p:spPr>
          <a:xfrm>
            <a:off x="9817768" y="2875504"/>
            <a:ext cx="385009" cy="2807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27497B-D6FE-499C-9EA3-F6A82961844F}"/>
              </a:ext>
            </a:extLst>
          </p:cNvPr>
          <p:cNvCxnSpPr/>
          <p:nvPr/>
        </p:nvCxnSpPr>
        <p:spPr>
          <a:xfrm>
            <a:off x="7443538" y="2875504"/>
            <a:ext cx="2759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93B6E6-CA38-47B1-B3F2-00B4871BCDBC}"/>
              </a:ext>
            </a:extLst>
          </p:cNvPr>
          <p:cNvCxnSpPr/>
          <p:nvPr/>
        </p:nvCxnSpPr>
        <p:spPr>
          <a:xfrm>
            <a:off x="7443538" y="3156242"/>
            <a:ext cx="2759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8D45FFA-0084-4692-894A-ECBAC4261F76}"/>
              </a:ext>
            </a:extLst>
          </p:cNvPr>
          <p:cNvSpPr txBox="1"/>
          <p:nvPr/>
        </p:nvSpPr>
        <p:spPr>
          <a:xfrm flipV="1">
            <a:off x="7497679" y="2461875"/>
            <a:ext cx="27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532DF2-3873-4009-99E4-A9323A5DABEE}"/>
              </a:ext>
            </a:extLst>
          </p:cNvPr>
          <p:cNvSpPr txBox="1"/>
          <p:nvPr/>
        </p:nvSpPr>
        <p:spPr>
          <a:xfrm rot="10800000" flipV="1">
            <a:off x="7882688" y="2435987"/>
            <a:ext cx="27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A76AE6-62B3-4A59-9426-C891332F55F8}"/>
              </a:ext>
            </a:extLst>
          </p:cNvPr>
          <p:cNvSpPr txBox="1"/>
          <p:nvPr/>
        </p:nvSpPr>
        <p:spPr>
          <a:xfrm rot="10800000" flipV="1">
            <a:off x="8265694" y="2435987"/>
            <a:ext cx="27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3E81F6-EDC4-4DEA-A425-63750BDEC2E1}"/>
              </a:ext>
            </a:extLst>
          </p:cNvPr>
          <p:cNvSpPr txBox="1"/>
          <p:nvPr/>
        </p:nvSpPr>
        <p:spPr>
          <a:xfrm rot="10800000" flipV="1">
            <a:off x="8590542" y="2435987"/>
            <a:ext cx="27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FC625E-F0CD-40EA-95F7-B8EEADD662CE}"/>
              </a:ext>
            </a:extLst>
          </p:cNvPr>
          <p:cNvSpPr txBox="1"/>
          <p:nvPr/>
        </p:nvSpPr>
        <p:spPr>
          <a:xfrm rot="10800000" flipV="1">
            <a:off x="9865893" y="2443603"/>
            <a:ext cx="27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D846CE-F4A9-458B-8FBF-AD092B16DB3C}"/>
              </a:ext>
            </a:extLst>
          </p:cNvPr>
          <p:cNvSpPr/>
          <p:nvPr/>
        </p:nvSpPr>
        <p:spPr>
          <a:xfrm>
            <a:off x="6793832" y="1057358"/>
            <a:ext cx="1515979" cy="256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F5D971-D58B-47D1-B420-02A1576ECF0D}"/>
              </a:ext>
            </a:extLst>
          </p:cNvPr>
          <p:cNvSpPr/>
          <p:nvPr/>
        </p:nvSpPr>
        <p:spPr>
          <a:xfrm>
            <a:off x="8309811" y="1057358"/>
            <a:ext cx="2318084" cy="256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0x05678a66ef80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C14293-B8BB-45D2-B9D7-62464D042E14}"/>
              </a:ext>
            </a:extLst>
          </p:cNvPr>
          <p:cNvSpPr/>
          <p:nvPr/>
        </p:nvSpPr>
        <p:spPr>
          <a:xfrm>
            <a:off x="9500937" y="4751638"/>
            <a:ext cx="1259305" cy="280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0x0020390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0DB88F67-4287-49D3-A27F-87E5E64670DE}"/>
              </a:ext>
            </a:extLst>
          </p:cNvPr>
          <p:cNvCxnSpPr>
            <a:stCxn id="27" idx="3"/>
            <a:endCxn id="28" idx="3"/>
          </p:cNvCxnSpPr>
          <p:nvPr/>
        </p:nvCxnSpPr>
        <p:spPr>
          <a:xfrm>
            <a:off x="10627895" y="1185695"/>
            <a:ext cx="132347" cy="3706312"/>
          </a:xfrm>
          <a:prstGeom prst="curvedConnector3">
            <a:avLst>
              <a:gd name="adj1" fmla="val 272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E820231-AB79-4F91-9364-A71332B531BC}"/>
              </a:ext>
            </a:extLst>
          </p:cNvPr>
          <p:cNvCxnSpPr>
            <a:cxnSpLocks/>
            <a:stCxn id="28" idx="1"/>
            <a:endCxn id="10" idx="1"/>
          </p:cNvCxnSpPr>
          <p:nvPr/>
        </p:nvCxnSpPr>
        <p:spPr>
          <a:xfrm rot="10800000">
            <a:off x="7443539" y="3015873"/>
            <a:ext cx="2057399" cy="1876134"/>
          </a:xfrm>
          <a:prstGeom prst="curvedConnector3">
            <a:avLst>
              <a:gd name="adj1" fmla="val 111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03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3031-380C-4D9C-9F77-445280EB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– organization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89B86-4971-4F1E-83D1-AA2D113F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– a linear arrangement of element(no names)</a:t>
            </a:r>
          </a:p>
          <a:p>
            <a:pPr lvl="1"/>
            <a:r>
              <a:rPr lang="en-US" dirty="0"/>
              <a:t>let data = [ 1, 3, 7, 2 ]</a:t>
            </a:r>
          </a:p>
          <a:p>
            <a:pPr lvl="1"/>
            <a:r>
              <a:rPr lang="en-US" dirty="0"/>
              <a:t>Accessed by index: data[1]</a:t>
            </a:r>
          </a:p>
          <a:p>
            <a:r>
              <a:rPr lang="en-US" dirty="0"/>
              <a:t>Object – a </a:t>
            </a:r>
            <a:r>
              <a:rPr lang="en-US" u="sng" dirty="0"/>
              <a:t>mapping</a:t>
            </a:r>
            <a:r>
              <a:rPr lang="en-US" dirty="0"/>
              <a:t> from a name (</a:t>
            </a:r>
            <a:r>
              <a:rPr lang="en-US" u="sng" dirty="0"/>
              <a:t>key</a:t>
            </a:r>
            <a:r>
              <a:rPr lang="en-US" dirty="0"/>
              <a:t>) to a </a:t>
            </a:r>
            <a:r>
              <a:rPr lang="en-US" u="sng" dirty="0"/>
              <a:t>value</a:t>
            </a:r>
          </a:p>
          <a:p>
            <a:pPr lvl="1"/>
            <a:r>
              <a:rPr lang="en-US" dirty="0"/>
              <a:t>let data = { size: 10, level: 5, weight: 120 }</a:t>
            </a:r>
          </a:p>
          <a:p>
            <a:pPr lvl="1"/>
            <a:r>
              <a:rPr lang="en-US" dirty="0"/>
              <a:t>Scientist call this an “</a:t>
            </a:r>
            <a:r>
              <a:rPr lang="en-US" u="sng" dirty="0"/>
              <a:t>associative array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Most call this a “</a:t>
            </a:r>
            <a:r>
              <a:rPr lang="en-US" u="sng" dirty="0"/>
              <a:t>map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Accessed by key: data[“size”] or </a:t>
            </a:r>
            <a:r>
              <a:rPr lang="en-US" dirty="0" err="1"/>
              <a:t>data.size</a:t>
            </a:r>
            <a:endParaRPr lang="en-US" dirty="0"/>
          </a:p>
          <a:p>
            <a:pPr lvl="1"/>
            <a:r>
              <a:rPr lang="en-US" dirty="0"/>
              <a:t>data.id = student;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3479D2-6785-4DB8-9251-0F91B9D567F5}"/>
              </a:ext>
            </a:extLst>
          </p:cNvPr>
          <p:cNvSpPr/>
          <p:nvPr/>
        </p:nvSpPr>
        <p:spPr>
          <a:xfrm>
            <a:off x="7279105" y="3815432"/>
            <a:ext cx="248653" cy="216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A0DCBD-4531-405E-BC68-EC2F8304C3F4}"/>
              </a:ext>
            </a:extLst>
          </p:cNvPr>
          <p:cNvSpPr/>
          <p:nvPr/>
        </p:nvSpPr>
        <p:spPr>
          <a:xfrm>
            <a:off x="7431505" y="4166937"/>
            <a:ext cx="248653" cy="216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378E7E-8BA9-4E84-8534-A7E7353E025F}"/>
              </a:ext>
            </a:extLst>
          </p:cNvPr>
          <p:cNvSpPr/>
          <p:nvPr/>
        </p:nvSpPr>
        <p:spPr>
          <a:xfrm>
            <a:off x="7355303" y="4540460"/>
            <a:ext cx="248653" cy="216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EC6E1A-7197-40BD-A272-E71DEBE88DD1}"/>
              </a:ext>
            </a:extLst>
          </p:cNvPr>
          <p:cNvSpPr/>
          <p:nvPr/>
        </p:nvSpPr>
        <p:spPr>
          <a:xfrm>
            <a:off x="10287000" y="3687095"/>
            <a:ext cx="320842" cy="272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ecagon 7">
            <a:extLst>
              <a:ext uri="{FF2B5EF4-FFF2-40B4-BE49-F238E27FC236}">
                <a16:creationId xmlns:a16="http://schemas.microsoft.com/office/drawing/2014/main" id="{5940C594-D3A0-4104-91B5-6236AD468693}"/>
              </a:ext>
            </a:extLst>
          </p:cNvPr>
          <p:cNvSpPr/>
          <p:nvPr/>
        </p:nvSpPr>
        <p:spPr>
          <a:xfrm>
            <a:off x="9869905" y="4166937"/>
            <a:ext cx="417095" cy="378410"/>
          </a:xfrm>
          <a:prstGeom prst="dec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n 8">
            <a:extLst>
              <a:ext uri="{FF2B5EF4-FFF2-40B4-BE49-F238E27FC236}">
                <a16:creationId xmlns:a16="http://schemas.microsoft.com/office/drawing/2014/main" id="{CFCBE29C-9724-4B60-B8F4-607632EA56D5}"/>
              </a:ext>
            </a:extLst>
          </p:cNvPr>
          <p:cNvSpPr/>
          <p:nvPr/>
        </p:nvSpPr>
        <p:spPr>
          <a:xfrm>
            <a:off x="10607842" y="4545347"/>
            <a:ext cx="513348" cy="465221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4AB5AD-72C2-4EFE-9805-9E9FBA245EEC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 flipV="1">
            <a:off x="7527758" y="3823453"/>
            <a:ext cx="2759242" cy="10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B35D49-C8B7-4B4B-889D-3E66BDD045C0}"/>
              </a:ext>
            </a:extLst>
          </p:cNvPr>
          <p:cNvCxnSpPr>
            <a:stCxn id="5" idx="6"/>
            <a:endCxn id="8" idx="6"/>
          </p:cNvCxnSpPr>
          <p:nvPr/>
        </p:nvCxnSpPr>
        <p:spPr>
          <a:xfrm>
            <a:off x="7680158" y="4275221"/>
            <a:ext cx="2189747" cy="8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EDC128-3298-46E4-AC85-249F5EFF9CDD}"/>
              </a:ext>
            </a:extLst>
          </p:cNvPr>
          <p:cNvCxnSpPr>
            <a:stCxn id="6" idx="6"/>
            <a:endCxn id="9" idx="1"/>
          </p:cNvCxnSpPr>
          <p:nvPr/>
        </p:nvCxnSpPr>
        <p:spPr>
          <a:xfrm>
            <a:off x="7603956" y="4648744"/>
            <a:ext cx="3003886" cy="12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0429BAE-B378-4663-94B4-6456141E7251}"/>
              </a:ext>
            </a:extLst>
          </p:cNvPr>
          <p:cNvSpPr/>
          <p:nvPr/>
        </p:nvSpPr>
        <p:spPr>
          <a:xfrm>
            <a:off x="7014410" y="3687094"/>
            <a:ext cx="2109537" cy="1598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9692B8-561A-4F2E-9E18-5BED2DD6573E}"/>
              </a:ext>
            </a:extLst>
          </p:cNvPr>
          <p:cNvSpPr/>
          <p:nvPr/>
        </p:nvSpPr>
        <p:spPr>
          <a:xfrm>
            <a:off x="7479630" y="4941345"/>
            <a:ext cx="248653" cy="216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300D658-1B7C-4A3B-B110-396472F7A731}"/>
              </a:ext>
            </a:extLst>
          </p:cNvPr>
          <p:cNvCxnSpPr>
            <a:cxnSpLocks/>
            <a:stCxn id="18" idx="0"/>
            <a:endCxn id="17" idx="1"/>
          </p:cNvCxnSpPr>
          <p:nvPr/>
        </p:nvCxnSpPr>
        <p:spPr>
          <a:xfrm rot="16200000" flipV="1">
            <a:off x="7081754" y="4419141"/>
            <a:ext cx="454861" cy="589547"/>
          </a:xfrm>
          <a:prstGeom prst="curvedConnector4">
            <a:avLst>
              <a:gd name="adj1" fmla="val 326001"/>
              <a:gd name="adj2" fmla="val 1387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9CDE8-7B6E-408D-BE4C-5336434D3E68}"/>
              </a:ext>
            </a:extLst>
          </p:cNvPr>
          <p:cNvSpPr/>
          <p:nvPr/>
        </p:nvSpPr>
        <p:spPr>
          <a:xfrm>
            <a:off x="10435389" y="5751095"/>
            <a:ext cx="593558" cy="216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002ADC17-BC66-4558-9419-0992798F4B30}"/>
              </a:ext>
            </a:extLst>
          </p:cNvPr>
          <p:cNvCxnSpPr>
            <a:stCxn id="24" idx="3"/>
            <a:endCxn id="9" idx="3"/>
          </p:cNvCxnSpPr>
          <p:nvPr/>
        </p:nvCxnSpPr>
        <p:spPr>
          <a:xfrm flipV="1">
            <a:off x="11028947" y="4777958"/>
            <a:ext cx="92243" cy="1081421"/>
          </a:xfrm>
          <a:prstGeom prst="curvedConnector3">
            <a:avLst>
              <a:gd name="adj1" fmla="val 347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849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43D7-0F0F-4D42-A06E-1DCF2636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B9687-7128-4D06-99A4-5F9A4E89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  <a:p>
            <a:pPr lvl="1"/>
            <a:r>
              <a:rPr lang="en-US" dirty="0"/>
              <a:t>Binary tree node: { left:…, right: …} </a:t>
            </a:r>
          </a:p>
          <a:p>
            <a:pPr lvl="1"/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tree (a tree with n children)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6A2ADD-AF3C-400F-84F5-C0B5DC23EB16}"/>
              </a:ext>
            </a:extLst>
          </p:cNvPr>
          <p:cNvGrpSpPr/>
          <p:nvPr/>
        </p:nvGrpSpPr>
        <p:grpSpPr>
          <a:xfrm>
            <a:off x="8654713" y="538832"/>
            <a:ext cx="1219200" cy="953084"/>
            <a:chOff x="7860632" y="1941095"/>
            <a:chExt cx="1219200" cy="914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BB485A-5D40-4B5C-BAB0-E9FA011CE7C2}"/>
                </a:ext>
              </a:extLst>
            </p:cNvPr>
            <p:cNvSpPr/>
            <p:nvPr/>
          </p:nvSpPr>
          <p:spPr>
            <a:xfrm>
              <a:off x="7860632" y="1941095"/>
              <a:ext cx="1219200" cy="914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3D4A7E-8A62-4965-9C38-703E2C1724EE}"/>
                </a:ext>
              </a:extLst>
            </p:cNvPr>
            <p:cNvSpPr/>
            <p:nvPr/>
          </p:nvSpPr>
          <p:spPr>
            <a:xfrm>
              <a:off x="8101263" y="2133600"/>
              <a:ext cx="721895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left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6C55B3-9587-455D-9629-A84B431CF6B5}"/>
                </a:ext>
              </a:extLst>
            </p:cNvPr>
            <p:cNvSpPr/>
            <p:nvPr/>
          </p:nvSpPr>
          <p:spPr>
            <a:xfrm>
              <a:off x="8101262" y="2441575"/>
              <a:ext cx="721895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right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D3B3339-4B50-4618-B076-C95294690A7C}"/>
              </a:ext>
            </a:extLst>
          </p:cNvPr>
          <p:cNvGrpSpPr/>
          <p:nvPr/>
        </p:nvGrpSpPr>
        <p:grpSpPr>
          <a:xfrm>
            <a:off x="7499683" y="1883193"/>
            <a:ext cx="1219200" cy="914400"/>
            <a:chOff x="7860632" y="1941095"/>
            <a:chExt cx="1219200" cy="914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D48A8-8157-4436-A114-9055124765FA}"/>
                </a:ext>
              </a:extLst>
            </p:cNvPr>
            <p:cNvSpPr/>
            <p:nvPr/>
          </p:nvSpPr>
          <p:spPr>
            <a:xfrm>
              <a:off x="7860632" y="1941095"/>
              <a:ext cx="1219200" cy="914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D70F70-4E4C-4799-8422-5CFF6CF3722B}"/>
                </a:ext>
              </a:extLst>
            </p:cNvPr>
            <p:cNvSpPr/>
            <p:nvPr/>
          </p:nvSpPr>
          <p:spPr>
            <a:xfrm>
              <a:off x="8101263" y="2133600"/>
              <a:ext cx="721895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left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1E6BBC-F472-41A6-8468-DE6D610B1BB3}"/>
                </a:ext>
              </a:extLst>
            </p:cNvPr>
            <p:cNvSpPr/>
            <p:nvPr/>
          </p:nvSpPr>
          <p:spPr>
            <a:xfrm>
              <a:off x="8101262" y="2441575"/>
              <a:ext cx="721895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right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1E30B6-7FBA-4ACA-9717-FC26A6ED7EA4}"/>
              </a:ext>
            </a:extLst>
          </p:cNvPr>
          <p:cNvGrpSpPr/>
          <p:nvPr/>
        </p:nvGrpSpPr>
        <p:grpSpPr>
          <a:xfrm>
            <a:off x="10134600" y="1845678"/>
            <a:ext cx="1219200" cy="914400"/>
            <a:chOff x="7860632" y="1941095"/>
            <a:chExt cx="1219200" cy="914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772A6B-8F68-4306-B611-746172E9446C}"/>
                </a:ext>
              </a:extLst>
            </p:cNvPr>
            <p:cNvSpPr/>
            <p:nvPr/>
          </p:nvSpPr>
          <p:spPr>
            <a:xfrm>
              <a:off x="7860632" y="1941095"/>
              <a:ext cx="1219200" cy="914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3E889F-5977-4B76-9E0A-829EC12C5F40}"/>
                </a:ext>
              </a:extLst>
            </p:cNvPr>
            <p:cNvSpPr/>
            <p:nvPr/>
          </p:nvSpPr>
          <p:spPr>
            <a:xfrm>
              <a:off x="8101263" y="2133600"/>
              <a:ext cx="721895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left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7F28B6-8AE0-4D54-94FB-7E767D81CEAF}"/>
                </a:ext>
              </a:extLst>
            </p:cNvPr>
            <p:cNvSpPr/>
            <p:nvPr/>
          </p:nvSpPr>
          <p:spPr>
            <a:xfrm>
              <a:off x="8101262" y="2441575"/>
              <a:ext cx="721895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right</a:t>
              </a:r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2524D81-5B5A-43F5-A7BE-0979206DAAC0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 flipV="1">
            <a:off x="8109284" y="864887"/>
            <a:ext cx="786061" cy="10183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24D1822-7092-4EFA-9151-3DADDD8AF4C0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>
            <a:off x="9617238" y="1185891"/>
            <a:ext cx="1126962" cy="659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C1B97E-B87D-4384-AD5F-7C8207DEA580}"/>
              </a:ext>
            </a:extLst>
          </p:cNvPr>
          <p:cNvGrpSpPr/>
          <p:nvPr/>
        </p:nvGrpSpPr>
        <p:grpSpPr>
          <a:xfrm>
            <a:off x="6312553" y="3389818"/>
            <a:ext cx="1219200" cy="914400"/>
            <a:chOff x="7860632" y="1941095"/>
            <a:chExt cx="1219200" cy="914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DA8EDC-DDA8-49F9-A271-7EFD90631DCE}"/>
                </a:ext>
              </a:extLst>
            </p:cNvPr>
            <p:cNvSpPr/>
            <p:nvPr/>
          </p:nvSpPr>
          <p:spPr>
            <a:xfrm>
              <a:off x="7860632" y="1941095"/>
              <a:ext cx="1219200" cy="914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23AEF3-8B7A-465B-9F96-0F56423B48E7}"/>
                </a:ext>
              </a:extLst>
            </p:cNvPr>
            <p:cNvSpPr/>
            <p:nvPr/>
          </p:nvSpPr>
          <p:spPr>
            <a:xfrm>
              <a:off x="8101263" y="2133600"/>
              <a:ext cx="721895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left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4ED790-1D7F-4E8B-BCEB-704800A61AE3}"/>
                </a:ext>
              </a:extLst>
            </p:cNvPr>
            <p:cNvSpPr/>
            <p:nvPr/>
          </p:nvSpPr>
          <p:spPr>
            <a:xfrm>
              <a:off x="8101262" y="2441575"/>
              <a:ext cx="721895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right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0D6D7DA-6BCC-4803-A070-350CC87B37BA}"/>
              </a:ext>
            </a:extLst>
          </p:cNvPr>
          <p:cNvSpPr/>
          <p:nvPr/>
        </p:nvSpPr>
        <p:spPr>
          <a:xfrm>
            <a:off x="8813125" y="3413881"/>
            <a:ext cx="12192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3789AD-0920-4D81-A2EB-8156E4801D40}"/>
              </a:ext>
            </a:extLst>
          </p:cNvPr>
          <p:cNvSpPr/>
          <p:nvPr/>
        </p:nvSpPr>
        <p:spPr>
          <a:xfrm>
            <a:off x="9053754" y="3510133"/>
            <a:ext cx="721895" cy="2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0E3706-66E0-428C-89C7-B0891AFB1C94}"/>
              </a:ext>
            </a:extLst>
          </p:cNvPr>
          <p:cNvSpPr/>
          <p:nvPr/>
        </p:nvSpPr>
        <p:spPr>
          <a:xfrm>
            <a:off x="9053753" y="3798891"/>
            <a:ext cx="721895" cy="2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51570D5-CAFA-49C1-A493-42DC185AF522}"/>
              </a:ext>
            </a:extLst>
          </p:cNvPr>
          <p:cNvCxnSpPr>
            <a:cxnSpLocks/>
            <a:stCxn id="10" idx="1"/>
            <a:endCxn id="22" idx="0"/>
          </p:cNvCxnSpPr>
          <p:nvPr/>
        </p:nvCxnSpPr>
        <p:spPr>
          <a:xfrm rot="10800000" flipV="1">
            <a:off x="6922154" y="2196014"/>
            <a:ext cx="818161" cy="11938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50DB51D-BADB-4E25-B4FA-5D337945C0B3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>
            <a:off x="8462208" y="2503989"/>
            <a:ext cx="960517" cy="9098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3073442-B9CD-4666-A8E6-27534700A7F3}"/>
              </a:ext>
            </a:extLst>
          </p:cNvPr>
          <p:cNvSpPr/>
          <p:nvPr/>
        </p:nvSpPr>
        <p:spPr>
          <a:xfrm>
            <a:off x="9061777" y="4079716"/>
            <a:ext cx="721895" cy="240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6" name="Heptagon 35">
            <a:extLst>
              <a:ext uri="{FF2B5EF4-FFF2-40B4-BE49-F238E27FC236}">
                <a16:creationId xmlns:a16="http://schemas.microsoft.com/office/drawing/2014/main" id="{A11EBBAA-2436-45D4-8BD3-DFC9031B9AAD}"/>
              </a:ext>
            </a:extLst>
          </p:cNvPr>
          <p:cNvSpPr/>
          <p:nvPr/>
        </p:nvSpPr>
        <p:spPr>
          <a:xfrm>
            <a:off x="10451432" y="4940968"/>
            <a:ext cx="577515" cy="52136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C139F9D-84E0-4AE0-BD56-97D5258E77C8}"/>
              </a:ext>
            </a:extLst>
          </p:cNvPr>
          <p:cNvCxnSpPr>
            <a:cxnSpLocks/>
            <a:stCxn id="35" idx="3"/>
            <a:endCxn id="36" idx="6"/>
          </p:cNvCxnSpPr>
          <p:nvPr/>
        </p:nvCxnSpPr>
        <p:spPr>
          <a:xfrm>
            <a:off x="9783672" y="4200032"/>
            <a:ext cx="956518" cy="7409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392A718-E9AB-4D91-BD2A-04F48CAA9889}"/>
              </a:ext>
            </a:extLst>
          </p:cNvPr>
          <p:cNvGrpSpPr/>
          <p:nvPr/>
        </p:nvGrpSpPr>
        <p:grpSpPr>
          <a:xfrm>
            <a:off x="1732526" y="3362447"/>
            <a:ext cx="2743200" cy="328951"/>
            <a:chOff x="649705" y="3750765"/>
            <a:chExt cx="2743200" cy="32895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A2D8988-B9C3-4965-9C8E-D5D4B8577A77}"/>
                </a:ext>
              </a:extLst>
            </p:cNvPr>
            <p:cNvSpPr/>
            <p:nvPr/>
          </p:nvSpPr>
          <p:spPr>
            <a:xfrm>
              <a:off x="649705" y="3750765"/>
              <a:ext cx="2743200" cy="3289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E5EA87-2260-45F7-92A5-6C2EEC3D99C8}"/>
                </a:ext>
              </a:extLst>
            </p:cNvPr>
            <p:cNvSpPr/>
            <p:nvPr/>
          </p:nvSpPr>
          <p:spPr>
            <a:xfrm>
              <a:off x="745967" y="3789659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75633B0-8794-4016-A59F-6384E3B17844}"/>
                </a:ext>
              </a:extLst>
            </p:cNvPr>
            <p:cNvSpPr/>
            <p:nvPr/>
          </p:nvSpPr>
          <p:spPr>
            <a:xfrm>
              <a:off x="1183111" y="3795891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060FED-A6A6-437C-B2C1-BACBEBBE6631}"/>
                </a:ext>
              </a:extLst>
            </p:cNvPr>
            <p:cNvSpPr/>
            <p:nvPr/>
          </p:nvSpPr>
          <p:spPr>
            <a:xfrm>
              <a:off x="1620255" y="3795979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16FAAE-6941-420F-8806-07EBC6558513}"/>
                </a:ext>
              </a:extLst>
            </p:cNvPr>
            <p:cNvSpPr/>
            <p:nvPr/>
          </p:nvSpPr>
          <p:spPr>
            <a:xfrm>
              <a:off x="2043368" y="3795891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FC0B990-BF6F-4D25-9302-30DBFB2404F6}"/>
                </a:ext>
              </a:extLst>
            </p:cNvPr>
            <p:cNvSpPr/>
            <p:nvPr/>
          </p:nvSpPr>
          <p:spPr>
            <a:xfrm>
              <a:off x="2480512" y="3802123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85B9CDB-C895-4637-8487-EB1DC1AE32B3}"/>
                </a:ext>
              </a:extLst>
            </p:cNvPr>
            <p:cNvSpPr/>
            <p:nvPr/>
          </p:nvSpPr>
          <p:spPr>
            <a:xfrm>
              <a:off x="2917656" y="3802211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 - 1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BB80EC-FD0C-4B25-A750-75D55745D35B}"/>
              </a:ext>
            </a:extLst>
          </p:cNvPr>
          <p:cNvGrpSpPr/>
          <p:nvPr/>
        </p:nvGrpSpPr>
        <p:grpSpPr>
          <a:xfrm>
            <a:off x="312826" y="4241549"/>
            <a:ext cx="2743200" cy="328951"/>
            <a:chOff x="649705" y="3750765"/>
            <a:chExt cx="2743200" cy="32895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4AC10FA-5939-4F58-A8A1-F43349E13334}"/>
                </a:ext>
              </a:extLst>
            </p:cNvPr>
            <p:cNvSpPr/>
            <p:nvPr/>
          </p:nvSpPr>
          <p:spPr>
            <a:xfrm>
              <a:off x="649705" y="3750765"/>
              <a:ext cx="2743200" cy="3289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CA533CB-4125-448A-80FA-03F5A1DFF084}"/>
                </a:ext>
              </a:extLst>
            </p:cNvPr>
            <p:cNvSpPr/>
            <p:nvPr/>
          </p:nvSpPr>
          <p:spPr>
            <a:xfrm>
              <a:off x="745967" y="3789659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A9548B0-F267-41E1-BFE1-CF0DEA87BB82}"/>
                </a:ext>
              </a:extLst>
            </p:cNvPr>
            <p:cNvSpPr/>
            <p:nvPr/>
          </p:nvSpPr>
          <p:spPr>
            <a:xfrm>
              <a:off x="1183111" y="3795891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C00798C-CB6B-49F6-A1FE-8960CAECC450}"/>
                </a:ext>
              </a:extLst>
            </p:cNvPr>
            <p:cNvSpPr/>
            <p:nvPr/>
          </p:nvSpPr>
          <p:spPr>
            <a:xfrm>
              <a:off x="1620255" y="3795979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A7DDB12-BF24-4806-98D3-561AF36D44CB}"/>
                </a:ext>
              </a:extLst>
            </p:cNvPr>
            <p:cNvSpPr/>
            <p:nvPr/>
          </p:nvSpPr>
          <p:spPr>
            <a:xfrm>
              <a:off x="2043368" y="3795891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E37CFC-08C4-46CD-A89E-863F6FACBD1F}"/>
                </a:ext>
              </a:extLst>
            </p:cNvPr>
            <p:cNvSpPr/>
            <p:nvPr/>
          </p:nvSpPr>
          <p:spPr>
            <a:xfrm>
              <a:off x="2480512" y="3802123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16DFAE-57BA-4DA5-AEA1-9955145B0657}"/>
                </a:ext>
              </a:extLst>
            </p:cNvPr>
            <p:cNvSpPr/>
            <p:nvPr/>
          </p:nvSpPr>
          <p:spPr>
            <a:xfrm>
              <a:off x="2917656" y="3802211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 - 1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583AD57-F215-491D-A4C6-C59FF386CD3C}"/>
              </a:ext>
            </a:extLst>
          </p:cNvPr>
          <p:cNvGrpSpPr/>
          <p:nvPr/>
        </p:nvGrpSpPr>
        <p:grpSpPr>
          <a:xfrm>
            <a:off x="1880942" y="4776492"/>
            <a:ext cx="2743200" cy="328951"/>
            <a:chOff x="649705" y="3750765"/>
            <a:chExt cx="2743200" cy="32895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EF5511-6EF7-40B2-9D7F-77E9C011EED8}"/>
                </a:ext>
              </a:extLst>
            </p:cNvPr>
            <p:cNvSpPr/>
            <p:nvPr/>
          </p:nvSpPr>
          <p:spPr>
            <a:xfrm>
              <a:off x="649705" y="3750765"/>
              <a:ext cx="2743200" cy="3289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6A94163-797D-4FC1-BA26-E34D463BACFE}"/>
                </a:ext>
              </a:extLst>
            </p:cNvPr>
            <p:cNvSpPr/>
            <p:nvPr/>
          </p:nvSpPr>
          <p:spPr>
            <a:xfrm>
              <a:off x="745967" y="3789659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EA03BD8-C5A6-454F-947F-E8600C391405}"/>
                </a:ext>
              </a:extLst>
            </p:cNvPr>
            <p:cNvSpPr/>
            <p:nvPr/>
          </p:nvSpPr>
          <p:spPr>
            <a:xfrm>
              <a:off x="1183111" y="3795891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2D8FB5C-60FE-4E09-934F-543EC96DFF2B}"/>
                </a:ext>
              </a:extLst>
            </p:cNvPr>
            <p:cNvSpPr/>
            <p:nvPr/>
          </p:nvSpPr>
          <p:spPr>
            <a:xfrm>
              <a:off x="1620255" y="3795979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71ED79A-A284-4421-9053-7CF12EBC89D8}"/>
                </a:ext>
              </a:extLst>
            </p:cNvPr>
            <p:cNvSpPr/>
            <p:nvPr/>
          </p:nvSpPr>
          <p:spPr>
            <a:xfrm>
              <a:off x="2043368" y="3795891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421D380-7B8D-4CF0-B403-20A33C31A7DA}"/>
                </a:ext>
              </a:extLst>
            </p:cNvPr>
            <p:cNvSpPr/>
            <p:nvPr/>
          </p:nvSpPr>
          <p:spPr>
            <a:xfrm>
              <a:off x="2480512" y="3802123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CF9B257-4AF8-462E-9D6A-6C6CE2261542}"/>
                </a:ext>
              </a:extLst>
            </p:cNvPr>
            <p:cNvSpPr/>
            <p:nvPr/>
          </p:nvSpPr>
          <p:spPr>
            <a:xfrm>
              <a:off x="2917656" y="3802211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 - 1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EF4C484-24A9-4245-BF69-C99A16FA527B}"/>
              </a:ext>
            </a:extLst>
          </p:cNvPr>
          <p:cNvGrpSpPr/>
          <p:nvPr/>
        </p:nvGrpSpPr>
        <p:grpSpPr>
          <a:xfrm>
            <a:off x="3810982" y="5333546"/>
            <a:ext cx="2743200" cy="328951"/>
            <a:chOff x="649705" y="3750765"/>
            <a:chExt cx="2743200" cy="32895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455B97B-6716-4EE4-B9A0-9BC74B569B08}"/>
                </a:ext>
              </a:extLst>
            </p:cNvPr>
            <p:cNvSpPr/>
            <p:nvPr/>
          </p:nvSpPr>
          <p:spPr>
            <a:xfrm>
              <a:off x="649705" y="3750765"/>
              <a:ext cx="2743200" cy="3289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A40E0B2-F3C2-4F74-A605-13200CFFDBA1}"/>
                </a:ext>
              </a:extLst>
            </p:cNvPr>
            <p:cNvSpPr/>
            <p:nvPr/>
          </p:nvSpPr>
          <p:spPr>
            <a:xfrm>
              <a:off x="745967" y="3789659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039C036-D80E-43EF-B650-EE82D5AC8ED7}"/>
                </a:ext>
              </a:extLst>
            </p:cNvPr>
            <p:cNvSpPr/>
            <p:nvPr/>
          </p:nvSpPr>
          <p:spPr>
            <a:xfrm>
              <a:off x="1183111" y="3795891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1030AD-C9CE-40CF-B2D3-CB628789E591}"/>
                </a:ext>
              </a:extLst>
            </p:cNvPr>
            <p:cNvSpPr/>
            <p:nvPr/>
          </p:nvSpPr>
          <p:spPr>
            <a:xfrm>
              <a:off x="1620255" y="3795979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80151F9-5FBB-4D2E-9BB4-EF9DF342B4D2}"/>
                </a:ext>
              </a:extLst>
            </p:cNvPr>
            <p:cNvSpPr/>
            <p:nvPr/>
          </p:nvSpPr>
          <p:spPr>
            <a:xfrm>
              <a:off x="2043368" y="3795891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588DE6B-FDB7-43E1-9D23-8F8DFCC01E8F}"/>
                </a:ext>
              </a:extLst>
            </p:cNvPr>
            <p:cNvSpPr/>
            <p:nvPr/>
          </p:nvSpPr>
          <p:spPr>
            <a:xfrm>
              <a:off x="2480512" y="3802123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D0BBF87-EE6B-4339-8248-0EF5D8248574}"/>
                </a:ext>
              </a:extLst>
            </p:cNvPr>
            <p:cNvSpPr/>
            <p:nvPr/>
          </p:nvSpPr>
          <p:spPr>
            <a:xfrm>
              <a:off x="2917656" y="3802211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 - 1</a:t>
              </a:r>
            </a:p>
          </p:txBody>
        </p:sp>
      </p:grp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B719F5D2-946F-43C3-8FF4-D20237C19AE4}"/>
              </a:ext>
            </a:extLst>
          </p:cNvPr>
          <p:cNvCxnSpPr>
            <a:cxnSpLocks/>
            <a:stCxn id="40" idx="2"/>
            <a:endCxn id="49" idx="0"/>
          </p:cNvCxnSpPr>
          <p:nvPr/>
        </p:nvCxnSpPr>
        <p:spPr>
          <a:xfrm rot="5400000">
            <a:off x="1555077" y="3771322"/>
            <a:ext cx="599576" cy="3408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C1A2158D-CEA9-47F5-9053-DCD8FD7D8555}"/>
              </a:ext>
            </a:extLst>
          </p:cNvPr>
          <p:cNvCxnSpPr>
            <a:cxnSpLocks/>
            <a:stCxn id="41" idx="2"/>
            <a:endCxn id="57" idx="0"/>
          </p:cNvCxnSpPr>
          <p:nvPr/>
        </p:nvCxnSpPr>
        <p:spPr>
          <a:xfrm rot="16200000" flipH="1">
            <a:off x="2293352" y="3817301"/>
            <a:ext cx="1128287" cy="7900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11CD9F34-50C8-4763-9FCE-A30A1A6635BC}"/>
              </a:ext>
            </a:extLst>
          </p:cNvPr>
          <p:cNvCxnSpPr>
            <a:cxnSpLocks/>
            <a:stCxn id="42" idx="2"/>
            <a:endCxn id="65" idx="0"/>
          </p:cNvCxnSpPr>
          <p:nvPr/>
        </p:nvCxnSpPr>
        <p:spPr>
          <a:xfrm rot="16200000" flipH="1">
            <a:off x="3198461" y="3349424"/>
            <a:ext cx="1685253" cy="22829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2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4FA3404F-B9D4-4D5F-9285-CFD22B880A74}"/>
              </a:ext>
            </a:extLst>
          </p:cNvPr>
          <p:cNvSpPr/>
          <p:nvPr/>
        </p:nvSpPr>
        <p:spPr>
          <a:xfrm>
            <a:off x="699840" y="3108500"/>
            <a:ext cx="2219799" cy="895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465BB-A7F5-418A-81AC-E91150E5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(Single)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1419-33C7-4591-935A-ED3C0E29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44"/>
            <a:ext cx="10515600" cy="4715919"/>
          </a:xfrm>
        </p:spPr>
        <p:txBody>
          <a:bodyPr/>
          <a:lstStyle/>
          <a:p>
            <a:r>
              <a:rPr lang="en-US" dirty="0"/>
              <a:t>Linear structure like an array</a:t>
            </a:r>
          </a:p>
          <a:p>
            <a:r>
              <a:rPr lang="en-US" dirty="0"/>
              <a:t>No direct access (access == read/write)</a:t>
            </a:r>
          </a:p>
          <a:p>
            <a:r>
              <a:rPr lang="en-US" dirty="0"/>
              <a:t>Fast insert and delete (tradeoff)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CEF55-5441-46F7-BECB-7A6CE92BC627}"/>
              </a:ext>
            </a:extLst>
          </p:cNvPr>
          <p:cNvGrpSpPr/>
          <p:nvPr/>
        </p:nvGrpSpPr>
        <p:grpSpPr>
          <a:xfrm>
            <a:off x="579525" y="4691103"/>
            <a:ext cx="1556084" cy="705853"/>
            <a:chOff x="2077453" y="3713747"/>
            <a:chExt cx="1556084" cy="705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C178E0-8E93-434F-8834-E95BC3D0026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6DBD6A-6AEA-48D4-8311-FDB53575D9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087F73-99C7-4A06-86A8-8840C0173208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69D78-6E4D-45DB-ABA2-389E5DBE0A3C}"/>
              </a:ext>
            </a:extLst>
          </p:cNvPr>
          <p:cNvGrpSpPr/>
          <p:nvPr/>
        </p:nvGrpSpPr>
        <p:grpSpPr>
          <a:xfrm>
            <a:off x="2709613" y="4687091"/>
            <a:ext cx="1556084" cy="705853"/>
            <a:chOff x="2077453" y="3713747"/>
            <a:chExt cx="1556084" cy="7058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286E58-47BB-4FE0-92E3-682F520CFE16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83912C-F471-46EC-8F96-E42A4C8A1F2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7E4197-1AE8-41BE-92EB-F507E70E7A3F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E67030-4916-4BA6-800D-47C77BC4BF9B}"/>
              </a:ext>
            </a:extLst>
          </p:cNvPr>
          <p:cNvGrpSpPr/>
          <p:nvPr/>
        </p:nvGrpSpPr>
        <p:grpSpPr>
          <a:xfrm>
            <a:off x="7555833" y="4691103"/>
            <a:ext cx="1556084" cy="705853"/>
            <a:chOff x="2077453" y="3713747"/>
            <a:chExt cx="1556084" cy="70585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D910E3-7FCC-4C6A-B0C7-F9E3E30EA620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78591-7E08-4B95-8A21-547389F0D7E7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6039D0-B969-4D36-85C3-BA5CAA284E51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D0A72C-575F-4DD5-BE45-5E76D56FCB1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035344" y="5040018"/>
            <a:ext cx="674269" cy="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ABDC4-DE2C-410A-8B39-A561603E1073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4265697" y="5040018"/>
            <a:ext cx="66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24081D0-C143-4E37-98DA-B9AB3C90DAB2}"/>
              </a:ext>
            </a:extLst>
          </p:cNvPr>
          <p:cNvSpPr/>
          <p:nvPr/>
        </p:nvSpPr>
        <p:spPr>
          <a:xfrm>
            <a:off x="920419" y="3325559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A8EE00-0285-4212-B003-4B262E158892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1357567" y="3802812"/>
            <a:ext cx="0" cy="88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8910A9-66DC-474D-A867-76037BCB7500}"/>
              </a:ext>
            </a:extLst>
          </p:cNvPr>
          <p:cNvSpPr/>
          <p:nvPr/>
        </p:nvSpPr>
        <p:spPr>
          <a:xfrm>
            <a:off x="1794714" y="3325559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4CC597-D0DC-456D-B37B-EA0789FF503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644946" y="3653045"/>
            <a:ext cx="7830551" cy="1038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830498-FBA1-4283-AA82-B40D1DAA7F5F}"/>
              </a:ext>
            </a:extLst>
          </p:cNvPr>
          <p:cNvSpPr/>
          <p:nvPr/>
        </p:nvSpPr>
        <p:spPr>
          <a:xfrm>
            <a:off x="2691063" y="5888394"/>
            <a:ext cx="1263316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[1, 2, 3]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776E5C-C5EB-4768-98D9-B2ACB8F3E99D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>
            <a:off x="3150770" y="5280649"/>
            <a:ext cx="171951" cy="60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03D6680-5943-4EE6-84ED-C78FC9380965}"/>
              </a:ext>
            </a:extLst>
          </p:cNvPr>
          <p:cNvSpPr/>
          <p:nvPr/>
        </p:nvSpPr>
        <p:spPr>
          <a:xfrm>
            <a:off x="7483642" y="5897624"/>
            <a:ext cx="95049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B80A74-4658-4771-887B-062CB9D695A9}"/>
              </a:ext>
            </a:extLst>
          </p:cNvPr>
          <p:cNvCxnSpPr>
            <a:cxnSpLocks/>
            <a:stCxn id="15" idx="2"/>
            <a:endCxn id="44" idx="0"/>
          </p:cNvCxnSpPr>
          <p:nvPr/>
        </p:nvCxnSpPr>
        <p:spPr>
          <a:xfrm flipH="1">
            <a:off x="7958890" y="5284661"/>
            <a:ext cx="3810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65533-2815-4825-A4B2-FDED82A4C191}"/>
              </a:ext>
            </a:extLst>
          </p:cNvPr>
          <p:cNvGrpSpPr/>
          <p:nvPr/>
        </p:nvGrpSpPr>
        <p:grpSpPr>
          <a:xfrm>
            <a:off x="9697455" y="4691103"/>
            <a:ext cx="1556084" cy="705853"/>
            <a:chOff x="2077453" y="3713747"/>
            <a:chExt cx="1556084" cy="70585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6B7D25-2276-45B7-AFE7-7F0B9CE0AD2C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3F31A-C432-4F2A-BC87-05463064D946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7BC5290-0439-4AE4-9072-F8A4A6AB41CD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FA579E73-5420-4AE5-A66E-EFFAFF8BBFA3}"/>
              </a:ext>
            </a:extLst>
          </p:cNvPr>
          <p:cNvSpPr/>
          <p:nvPr/>
        </p:nvSpPr>
        <p:spPr>
          <a:xfrm>
            <a:off x="9354553" y="5897624"/>
            <a:ext cx="165233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0F0843-2062-46D0-AA14-58BF70612A6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>
            <a:off x="10138612" y="5284661"/>
            <a:ext cx="42109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8DF461-5F33-4E29-8FE6-B098D4907C11}"/>
              </a:ext>
            </a:extLst>
          </p:cNvPr>
          <p:cNvCxnSpPr>
            <a:cxnSpLocks/>
            <a:stCxn id="16" idx="3"/>
            <a:endCxn id="48" idx="1"/>
          </p:cNvCxnSpPr>
          <p:nvPr/>
        </p:nvCxnSpPr>
        <p:spPr>
          <a:xfrm flipV="1">
            <a:off x="9011652" y="5044030"/>
            <a:ext cx="685803" cy="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E5363C-D650-4573-9FB8-D12047B2840C}"/>
              </a:ext>
            </a:extLst>
          </p:cNvPr>
          <p:cNvGrpSpPr/>
          <p:nvPr/>
        </p:nvGrpSpPr>
        <p:grpSpPr>
          <a:xfrm>
            <a:off x="4928939" y="4687091"/>
            <a:ext cx="1556084" cy="705853"/>
            <a:chOff x="2077453" y="3713747"/>
            <a:chExt cx="1556084" cy="70585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8734E6-07B1-47C1-88AC-533464278F71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7890F6F-5910-471A-BCE9-1F0E092834C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1C7B366-BAEF-44E3-B363-82BA01E1B1DB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6084F2E4-B90C-49F6-AC77-34B7CE6D4D42}"/>
              </a:ext>
            </a:extLst>
          </p:cNvPr>
          <p:cNvSpPr/>
          <p:nvPr/>
        </p:nvSpPr>
        <p:spPr>
          <a:xfrm>
            <a:off x="4618262" y="5838680"/>
            <a:ext cx="173441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“Tuesday”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9A5EC60-D51A-4795-BB72-58D343302177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5370096" y="5280649"/>
            <a:ext cx="115374" cy="5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644ED73-D2C3-4FAB-BD46-62AE3002255C}"/>
              </a:ext>
            </a:extLst>
          </p:cNvPr>
          <p:cNvCxnSpPr>
            <a:cxnSpLocks/>
            <a:stCxn id="59" idx="3"/>
            <a:endCxn id="14" idx="1"/>
          </p:cNvCxnSpPr>
          <p:nvPr/>
        </p:nvCxnSpPr>
        <p:spPr>
          <a:xfrm>
            <a:off x="6384758" y="5042023"/>
            <a:ext cx="1171075" cy="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07F9503-5C09-407B-ABF6-DEBE670DC4CE}"/>
              </a:ext>
            </a:extLst>
          </p:cNvPr>
          <p:cNvSpPr/>
          <p:nvPr/>
        </p:nvSpPr>
        <p:spPr>
          <a:xfrm>
            <a:off x="8067179" y="516564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2A3C0B-F0BF-4BF3-A061-16EB697057CA}"/>
              </a:ext>
            </a:extLst>
          </p:cNvPr>
          <p:cNvSpPr/>
          <p:nvPr/>
        </p:nvSpPr>
        <p:spPr>
          <a:xfrm>
            <a:off x="8941474" y="516564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4A5A04C-28CD-42F6-8950-B0388A0CDD3B}"/>
              </a:ext>
            </a:extLst>
          </p:cNvPr>
          <p:cNvCxnSpPr>
            <a:cxnSpLocks/>
          </p:cNvCxnSpPr>
          <p:nvPr/>
        </p:nvCxnSpPr>
        <p:spPr>
          <a:xfrm>
            <a:off x="8317832" y="1573339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0A22512-6F02-4611-8650-1BCDEB8C50C9}"/>
              </a:ext>
            </a:extLst>
          </p:cNvPr>
          <p:cNvCxnSpPr>
            <a:cxnSpLocks/>
          </p:cNvCxnSpPr>
          <p:nvPr/>
        </p:nvCxnSpPr>
        <p:spPr>
          <a:xfrm>
            <a:off x="8434137" y="1683880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B3C678-07F2-48FD-9F94-DFB1F8259F26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504327" y="993817"/>
            <a:ext cx="30073" cy="97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8B70EF-B665-47AD-A7CB-406D315DB75F}"/>
              </a:ext>
            </a:extLst>
          </p:cNvPr>
          <p:cNvCxnSpPr>
            <a:cxnSpLocks/>
          </p:cNvCxnSpPr>
          <p:nvPr/>
        </p:nvCxnSpPr>
        <p:spPr>
          <a:xfrm>
            <a:off x="9168064" y="1572798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B06DB5-9A8E-455E-A28A-519B9EE85B73}"/>
              </a:ext>
            </a:extLst>
          </p:cNvPr>
          <p:cNvCxnSpPr>
            <a:cxnSpLocks/>
          </p:cNvCxnSpPr>
          <p:nvPr/>
        </p:nvCxnSpPr>
        <p:spPr>
          <a:xfrm>
            <a:off x="9284369" y="1683339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27A447-0F81-4562-8B0C-7578AC7BD65A}"/>
              </a:ext>
            </a:extLst>
          </p:cNvPr>
          <p:cNvCxnSpPr>
            <a:cxnSpLocks/>
            <a:stCxn id="84" idx="2"/>
            <a:endCxn id="104" idx="0"/>
          </p:cNvCxnSpPr>
          <p:nvPr/>
        </p:nvCxnSpPr>
        <p:spPr>
          <a:xfrm>
            <a:off x="9378621" y="993817"/>
            <a:ext cx="1599693" cy="96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4D306C7-0B57-457B-B0C7-2D2636564A49}"/>
              </a:ext>
            </a:extLst>
          </p:cNvPr>
          <p:cNvGrpSpPr/>
          <p:nvPr/>
        </p:nvGrpSpPr>
        <p:grpSpPr>
          <a:xfrm>
            <a:off x="8141371" y="1966013"/>
            <a:ext cx="1556084" cy="705853"/>
            <a:chOff x="2077453" y="3713747"/>
            <a:chExt cx="1556084" cy="70585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BEF8B0-F32E-4DA3-AF95-EA2D328E308A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A7C3848-0F1F-4212-8EF9-4B4F7BCC96BE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5164F2E-A459-40A0-9529-5678E53C38B7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C9FC9C-F2D4-43AA-8634-A6AADD3C189B}"/>
              </a:ext>
            </a:extLst>
          </p:cNvPr>
          <p:cNvGrpSpPr/>
          <p:nvPr/>
        </p:nvGrpSpPr>
        <p:grpSpPr>
          <a:xfrm>
            <a:off x="10200272" y="1958665"/>
            <a:ext cx="1556084" cy="705853"/>
            <a:chOff x="2077453" y="3713747"/>
            <a:chExt cx="1556084" cy="70585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4BE0E7C-937A-47E0-B084-5B8E2D55877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EA6A526-F680-4C46-B43F-EB3672EDC2DF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6A7CB38-4FC7-4919-84D0-E5568D2913B3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6C595A-7657-475A-8E29-694D10DA7F64}"/>
              </a:ext>
            </a:extLst>
          </p:cNvPr>
          <p:cNvCxnSpPr>
            <a:cxnSpLocks/>
            <a:stCxn id="100" idx="3"/>
            <a:endCxn id="104" idx="1"/>
          </p:cNvCxnSpPr>
          <p:nvPr/>
        </p:nvCxnSpPr>
        <p:spPr>
          <a:xfrm flipV="1">
            <a:off x="9597190" y="2311592"/>
            <a:ext cx="603082" cy="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E3CDE0-1C8B-45D3-B1E5-4C2991B6E75C}"/>
              </a:ext>
            </a:extLst>
          </p:cNvPr>
          <p:cNvCxnSpPr>
            <a:stCxn id="48" idx="3"/>
          </p:cNvCxnSpPr>
          <p:nvPr/>
        </p:nvCxnSpPr>
        <p:spPr>
          <a:xfrm flipV="1">
            <a:off x="11253539" y="5040018"/>
            <a:ext cx="402552" cy="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6B423-7ACA-4166-AA93-C05E6E5E9F68}"/>
              </a:ext>
            </a:extLst>
          </p:cNvPr>
          <p:cNvCxnSpPr/>
          <p:nvPr/>
        </p:nvCxnSpPr>
        <p:spPr>
          <a:xfrm>
            <a:off x="11656091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A4E802A-B052-4A7E-AE99-5635D548AB18}"/>
              </a:ext>
            </a:extLst>
          </p:cNvPr>
          <p:cNvCxnSpPr/>
          <p:nvPr/>
        </p:nvCxnSpPr>
        <p:spPr>
          <a:xfrm>
            <a:off x="11749836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39AD6-628C-4837-8DB2-72B723F7A250}"/>
              </a:ext>
            </a:extLst>
          </p:cNvPr>
          <p:cNvSpPr/>
          <p:nvPr/>
        </p:nvSpPr>
        <p:spPr>
          <a:xfrm>
            <a:off x="6223228" y="283620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seeker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0859B-58BD-4DBF-BB74-8C00181FF3D0}"/>
              </a:ext>
            </a:extLst>
          </p:cNvPr>
          <p:cNvCxnSpPr>
            <a:cxnSpLocks/>
            <a:stCxn id="26" idx="2"/>
            <a:endCxn id="57" idx="0"/>
          </p:cNvCxnSpPr>
          <p:nvPr/>
        </p:nvCxnSpPr>
        <p:spPr>
          <a:xfrm flipH="1">
            <a:off x="5706981" y="3313462"/>
            <a:ext cx="953395" cy="13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FA2B796-CE2D-448B-97DF-5CF9E6FA9C44}"/>
              </a:ext>
            </a:extLst>
          </p:cNvPr>
          <p:cNvSpPr/>
          <p:nvPr/>
        </p:nvSpPr>
        <p:spPr>
          <a:xfrm>
            <a:off x="401052" y="30101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08942-B3B2-4D3B-9DBB-70A73A194D6D}"/>
              </a:ext>
            </a:extLst>
          </p:cNvPr>
          <p:cNvCxnSpPr>
            <a:stCxn id="6" idx="2"/>
          </p:cNvCxnSpPr>
          <p:nvPr/>
        </p:nvCxnSpPr>
        <p:spPr>
          <a:xfrm>
            <a:off x="838200" y="778272"/>
            <a:ext cx="956514" cy="233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BE88A4A-404A-4244-846F-14CCEF8E9ECF}"/>
              </a:ext>
            </a:extLst>
          </p:cNvPr>
          <p:cNvSpPr/>
          <p:nvPr/>
        </p:nvSpPr>
        <p:spPr>
          <a:xfrm>
            <a:off x="4174959" y="3037146"/>
            <a:ext cx="1030704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helper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3C5D6-2FAE-40E7-8D05-7250C6228E9F}"/>
              </a:ext>
            </a:extLst>
          </p:cNvPr>
          <p:cNvSpPr/>
          <p:nvPr/>
        </p:nvSpPr>
        <p:spPr>
          <a:xfrm>
            <a:off x="5205662" y="317741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47E10CB-A900-4B34-B32D-3AA5E7DD97E2}"/>
              </a:ext>
            </a:extLst>
          </p:cNvPr>
          <p:cNvGrpSpPr/>
          <p:nvPr/>
        </p:nvGrpSpPr>
        <p:grpSpPr>
          <a:xfrm>
            <a:off x="5852363" y="993817"/>
            <a:ext cx="1556084" cy="705853"/>
            <a:chOff x="2077453" y="3713747"/>
            <a:chExt cx="1556084" cy="70585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B71A285-18CD-4577-911F-10C3E1453102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AE05CCA-3EB0-4C48-9BE5-52AFAE75AC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ED90397-90C2-4DF6-B4B3-370EB3F2B81E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C681CEF-34E6-4546-BC60-BEEDE40FCF7B}"/>
              </a:ext>
            </a:extLst>
          </p:cNvPr>
          <p:cNvCxnSpPr>
            <a:cxnSpLocks/>
            <a:stCxn id="81" idx="3"/>
            <a:endCxn id="107" idx="0"/>
          </p:cNvCxnSpPr>
          <p:nvPr/>
        </p:nvCxnSpPr>
        <p:spPr>
          <a:xfrm>
            <a:off x="5962653" y="556368"/>
            <a:ext cx="667752" cy="43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8D4A53-EA5C-4B21-A753-7B8A4535EA5A}"/>
              </a:ext>
            </a:extLst>
          </p:cNvPr>
          <p:cNvSpPr/>
          <p:nvPr/>
        </p:nvSpPr>
        <p:spPr>
          <a:xfrm>
            <a:off x="7688683" y="2942178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0A0069-88EF-4D46-8AD6-BB3D4EA70D03}"/>
              </a:ext>
            </a:extLst>
          </p:cNvPr>
          <p:cNvSpPr/>
          <p:nvPr/>
        </p:nvSpPr>
        <p:spPr>
          <a:xfrm>
            <a:off x="10641429" y="3102777"/>
            <a:ext cx="1076821" cy="60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() { … }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8F2E802-92A5-4BE6-B013-17D006F97F77}"/>
              </a:ext>
            </a:extLst>
          </p:cNvPr>
          <p:cNvCxnSpPr>
            <a:stCxn id="121" idx="3"/>
            <a:endCxn id="122" idx="1"/>
          </p:cNvCxnSpPr>
          <p:nvPr/>
        </p:nvCxnSpPr>
        <p:spPr>
          <a:xfrm>
            <a:off x="8445674" y="3180805"/>
            <a:ext cx="2195755" cy="22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570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645E-4921-43A7-9B2E-0269FB4F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 and bit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4B45B-8F7A-4012-98B1-7D6F286B9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8158" cy="4351338"/>
          </a:xfrm>
        </p:spPr>
        <p:txBody>
          <a:bodyPr/>
          <a:lstStyle/>
          <a:p>
            <a:r>
              <a:rPr lang="en-US" dirty="0"/>
              <a:t>Let look at a “word” on an 8-bit computer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0100</a:t>
            </a:r>
            <a:r>
              <a:rPr lang="en-US" dirty="0">
                <a:highlight>
                  <a:srgbClr val="00FFFF"/>
                </a:highlight>
              </a:rPr>
              <a:t>1001</a:t>
            </a:r>
          </a:p>
          <a:p>
            <a:pPr lvl="1"/>
            <a:r>
              <a:rPr lang="en-US" dirty="0"/>
              <a:t>= decimal 73</a:t>
            </a:r>
          </a:p>
          <a:p>
            <a:pPr lvl="1"/>
            <a:r>
              <a:rPr lang="en-US" dirty="0"/>
              <a:t>= hexadecimal </a:t>
            </a:r>
            <a:r>
              <a:rPr lang="en-US" dirty="0">
                <a:highlight>
                  <a:srgbClr val="FFFF00"/>
                </a:highlight>
              </a:rPr>
              <a:t>4</a:t>
            </a:r>
            <a:r>
              <a:rPr lang="en-US" dirty="0">
                <a:highlight>
                  <a:srgbClr val="00FFFF"/>
                </a:highlight>
              </a:rPr>
              <a:t>9</a:t>
            </a:r>
          </a:p>
          <a:p>
            <a:r>
              <a:rPr lang="en-US" dirty="0"/>
              <a:t>One 8-bit word can store 8 yes-no answers</a:t>
            </a:r>
          </a:p>
          <a:p>
            <a:pPr lvl="1"/>
            <a:r>
              <a:rPr lang="en-US" dirty="0"/>
              <a:t>Let answers = 0b01001001</a:t>
            </a:r>
          </a:p>
          <a:p>
            <a:pPr lvl="1"/>
            <a:r>
              <a:rPr lang="en-US" dirty="0"/>
              <a:t>Let answers = 0x49</a:t>
            </a:r>
          </a:p>
          <a:p>
            <a:r>
              <a:rPr lang="en-US" dirty="0"/>
              <a:t>Alternatively, you can do</a:t>
            </a:r>
          </a:p>
          <a:p>
            <a:pPr lvl="1"/>
            <a:r>
              <a:rPr lang="en-US" dirty="0"/>
              <a:t>Let answers = [ false, true, false, false, true, false, false, true ]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9D61C-A450-4C0F-A7DC-4DC05A299A50}"/>
              </a:ext>
            </a:extLst>
          </p:cNvPr>
          <p:cNvSpPr txBox="1"/>
          <p:nvPr/>
        </p:nvSpPr>
        <p:spPr>
          <a:xfrm>
            <a:off x="7892716" y="2125579"/>
            <a:ext cx="4122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8(10) = 2^3 = 1000(2)</a:t>
            </a:r>
          </a:p>
          <a:p>
            <a:r>
              <a:rPr lang="en-US" dirty="0"/>
              <a:t>1000(10) = 10^3</a:t>
            </a:r>
          </a:p>
          <a:p>
            <a:r>
              <a:rPr lang="en-US" dirty="0"/>
              <a:t>Max 4-bit number: 1111 = 15(10) = F(16)</a:t>
            </a:r>
          </a:p>
        </p:txBody>
      </p:sp>
    </p:spTree>
    <p:extLst>
      <p:ext uri="{BB962C8B-B14F-4D97-AF65-F5344CB8AC3E}">
        <p14:creationId xmlns:p14="http://schemas.microsoft.com/office/powerpoint/2010/main" val="35896512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8A61-4481-4385-9EB4-151FFA49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(true or false)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A785-474D-40D4-9683-2D999019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AND (</a:t>
            </a:r>
            <a:r>
              <a:rPr lang="en-US" sz="2400" dirty="0">
                <a:highlight>
                  <a:srgbClr val="00FFFF"/>
                </a:highlight>
              </a:rPr>
              <a:t>&amp;&amp;</a:t>
            </a:r>
            <a:r>
              <a:rPr lang="en-US" sz="2400" dirty="0"/>
              <a:t>) – Statement1 AND statement2 ::= statement1 is true and statement2 is true</a:t>
            </a:r>
          </a:p>
          <a:p>
            <a:pPr lvl="2"/>
            <a:r>
              <a:rPr lang="en-US" sz="1800" dirty="0"/>
              <a:t>1 AND 1 = 1</a:t>
            </a:r>
          </a:p>
          <a:p>
            <a:pPr lvl="2"/>
            <a:r>
              <a:rPr lang="en-US" sz="1800" dirty="0"/>
              <a:t>1 AND 0 = 0</a:t>
            </a:r>
          </a:p>
          <a:p>
            <a:pPr lvl="2"/>
            <a:r>
              <a:rPr lang="en-US" sz="1800" dirty="0"/>
              <a:t>0 AND 1 = 0</a:t>
            </a:r>
          </a:p>
          <a:p>
            <a:pPr lvl="2"/>
            <a:r>
              <a:rPr lang="en-US" sz="1800" dirty="0"/>
              <a:t>0 AND 0 = 0</a:t>
            </a:r>
          </a:p>
          <a:p>
            <a:r>
              <a:rPr lang="en-US" sz="2400" dirty="0"/>
              <a:t>OR (</a:t>
            </a:r>
            <a:r>
              <a:rPr lang="en-US" sz="2400" dirty="0">
                <a:highlight>
                  <a:srgbClr val="00FFFF"/>
                </a:highlight>
              </a:rPr>
              <a:t>||</a:t>
            </a:r>
            <a:r>
              <a:rPr lang="en-US" sz="2400" dirty="0"/>
              <a:t>) – S</a:t>
            </a:r>
            <a:r>
              <a:rPr lang="en-US" sz="2000" dirty="0"/>
              <a:t>tatement1 OR statement2 ::= either statement1 is true or statement2 is true</a:t>
            </a:r>
          </a:p>
          <a:p>
            <a:pPr lvl="2"/>
            <a:r>
              <a:rPr lang="en-US" sz="1800" dirty="0"/>
              <a:t>1 OR 1 = 1</a:t>
            </a:r>
          </a:p>
          <a:p>
            <a:pPr lvl="2"/>
            <a:r>
              <a:rPr lang="en-US" sz="1800" dirty="0"/>
              <a:t>0 OR 1 = 1</a:t>
            </a:r>
          </a:p>
          <a:p>
            <a:pPr lvl="2"/>
            <a:r>
              <a:rPr lang="en-US" sz="1800" dirty="0"/>
              <a:t>1 OR 0 = 1</a:t>
            </a:r>
          </a:p>
          <a:p>
            <a:pPr lvl="2"/>
            <a:r>
              <a:rPr lang="en-US" sz="1800" dirty="0"/>
              <a:t>0 OR 0 = 0</a:t>
            </a:r>
          </a:p>
          <a:p>
            <a:r>
              <a:rPr lang="en-US" sz="2600" dirty="0"/>
              <a:t>NOT (</a:t>
            </a:r>
            <a:r>
              <a:rPr lang="en-US" sz="2600" dirty="0">
                <a:highlight>
                  <a:srgbClr val="00FFFF"/>
                </a:highlight>
              </a:rPr>
              <a:t>!</a:t>
            </a:r>
            <a:r>
              <a:rPr lang="en-US" sz="2600" dirty="0"/>
              <a:t>) – NOT Statement ::= the statement is false</a:t>
            </a:r>
          </a:p>
          <a:p>
            <a:pPr lvl="2"/>
            <a:r>
              <a:rPr lang="en-US" sz="1800" dirty="0"/>
              <a:t>NOT 0 = 1</a:t>
            </a:r>
          </a:p>
          <a:p>
            <a:pPr lvl="2"/>
            <a:r>
              <a:rPr lang="en-US" sz="1800" dirty="0"/>
              <a:t>NOT 1 = 0</a:t>
            </a:r>
          </a:p>
        </p:txBody>
      </p:sp>
    </p:spTree>
    <p:extLst>
      <p:ext uri="{BB962C8B-B14F-4D97-AF65-F5344CB8AC3E}">
        <p14:creationId xmlns:p14="http://schemas.microsoft.com/office/powerpoint/2010/main" val="39160892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74B0-E933-4B58-99EB-ECB9A9A2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operations are similar to logical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DA2D-2302-4671-9CC1-8B997D815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809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BIT AND (</a:t>
            </a:r>
            <a:r>
              <a:rPr lang="en-US" dirty="0">
                <a:highlight>
                  <a:srgbClr val="00FFFF"/>
                </a:highlight>
              </a:rPr>
              <a:t>&amp;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 &amp; 1 = 1</a:t>
            </a:r>
          </a:p>
          <a:p>
            <a:pPr lvl="1"/>
            <a:r>
              <a:rPr lang="en-US" dirty="0"/>
              <a:t>0 &amp; 1 = 0</a:t>
            </a:r>
          </a:p>
          <a:p>
            <a:pPr lvl="1"/>
            <a:r>
              <a:rPr lang="en-US" dirty="0"/>
              <a:t>1 &amp; 0 = 0</a:t>
            </a:r>
          </a:p>
          <a:p>
            <a:pPr lvl="1"/>
            <a:r>
              <a:rPr lang="en-US" dirty="0"/>
              <a:t>0 &amp; 0 = 0</a:t>
            </a:r>
          </a:p>
          <a:p>
            <a:r>
              <a:rPr lang="en-US" dirty="0"/>
              <a:t>BIT OR (</a:t>
            </a:r>
            <a:r>
              <a:rPr lang="en-US" dirty="0">
                <a:highlight>
                  <a:srgbClr val="00FFFF"/>
                </a:highlight>
              </a:rPr>
              <a:t>|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 | 1 = 1</a:t>
            </a:r>
          </a:p>
          <a:p>
            <a:pPr lvl="1"/>
            <a:r>
              <a:rPr lang="en-US" dirty="0"/>
              <a:t>1 | 0 = 1</a:t>
            </a:r>
          </a:p>
          <a:p>
            <a:pPr lvl="1"/>
            <a:r>
              <a:rPr lang="en-US" dirty="0"/>
              <a:t>0 | 1 = 1</a:t>
            </a:r>
          </a:p>
          <a:p>
            <a:pPr lvl="1"/>
            <a:r>
              <a:rPr lang="en-US" dirty="0"/>
              <a:t>0 | 0 = 0</a:t>
            </a:r>
          </a:p>
          <a:p>
            <a:r>
              <a:rPr lang="en-US" dirty="0"/>
              <a:t>BIT NOT (</a:t>
            </a:r>
            <a:r>
              <a:rPr lang="en-US" dirty="0">
                <a:highlight>
                  <a:srgbClr val="00FFFF"/>
                </a:highlight>
              </a:rPr>
              <a:t>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! 1 = 0</a:t>
            </a:r>
          </a:p>
          <a:p>
            <a:pPr lvl="1"/>
            <a:r>
              <a:rPr lang="en-US" dirty="0"/>
              <a:t>! 0 = 1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69E9AA-8472-45C5-8B37-5F7275493A91}"/>
              </a:ext>
            </a:extLst>
          </p:cNvPr>
          <p:cNvSpPr txBox="1">
            <a:spLocks/>
          </p:cNvSpPr>
          <p:nvPr/>
        </p:nvSpPr>
        <p:spPr>
          <a:xfrm>
            <a:off x="5851357" y="1825625"/>
            <a:ext cx="56428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BIT shift (</a:t>
            </a:r>
            <a:r>
              <a:rPr lang="en-US" dirty="0">
                <a:highlight>
                  <a:srgbClr val="00FFFF"/>
                </a:highlight>
              </a:rPr>
              <a:t>&lt;&lt;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&gt;&gt;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Let a = 0b01001001</a:t>
            </a:r>
          </a:p>
          <a:p>
            <a:pPr lvl="1"/>
            <a:r>
              <a:rPr lang="en-US" dirty="0"/>
              <a:t>Let b = a </a:t>
            </a:r>
            <a:r>
              <a:rPr lang="en-US" dirty="0">
                <a:highlight>
                  <a:srgbClr val="00FFFF"/>
                </a:highlight>
              </a:rPr>
              <a:t>&lt;&lt;</a:t>
            </a:r>
            <a:r>
              <a:rPr lang="en-US" dirty="0"/>
              <a:t> 2 (0b00100100)</a:t>
            </a:r>
          </a:p>
          <a:p>
            <a:pPr lvl="1"/>
            <a:r>
              <a:rPr lang="en-US" dirty="0"/>
              <a:t>Let c = a </a:t>
            </a:r>
            <a:r>
              <a:rPr lang="en-US" dirty="0">
                <a:highlight>
                  <a:srgbClr val="00FFFF"/>
                </a:highlight>
              </a:rPr>
              <a:t>&gt;&gt;</a:t>
            </a:r>
            <a:r>
              <a:rPr lang="en-US" dirty="0"/>
              <a:t> 5 (0b00000010)</a:t>
            </a:r>
          </a:p>
          <a:p>
            <a:r>
              <a:rPr lang="en-US" dirty="0"/>
              <a:t>Use bit shift to compute the number represents a position</a:t>
            </a:r>
          </a:p>
          <a:p>
            <a:pPr lvl="1"/>
            <a:r>
              <a:rPr lang="en-US" dirty="0"/>
              <a:t>Give me an 8-bit with n</a:t>
            </a:r>
            <a:r>
              <a:rPr lang="en-US" baseline="30000" dirty="0"/>
              <a:t>th</a:t>
            </a:r>
            <a:r>
              <a:rPr lang="en-US" dirty="0"/>
              <a:t> bit from the right being 1</a:t>
            </a:r>
          </a:p>
          <a:p>
            <a:pPr lvl="1"/>
            <a:r>
              <a:rPr lang="en-US" dirty="0"/>
              <a:t>Answer = 0b00000001 &lt;&lt; (n –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38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883E-2BEE-4826-822F-5C926EB8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questionnaire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3A535-4B24-47DA-BDE7-BBA5F94D5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 = 0b01001001; </a:t>
            </a:r>
          </a:p>
          <a:p>
            <a:r>
              <a:rPr lang="en-US" dirty="0"/>
              <a:t>let b = 0b11010011;</a:t>
            </a:r>
          </a:p>
          <a:p>
            <a:r>
              <a:rPr lang="en-US" dirty="0"/>
              <a:t>To know if they have answered the same question “yes”</a:t>
            </a:r>
          </a:p>
          <a:p>
            <a:pPr lvl="1"/>
            <a:r>
              <a:rPr lang="en-US" dirty="0"/>
              <a:t>Let both = a &amp; b (0b</a:t>
            </a:r>
            <a:r>
              <a:rPr lang="en-US" dirty="0">
                <a:highlight>
                  <a:srgbClr val="FFFF00"/>
                </a:highlight>
              </a:rPr>
              <a:t>0100</a:t>
            </a:r>
            <a:r>
              <a:rPr lang="en-US" dirty="0">
                <a:highlight>
                  <a:srgbClr val="00FFFF"/>
                </a:highlight>
              </a:rPr>
              <a:t>0001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Same as</a:t>
            </a:r>
          </a:p>
          <a:p>
            <a:pPr lvl="2"/>
            <a:r>
              <a:rPr lang="en-US" dirty="0"/>
              <a:t>Let a = [ false, true, false, false, true, false, false, true ];</a:t>
            </a:r>
          </a:p>
          <a:p>
            <a:pPr lvl="2"/>
            <a:r>
              <a:rPr lang="en-US" dirty="0"/>
              <a:t>Let b = [ true, true, false, true, false, false, true, true ];</a:t>
            </a:r>
          </a:p>
          <a:p>
            <a:pPr lvl="2"/>
            <a:r>
              <a:rPr lang="en-US" dirty="0"/>
              <a:t>Let both = new Array(8)</a:t>
            </a:r>
          </a:p>
          <a:p>
            <a:pPr lvl="2"/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answer.length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lvl="3"/>
            <a:r>
              <a:rPr lang="en-US" dirty="0"/>
              <a:t>If (a[</a:t>
            </a:r>
            <a:r>
              <a:rPr lang="en-US" dirty="0" err="1"/>
              <a:t>i</a:t>
            </a:r>
            <a:r>
              <a:rPr lang="en-US" dirty="0"/>
              <a:t>] &amp;&amp; b[</a:t>
            </a:r>
            <a:r>
              <a:rPr lang="en-US" dirty="0" err="1"/>
              <a:t>i</a:t>
            </a:r>
            <a:r>
              <a:rPr lang="en-US" dirty="0"/>
              <a:t>]) both[</a:t>
            </a:r>
            <a:r>
              <a:rPr lang="en-US" dirty="0" err="1"/>
              <a:t>i</a:t>
            </a:r>
            <a:r>
              <a:rPr lang="en-US" dirty="0"/>
              <a:t>] = true;</a:t>
            </a:r>
          </a:p>
          <a:p>
            <a:pPr lvl="2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49210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F4CD-AA2D-4650-BAA3-321BAAC9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1301-F13D-4676-8CF2-79F18A48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Rule</a:t>
            </a:r>
          </a:p>
          <a:p>
            <a:pPr lvl="1"/>
            <a:r>
              <a:rPr lang="en-US" dirty="0"/>
              <a:t>Survive: if count is 2 or 3 or 4</a:t>
            </a:r>
          </a:p>
          <a:p>
            <a:pPr lvl="1"/>
            <a:r>
              <a:rPr lang="en-US" dirty="0"/>
              <a:t>Birth: if count is 3</a:t>
            </a:r>
          </a:p>
          <a:p>
            <a:r>
              <a:rPr lang="en-US" dirty="0"/>
              <a:t>Using bits, we observe that there are </a:t>
            </a:r>
            <a:r>
              <a:rPr lang="en-US" dirty="0">
                <a:highlight>
                  <a:srgbClr val="FF00FF"/>
                </a:highlight>
              </a:rPr>
              <a:t>8</a:t>
            </a:r>
            <a:r>
              <a:rPr lang="en-US" dirty="0"/>
              <a:t> neighbors, so</a:t>
            </a:r>
          </a:p>
          <a:p>
            <a:pPr lvl="1"/>
            <a:r>
              <a:rPr lang="en-US" dirty="0"/>
              <a:t>Survive: 0b00001110</a:t>
            </a:r>
          </a:p>
          <a:p>
            <a:pPr lvl="1"/>
            <a:r>
              <a:rPr lang="en-US" dirty="0"/>
              <a:t>Birth: 0b00000100</a:t>
            </a:r>
          </a:p>
          <a:p>
            <a:r>
              <a:rPr lang="en-US" dirty="0"/>
              <a:t>Survive logic (code) using bits</a:t>
            </a:r>
          </a:p>
          <a:p>
            <a:pPr lvl="1"/>
            <a:r>
              <a:rPr lang="en-US" dirty="0"/>
              <a:t>Start with count = number of lives in the neighborhood</a:t>
            </a:r>
          </a:p>
          <a:p>
            <a:pPr lvl="1"/>
            <a:r>
              <a:rPr lang="en-US" dirty="0"/>
              <a:t>let bitmask = 1 &lt;&lt; (count – 1) (if count = 2, we get mask = 0b00000010 </a:t>
            </a:r>
          </a:p>
          <a:p>
            <a:pPr lvl="2"/>
            <a:r>
              <a:rPr lang="en-US" dirty="0"/>
              <a:t>(if count = 5, we get mask 0b00010000)</a:t>
            </a:r>
          </a:p>
          <a:p>
            <a:pPr lvl="1"/>
            <a:r>
              <a:rPr lang="en-US" dirty="0"/>
              <a:t>So the rule becomes: if (mask &amp; survive != 0) then survive;</a:t>
            </a:r>
          </a:p>
        </p:txBody>
      </p:sp>
    </p:spTree>
    <p:extLst>
      <p:ext uri="{BB962C8B-B14F-4D97-AF65-F5344CB8AC3E}">
        <p14:creationId xmlns:p14="http://schemas.microsoft.com/office/powerpoint/2010/main" val="20201374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D282-8C63-4418-842E-61482326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– list (array) &amp; map (object)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D10E4-93EF-48B7-A575-E4062C095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808" y="1851691"/>
            <a:ext cx="10515600" cy="4351338"/>
          </a:xfrm>
        </p:spPr>
        <p:txBody>
          <a:bodyPr/>
          <a:lstStyle/>
          <a:p>
            <a:r>
              <a:rPr lang="en-US" dirty="0"/>
              <a:t>Student information system</a:t>
            </a:r>
          </a:p>
          <a:p>
            <a:pPr lvl="1"/>
            <a:r>
              <a:rPr lang="en-US" dirty="0"/>
              <a:t>Café: look up a student by id, or by name and birthday</a:t>
            </a:r>
          </a:p>
          <a:p>
            <a:pPr lvl="1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0CC8E0-6331-4797-B2E7-ED0E878236F2}"/>
              </a:ext>
            </a:extLst>
          </p:cNvPr>
          <p:cNvGrpSpPr/>
          <p:nvPr/>
        </p:nvGrpSpPr>
        <p:grpSpPr>
          <a:xfrm>
            <a:off x="3729790" y="2783389"/>
            <a:ext cx="4555957" cy="3573212"/>
            <a:chOff x="2518611" y="2919663"/>
            <a:chExt cx="4555957" cy="35732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A276F3-241D-475E-A872-21C8C9A5A9D9}"/>
                </a:ext>
              </a:extLst>
            </p:cNvPr>
            <p:cNvSpPr/>
            <p:nvPr/>
          </p:nvSpPr>
          <p:spPr>
            <a:xfrm>
              <a:off x="2518611" y="2919663"/>
              <a:ext cx="4555957" cy="35732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0906370-D942-4C61-AB29-0CA0B24B8EF3}"/>
                </a:ext>
              </a:extLst>
            </p:cNvPr>
            <p:cNvSpPr/>
            <p:nvPr/>
          </p:nvSpPr>
          <p:spPr>
            <a:xfrm>
              <a:off x="2703094" y="3088107"/>
              <a:ext cx="3192380" cy="17405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Student id: 23992</a:t>
              </a:r>
            </a:p>
            <a:p>
              <a:pPr algn="ctr"/>
              <a:r>
                <a:rPr lang="en-US" dirty="0"/>
                <a:t>First: Joe</a:t>
              </a:r>
            </a:p>
            <a:p>
              <a:pPr algn="ctr"/>
              <a:r>
                <a:rPr lang="en-US" dirty="0"/>
                <a:t>Last: Doe</a:t>
              </a:r>
            </a:p>
            <a:p>
              <a:pPr algn="ctr"/>
              <a:r>
                <a:rPr lang="en-US" dirty="0"/>
                <a:t>Birthday: 3/1/2011</a:t>
              </a:r>
            </a:p>
            <a:p>
              <a:pPr algn="ctr"/>
              <a:r>
                <a:rPr lang="en-US" dirty="0"/>
                <a:t>Account #: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5510C98-C4EB-4E00-BF82-EFE6D625F5D5}"/>
                </a:ext>
              </a:extLst>
            </p:cNvPr>
            <p:cNvSpPr/>
            <p:nvPr/>
          </p:nvSpPr>
          <p:spPr>
            <a:xfrm>
              <a:off x="3104148" y="3429000"/>
              <a:ext cx="3192380" cy="17405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Student id: 23991</a:t>
              </a:r>
            </a:p>
            <a:p>
              <a:pPr algn="ctr"/>
              <a:r>
                <a:rPr lang="en-US" dirty="0"/>
                <a:t>First: Joe</a:t>
              </a:r>
            </a:p>
            <a:p>
              <a:pPr algn="ctr"/>
              <a:r>
                <a:rPr lang="en-US" dirty="0"/>
                <a:t>Last: Doe</a:t>
              </a:r>
            </a:p>
            <a:p>
              <a:pPr algn="ctr"/>
              <a:r>
                <a:rPr lang="en-US" dirty="0"/>
                <a:t>Birthday: 3/1/2011</a:t>
              </a:r>
            </a:p>
            <a:p>
              <a:pPr algn="ctr"/>
              <a:r>
                <a:rPr lang="en-US" dirty="0"/>
                <a:t>Account #: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161F2A2-822A-4E45-81E0-D580C8234121}"/>
                </a:ext>
              </a:extLst>
            </p:cNvPr>
            <p:cNvSpPr/>
            <p:nvPr/>
          </p:nvSpPr>
          <p:spPr>
            <a:xfrm>
              <a:off x="3376863" y="3835985"/>
              <a:ext cx="3192380" cy="17405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Student id: 23990</a:t>
              </a:r>
            </a:p>
            <a:p>
              <a:pPr algn="ctr"/>
              <a:r>
                <a:rPr lang="en-US" dirty="0"/>
                <a:t>First: Joe</a:t>
              </a:r>
            </a:p>
            <a:p>
              <a:pPr algn="ctr"/>
              <a:r>
                <a:rPr lang="en-US" dirty="0"/>
                <a:t>Last: Doe</a:t>
              </a:r>
            </a:p>
            <a:p>
              <a:pPr algn="ctr"/>
              <a:r>
                <a:rPr lang="en-US" dirty="0"/>
                <a:t>Birthday: 3/1/2011</a:t>
              </a:r>
            </a:p>
            <a:p>
              <a:pPr algn="ctr"/>
              <a:r>
                <a:rPr lang="en-US" dirty="0"/>
                <a:t>Account #: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1DF2265-C8A9-498D-AFE5-317DA59814E9}"/>
              </a:ext>
            </a:extLst>
          </p:cNvPr>
          <p:cNvSpPr/>
          <p:nvPr/>
        </p:nvSpPr>
        <p:spPr>
          <a:xfrm>
            <a:off x="8562474" y="1299411"/>
            <a:ext cx="2859505" cy="51934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139C32-E547-40FA-A025-13EBA157EB8F}"/>
              </a:ext>
            </a:extLst>
          </p:cNvPr>
          <p:cNvSpPr/>
          <p:nvPr/>
        </p:nvSpPr>
        <p:spPr>
          <a:xfrm>
            <a:off x="8694820" y="1535866"/>
            <a:ext cx="2362201" cy="11853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#:</a:t>
            </a:r>
          </a:p>
          <a:p>
            <a:pPr algn="ctr"/>
            <a:r>
              <a:rPr lang="en-US" dirty="0"/>
              <a:t>Balance: 120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F5A02DF-1B6F-4286-ACA6-321BFCC875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80007" y="2164682"/>
            <a:ext cx="3104148" cy="27853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FD897CF-7EC7-4ADF-8922-CCA49DA4C27E}"/>
              </a:ext>
            </a:extLst>
          </p:cNvPr>
          <p:cNvSpPr/>
          <p:nvPr/>
        </p:nvSpPr>
        <p:spPr>
          <a:xfrm>
            <a:off x="982576" y="2767598"/>
            <a:ext cx="1969174" cy="14434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900" dirty="0" err="1"/>
              <a:t>byId</a:t>
            </a:r>
            <a:endParaRPr lang="en-US" sz="9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558DA9F-FCA7-4927-B687-E7BA0CECE054}"/>
              </a:ext>
            </a:extLst>
          </p:cNvPr>
          <p:cNvSpPr/>
          <p:nvPr/>
        </p:nvSpPr>
        <p:spPr>
          <a:xfrm>
            <a:off x="1228224" y="3048715"/>
            <a:ext cx="870285" cy="2726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23990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A35367-6B84-46F1-8207-B376200D58E1}"/>
              </a:ext>
            </a:extLst>
          </p:cNvPr>
          <p:cNvSpPr/>
          <p:nvPr/>
        </p:nvSpPr>
        <p:spPr>
          <a:xfrm>
            <a:off x="1228224" y="3401768"/>
            <a:ext cx="1507958" cy="272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F4C061-CAAF-4888-9A86-0977659DA517}"/>
              </a:ext>
            </a:extLst>
          </p:cNvPr>
          <p:cNvSpPr/>
          <p:nvPr/>
        </p:nvSpPr>
        <p:spPr>
          <a:xfrm>
            <a:off x="1237250" y="3782683"/>
            <a:ext cx="1507958" cy="272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D211E06-64CD-4425-A0B4-1AB3A91B03B7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2768266" y="3193286"/>
            <a:ext cx="2013284" cy="10666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E53FEBB-C784-4FC9-B797-6A53491BCEA9}"/>
              </a:ext>
            </a:extLst>
          </p:cNvPr>
          <p:cNvSpPr/>
          <p:nvPr/>
        </p:nvSpPr>
        <p:spPr>
          <a:xfrm>
            <a:off x="242634" y="4692400"/>
            <a:ext cx="1969174" cy="16716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err="1"/>
              <a:t>byLast</a:t>
            </a:r>
            <a:endParaRPr lang="en-US" sz="11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C67A3E-9703-4A8F-AAFD-EC5B98AFCE4B}"/>
              </a:ext>
            </a:extLst>
          </p:cNvPr>
          <p:cNvSpPr/>
          <p:nvPr/>
        </p:nvSpPr>
        <p:spPr>
          <a:xfrm>
            <a:off x="456199" y="5045625"/>
            <a:ext cx="851233" cy="2726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DDAE702-41FD-4F54-B98A-135F96635931}"/>
              </a:ext>
            </a:extLst>
          </p:cNvPr>
          <p:cNvSpPr/>
          <p:nvPr/>
        </p:nvSpPr>
        <p:spPr>
          <a:xfrm>
            <a:off x="473242" y="5442205"/>
            <a:ext cx="1507958" cy="272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Last: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F602DFF-6EED-49A5-B04C-576BEC63D96E}"/>
              </a:ext>
            </a:extLst>
          </p:cNvPr>
          <p:cNvSpPr/>
          <p:nvPr/>
        </p:nvSpPr>
        <p:spPr>
          <a:xfrm>
            <a:off x="473242" y="5838785"/>
            <a:ext cx="1507958" cy="272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24E10D-AFA4-4D34-8500-FFA2FA5E2D59}"/>
              </a:ext>
            </a:extLst>
          </p:cNvPr>
          <p:cNvSpPr/>
          <p:nvPr/>
        </p:nvSpPr>
        <p:spPr>
          <a:xfrm>
            <a:off x="2469484" y="4531644"/>
            <a:ext cx="1028696" cy="18076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dirty="0"/>
              <a:t>Doe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7CD3A6C-AD04-4E7F-B9DE-A431D27A1784}"/>
              </a:ext>
            </a:extLst>
          </p:cNvPr>
          <p:cNvSpPr/>
          <p:nvPr/>
        </p:nvSpPr>
        <p:spPr>
          <a:xfrm>
            <a:off x="2549694" y="4744917"/>
            <a:ext cx="906379" cy="272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Joe Doe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C4F13B9-9900-4D55-A043-DF6E334060D5}"/>
              </a:ext>
            </a:extLst>
          </p:cNvPr>
          <p:cNvSpPr/>
          <p:nvPr/>
        </p:nvSpPr>
        <p:spPr>
          <a:xfrm>
            <a:off x="2546684" y="5133477"/>
            <a:ext cx="906379" cy="272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Jane Doe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0EC8B45-483E-4CBF-BEF0-DE2B21CEC984}"/>
              </a:ext>
            </a:extLst>
          </p:cNvPr>
          <p:cNvSpPr/>
          <p:nvPr/>
        </p:nvSpPr>
        <p:spPr>
          <a:xfrm>
            <a:off x="2535657" y="5550442"/>
            <a:ext cx="906379" cy="272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Steve Doe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F1C6F64F-141E-4C06-913A-4D2572A55F3B}"/>
              </a:ext>
            </a:extLst>
          </p:cNvPr>
          <p:cNvCxnSpPr/>
          <p:nvPr/>
        </p:nvCxnSpPr>
        <p:spPr>
          <a:xfrm flipV="1">
            <a:off x="3453063" y="4211012"/>
            <a:ext cx="1327484" cy="6339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80030D8-9FEE-4227-937F-6CCB66535160}"/>
              </a:ext>
            </a:extLst>
          </p:cNvPr>
          <p:cNvCxnSpPr>
            <a:stCxn id="32" idx="3"/>
          </p:cNvCxnSpPr>
          <p:nvPr/>
        </p:nvCxnSpPr>
        <p:spPr>
          <a:xfrm flipV="1">
            <a:off x="3453063" y="3520073"/>
            <a:ext cx="1066800" cy="17497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AB5DA5F-0092-4F64-8717-9D1DACECF17F}"/>
              </a:ext>
            </a:extLst>
          </p:cNvPr>
          <p:cNvSpPr/>
          <p:nvPr/>
        </p:nvSpPr>
        <p:spPr>
          <a:xfrm>
            <a:off x="2122570" y="3056971"/>
            <a:ext cx="645696" cy="2726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47BF219-E08F-448D-BB05-425EBEDE9DCE}"/>
              </a:ext>
            </a:extLst>
          </p:cNvPr>
          <p:cNvSpPr/>
          <p:nvPr/>
        </p:nvSpPr>
        <p:spPr>
          <a:xfrm>
            <a:off x="1333497" y="5048925"/>
            <a:ext cx="741951" cy="2726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963CCF0-95DE-45B7-9217-3A67F301E33B}"/>
              </a:ext>
            </a:extLst>
          </p:cNvPr>
          <p:cNvCxnSpPr>
            <a:cxnSpLocks/>
            <a:stCxn id="41" idx="3"/>
            <a:endCxn id="28" idx="0"/>
          </p:cNvCxnSpPr>
          <p:nvPr/>
        </p:nvCxnSpPr>
        <p:spPr>
          <a:xfrm flipV="1">
            <a:off x="2075448" y="4531644"/>
            <a:ext cx="908384" cy="653596"/>
          </a:xfrm>
          <a:prstGeom prst="curvedConnector4">
            <a:avLst>
              <a:gd name="adj1" fmla="val 21689"/>
              <a:gd name="adj2" fmla="val 134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85E5233-D245-4FA5-8527-56B6CCDD4B0C}"/>
              </a:ext>
            </a:extLst>
          </p:cNvPr>
          <p:cNvSpPr/>
          <p:nvPr/>
        </p:nvSpPr>
        <p:spPr>
          <a:xfrm>
            <a:off x="2517609" y="5904518"/>
            <a:ext cx="906379" cy="2726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Jessica Doe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A83F3219-C1EB-48EC-B07D-934F3471B158}"/>
              </a:ext>
            </a:extLst>
          </p:cNvPr>
          <p:cNvCxnSpPr>
            <a:stCxn id="33" idx="3"/>
          </p:cNvCxnSpPr>
          <p:nvPr/>
        </p:nvCxnSpPr>
        <p:spPr>
          <a:xfrm flipV="1">
            <a:off x="3442036" y="3321345"/>
            <a:ext cx="640680" cy="23654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52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22D9-9C00-4706-A09F-01AFDF4D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2CFB-5F26-48A6-9ADA-6C0189E14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811"/>
            <a:ext cx="10515600" cy="472515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studentInformationSystem</a:t>
            </a:r>
            <a:r>
              <a:rPr lang="en-US" dirty="0"/>
              <a:t> = </a:t>
            </a:r>
            <a:r>
              <a:rPr lang="en-US" dirty="0" err="1"/>
              <a:t>StudentInformationSystem.get</a:t>
            </a:r>
            <a:r>
              <a:rPr lang="en-US" dirty="0"/>
              <a:t>()</a:t>
            </a:r>
          </a:p>
          <a:p>
            <a:r>
              <a:rPr lang="en-US" dirty="0"/>
              <a:t>New student arrives</a:t>
            </a:r>
          </a:p>
          <a:p>
            <a:pPr lvl="1"/>
            <a:r>
              <a:rPr lang="en-US" dirty="0"/>
              <a:t>let joe = new Student(“Joe”, “Doe”, “3/1/2011”, …)</a:t>
            </a:r>
          </a:p>
          <a:p>
            <a:r>
              <a:rPr lang="en-US" dirty="0"/>
              <a:t>Insertion – map by id</a:t>
            </a:r>
          </a:p>
          <a:p>
            <a:pPr lvl="1"/>
            <a:r>
              <a:rPr lang="en-US" dirty="0" err="1"/>
              <a:t>studentInformationSystem.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byId</a:t>
            </a:r>
            <a:r>
              <a:rPr lang="en-US" dirty="0"/>
              <a:t>[‘22901’] = joe</a:t>
            </a:r>
          </a:p>
          <a:p>
            <a:r>
              <a:rPr lang="en-US" dirty="0"/>
              <a:t>Insertion – list by last name</a:t>
            </a:r>
          </a:p>
          <a:p>
            <a:pPr lvl="1"/>
            <a:r>
              <a:rPr lang="en-US" dirty="0"/>
              <a:t>let list = </a:t>
            </a:r>
            <a:r>
              <a:rPr lang="en-US" dirty="0" err="1"/>
              <a:t>studentInformationSystem.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lists</a:t>
            </a:r>
            <a:r>
              <a:rPr lang="en-US" dirty="0"/>
              <a:t>[“Doe”]</a:t>
            </a:r>
          </a:p>
          <a:p>
            <a:pPr lvl="1"/>
            <a:r>
              <a:rPr lang="en-US" dirty="0"/>
              <a:t>If (list === null) {</a:t>
            </a:r>
          </a:p>
          <a:p>
            <a:pPr lvl="1"/>
            <a:r>
              <a:rPr lang="en-US" dirty="0"/>
              <a:t>  list = new Array();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studentInformationSystem.lists</a:t>
            </a:r>
            <a:r>
              <a:rPr lang="en-US" dirty="0"/>
              <a:t>[“Doe”] = list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 err="1"/>
              <a:t>list.push</a:t>
            </a:r>
            <a:r>
              <a:rPr lang="en-US" dirty="0"/>
              <a:t>(joe)</a:t>
            </a:r>
          </a:p>
          <a:p>
            <a:r>
              <a:rPr lang="en-US" dirty="0"/>
              <a:t>Look up</a:t>
            </a:r>
          </a:p>
          <a:p>
            <a:pPr lvl="1"/>
            <a:r>
              <a:rPr lang="en-US" dirty="0"/>
              <a:t>Let buyer = </a:t>
            </a:r>
            <a:r>
              <a:rPr lang="en-US" dirty="0" err="1"/>
              <a:t>studentInformationSystem</a:t>
            </a:r>
            <a:r>
              <a:rPr lang="en-US" dirty="0"/>
              <a:t>[‘22901’]</a:t>
            </a:r>
          </a:p>
          <a:p>
            <a:pPr lvl="1"/>
            <a:r>
              <a:rPr lang="en-US" dirty="0"/>
              <a:t>If (buyer !== null) { … } else { throw Error (“student number not in system”) }</a:t>
            </a:r>
          </a:p>
        </p:txBody>
      </p:sp>
    </p:spTree>
    <p:extLst>
      <p:ext uri="{BB962C8B-B14F-4D97-AF65-F5344CB8AC3E}">
        <p14:creationId xmlns:p14="http://schemas.microsoft.com/office/powerpoint/2010/main" val="32805927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85EF-2FC3-4E5D-BFC3-0121F057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Update/Deletion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02EA6-6408-4CEF-8851-0BF94715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 err="1"/>
              <a:t>studentInformationSystem</a:t>
            </a:r>
            <a:r>
              <a:rPr lang="en-US" dirty="0"/>
              <a:t> = </a:t>
            </a:r>
            <a:r>
              <a:rPr lang="en-US" dirty="0" err="1"/>
              <a:t>SystemInformationSystem.get</a:t>
            </a:r>
            <a:r>
              <a:rPr lang="en-US" dirty="0"/>
              <a:t>()</a:t>
            </a:r>
          </a:p>
          <a:p>
            <a:r>
              <a:rPr lang="en-US" dirty="0"/>
              <a:t>Let map = </a:t>
            </a:r>
            <a:r>
              <a:rPr lang="en-US" dirty="0" err="1"/>
              <a:t>studentInformationSystem.byId</a:t>
            </a:r>
            <a:r>
              <a:rPr lang="en-US" dirty="0"/>
              <a:t>;</a:t>
            </a:r>
          </a:p>
          <a:p>
            <a:r>
              <a:rPr lang="en-US" dirty="0"/>
              <a:t>Let joe = map(“34002”)</a:t>
            </a:r>
          </a:p>
          <a:p>
            <a:r>
              <a:rPr lang="en-US" dirty="0" err="1"/>
              <a:t>joe.grade</a:t>
            </a:r>
            <a:r>
              <a:rPr lang="en-US" dirty="0"/>
              <a:t> = 630</a:t>
            </a:r>
          </a:p>
          <a:p>
            <a:endParaRPr lang="en-US" dirty="0"/>
          </a:p>
          <a:p>
            <a:r>
              <a:rPr lang="en-US" dirty="0"/>
              <a:t>Let map = </a:t>
            </a:r>
            <a:r>
              <a:rPr lang="en-US" dirty="0" err="1"/>
              <a:t>studentInformationSystem.byId</a:t>
            </a:r>
            <a:r>
              <a:rPr lang="en-US" dirty="0"/>
              <a:t>;</a:t>
            </a:r>
          </a:p>
          <a:p>
            <a:r>
              <a:rPr lang="en-US" dirty="0"/>
              <a:t>delete map[“34002”] (only deletes the reference in this map)</a:t>
            </a:r>
          </a:p>
        </p:txBody>
      </p:sp>
    </p:spTree>
    <p:extLst>
      <p:ext uri="{BB962C8B-B14F-4D97-AF65-F5344CB8AC3E}">
        <p14:creationId xmlns:p14="http://schemas.microsoft.com/office/powerpoint/2010/main" val="1468215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FEBB-B58E-461A-BB5B-A7076FBC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365125"/>
            <a:ext cx="11534274" cy="1325563"/>
          </a:xfrm>
        </p:spPr>
        <p:txBody>
          <a:bodyPr/>
          <a:lstStyle/>
          <a:p>
            <a:r>
              <a:rPr lang="en-US" dirty="0"/>
              <a:t>Information structure and relationship (real world)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9ECF1-D8C9-4BF6-ADCB-E7C5C29E5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1526" cy="4351338"/>
          </a:xfrm>
        </p:spPr>
        <p:txBody>
          <a:bodyPr/>
          <a:lstStyle/>
          <a:p>
            <a:r>
              <a:rPr lang="en-US" dirty="0"/>
              <a:t>History - hierarchical</a:t>
            </a:r>
          </a:p>
          <a:p>
            <a:pPr lvl="1"/>
            <a:r>
              <a:rPr lang="en-US" dirty="0"/>
              <a:t>Ancient</a:t>
            </a:r>
          </a:p>
          <a:p>
            <a:pPr lvl="2"/>
            <a:r>
              <a:rPr lang="en-US" dirty="0"/>
              <a:t>West, Near Nest, Far East</a:t>
            </a:r>
          </a:p>
          <a:p>
            <a:pPr lvl="1"/>
            <a:r>
              <a:rPr lang="en-US" dirty="0"/>
              <a:t>Medieval</a:t>
            </a:r>
          </a:p>
          <a:p>
            <a:pPr lvl="2"/>
            <a:r>
              <a:rPr lang="en-US" dirty="0"/>
              <a:t>West, Near Nest, Far East</a:t>
            </a:r>
          </a:p>
          <a:p>
            <a:pPr lvl="1"/>
            <a:r>
              <a:rPr lang="en-US" dirty="0"/>
              <a:t>Modern</a:t>
            </a:r>
          </a:p>
          <a:p>
            <a:pPr lvl="1"/>
            <a:r>
              <a:rPr lang="en-US" dirty="0"/>
              <a:t>Contemporary</a:t>
            </a:r>
          </a:p>
          <a:p>
            <a:r>
              <a:rPr lang="en-US" dirty="0"/>
              <a:t>Story</a:t>
            </a:r>
          </a:p>
          <a:p>
            <a:pPr lvl="1"/>
            <a:r>
              <a:rPr lang="en-US" dirty="0"/>
              <a:t>Timeline</a:t>
            </a:r>
          </a:p>
          <a:p>
            <a:pPr lvl="2"/>
            <a:r>
              <a:rPr lang="en-US" dirty="0"/>
              <a:t>Event (characters A, B, G)</a:t>
            </a:r>
          </a:p>
          <a:p>
            <a:pPr lvl="2"/>
            <a:r>
              <a:rPr lang="en-US" dirty="0"/>
              <a:t>Event (characters A, T, Y)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84F66C42-2B76-4488-8C24-B6840DA2A179}"/>
              </a:ext>
            </a:extLst>
          </p:cNvPr>
          <p:cNvCxnSpPr/>
          <p:nvPr/>
        </p:nvCxnSpPr>
        <p:spPr>
          <a:xfrm rot="5400000">
            <a:off x="3870158" y="5747084"/>
            <a:ext cx="200526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8E0470F-03A0-47E8-B34C-2AEA77117BF3}"/>
              </a:ext>
            </a:extLst>
          </p:cNvPr>
          <p:cNvCxnSpPr/>
          <p:nvPr/>
        </p:nvCxnSpPr>
        <p:spPr>
          <a:xfrm>
            <a:off x="3976771" y="5518484"/>
            <a:ext cx="282408" cy="12700"/>
          </a:xfrm>
          <a:prstGeom prst="curvedConnector3">
            <a:avLst>
              <a:gd name="adj1" fmla="val 556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7C44677-C833-4B36-B5ED-F13B455FE3BD}"/>
              </a:ext>
            </a:extLst>
          </p:cNvPr>
          <p:cNvCxnSpPr/>
          <p:nvPr/>
        </p:nvCxnSpPr>
        <p:spPr>
          <a:xfrm>
            <a:off x="4259179" y="5518484"/>
            <a:ext cx="24865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2551363-AADD-49F1-8236-B1A681E6276C}"/>
              </a:ext>
            </a:extLst>
          </p:cNvPr>
          <p:cNvSpPr txBox="1">
            <a:spLocks/>
          </p:cNvSpPr>
          <p:nvPr/>
        </p:nvSpPr>
        <p:spPr>
          <a:xfrm>
            <a:off x="5891462" y="1825625"/>
            <a:ext cx="6300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= raw facts – material to build tools</a:t>
            </a:r>
          </a:p>
          <a:p>
            <a:r>
              <a:rPr lang="en-US" dirty="0"/>
              <a:t>Info = knowledge - tools</a:t>
            </a:r>
          </a:p>
          <a:p>
            <a:r>
              <a:rPr lang="en-US" dirty="0"/>
              <a:t>Hierarchical – objects inside objects (maps inside maps)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All these can be combined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C5BB5-A670-4EA7-AB3C-7F06AEDD86AC}"/>
              </a:ext>
            </a:extLst>
          </p:cNvPr>
          <p:cNvSpPr/>
          <p:nvPr/>
        </p:nvSpPr>
        <p:spPr>
          <a:xfrm>
            <a:off x="8566484" y="3954379"/>
            <a:ext cx="673769" cy="3449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FFC474-0CBD-4278-9139-3E9C92CEF5EC}"/>
              </a:ext>
            </a:extLst>
          </p:cNvPr>
          <p:cNvSpPr/>
          <p:nvPr/>
        </p:nvSpPr>
        <p:spPr>
          <a:xfrm>
            <a:off x="7359314" y="4660230"/>
            <a:ext cx="673769" cy="3449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98E0C4-B943-457A-B76C-5E16ABCEDDDD}"/>
              </a:ext>
            </a:extLst>
          </p:cNvPr>
          <p:cNvSpPr/>
          <p:nvPr/>
        </p:nvSpPr>
        <p:spPr>
          <a:xfrm>
            <a:off x="8700836" y="4664241"/>
            <a:ext cx="673769" cy="3449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3ADEA1-6493-4C95-B123-63980CD84F02}"/>
              </a:ext>
            </a:extLst>
          </p:cNvPr>
          <p:cNvCxnSpPr>
            <a:stCxn id="14" idx="1"/>
            <a:endCxn id="16" idx="0"/>
          </p:cNvCxnSpPr>
          <p:nvPr/>
        </p:nvCxnSpPr>
        <p:spPr>
          <a:xfrm flipH="1">
            <a:off x="7696199" y="4126832"/>
            <a:ext cx="870285" cy="53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4A2620-9166-4252-8DEC-F0E08C290ACE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8903369" y="4299284"/>
            <a:ext cx="134352" cy="364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16BCC5-E0CE-4A70-ACC4-10BA54BA3041}"/>
              </a:ext>
            </a:extLst>
          </p:cNvPr>
          <p:cNvCxnSpPr>
            <a:cxnSpLocks/>
            <a:stCxn id="14" idx="3"/>
            <a:endCxn id="24" idx="0"/>
          </p:cNvCxnSpPr>
          <p:nvPr/>
        </p:nvCxnSpPr>
        <p:spPr>
          <a:xfrm>
            <a:off x="9240253" y="4126832"/>
            <a:ext cx="898357" cy="53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70E9C-2EFD-4424-85B9-268D40A81682}"/>
              </a:ext>
            </a:extLst>
          </p:cNvPr>
          <p:cNvSpPr/>
          <p:nvPr/>
        </p:nvSpPr>
        <p:spPr>
          <a:xfrm>
            <a:off x="9801725" y="4660230"/>
            <a:ext cx="673769" cy="3449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82E8D0-6CB0-4E2C-902D-76C1C26773E1}"/>
              </a:ext>
            </a:extLst>
          </p:cNvPr>
          <p:cNvSpPr/>
          <p:nvPr/>
        </p:nvSpPr>
        <p:spPr>
          <a:xfrm>
            <a:off x="6794161" y="5490780"/>
            <a:ext cx="673769" cy="3449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FFCAE1-DA69-487C-B057-C7B686FCA3CC}"/>
              </a:ext>
            </a:extLst>
          </p:cNvPr>
          <p:cNvSpPr/>
          <p:nvPr/>
        </p:nvSpPr>
        <p:spPr>
          <a:xfrm>
            <a:off x="9464840" y="5575006"/>
            <a:ext cx="673769" cy="3449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C50BD-C129-4C0A-BCD5-2FB307540BC8}"/>
              </a:ext>
            </a:extLst>
          </p:cNvPr>
          <p:cNvSpPr/>
          <p:nvPr/>
        </p:nvSpPr>
        <p:spPr>
          <a:xfrm>
            <a:off x="10565729" y="5570995"/>
            <a:ext cx="673769" cy="3449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A7A36F-EAE8-48EA-B45F-EF781E6F0EBF}"/>
              </a:ext>
            </a:extLst>
          </p:cNvPr>
          <p:cNvCxnSpPr>
            <a:cxnSpLocks/>
            <a:stCxn id="28" idx="0"/>
            <a:endCxn id="24" idx="2"/>
          </p:cNvCxnSpPr>
          <p:nvPr/>
        </p:nvCxnSpPr>
        <p:spPr>
          <a:xfrm flipV="1">
            <a:off x="9801725" y="5005135"/>
            <a:ext cx="336885" cy="56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A7CB91-E353-417C-B354-101E17E605F5}"/>
              </a:ext>
            </a:extLst>
          </p:cNvPr>
          <p:cNvCxnSpPr>
            <a:cxnSpLocks/>
            <a:stCxn id="29" idx="0"/>
            <a:endCxn id="24" idx="2"/>
          </p:cNvCxnSpPr>
          <p:nvPr/>
        </p:nvCxnSpPr>
        <p:spPr>
          <a:xfrm flipH="1" flipV="1">
            <a:off x="10138610" y="5005135"/>
            <a:ext cx="764004" cy="56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D5F651E-D628-4DAC-B603-CEEDA2062F99}"/>
              </a:ext>
            </a:extLst>
          </p:cNvPr>
          <p:cNvCxnSpPr>
            <a:cxnSpLocks/>
            <a:stCxn id="27" idx="0"/>
            <a:endCxn id="16" idx="2"/>
          </p:cNvCxnSpPr>
          <p:nvPr/>
        </p:nvCxnSpPr>
        <p:spPr>
          <a:xfrm flipV="1">
            <a:off x="7131046" y="5005135"/>
            <a:ext cx="565153" cy="485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33D01BC1-000B-48F3-BE2E-2E5B50B89D43}"/>
              </a:ext>
            </a:extLst>
          </p:cNvPr>
          <p:cNvCxnSpPr>
            <a:stCxn id="14" idx="1"/>
            <a:endCxn id="28" idx="1"/>
          </p:cNvCxnSpPr>
          <p:nvPr/>
        </p:nvCxnSpPr>
        <p:spPr>
          <a:xfrm rot="10800000" flipH="1" flipV="1">
            <a:off x="8566484" y="4126831"/>
            <a:ext cx="898356" cy="1620627"/>
          </a:xfrm>
          <a:prstGeom prst="curvedConnector3">
            <a:avLst>
              <a:gd name="adj1" fmla="val -2544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C72EA94-982E-453F-944A-B7903DA991CD}"/>
              </a:ext>
            </a:extLst>
          </p:cNvPr>
          <p:cNvCxnSpPr>
            <a:cxnSpLocks/>
            <a:stCxn id="24" idx="1"/>
            <a:endCxn id="27" idx="3"/>
          </p:cNvCxnSpPr>
          <p:nvPr/>
        </p:nvCxnSpPr>
        <p:spPr>
          <a:xfrm rot="10800000" flipV="1">
            <a:off x="7467931" y="4832683"/>
            <a:ext cx="2333795" cy="830550"/>
          </a:xfrm>
          <a:prstGeom prst="curvedConnector3">
            <a:avLst>
              <a:gd name="adj1" fmla="val 1803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FFAD665-1EF5-4324-9EC3-99C956B1A0A4}"/>
              </a:ext>
            </a:extLst>
          </p:cNvPr>
          <p:cNvSpPr/>
          <p:nvPr/>
        </p:nvSpPr>
        <p:spPr>
          <a:xfrm>
            <a:off x="5983705" y="6039853"/>
            <a:ext cx="1002632" cy="4530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Fight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BF0363A6-C64C-4DDA-945A-6AD3BB5C5A07}"/>
              </a:ext>
            </a:extLst>
          </p:cNvPr>
          <p:cNvCxnSpPr>
            <a:stCxn id="45" idx="6"/>
            <a:endCxn id="17" idx="2"/>
          </p:cNvCxnSpPr>
          <p:nvPr/>
        </p:nvCxnSpPr>
        <p:spPr>
          <a:xfrm flipV="1">
            <a:off x="6986337" y="5009146"/>
            <a:ext cx="2051384" cy="12572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B7D96B8-7081-4426-AB44-60B5EF88DE7E}"/>
              </a:ext>
            </a:extLst>
          </p:cNvPr>
          <p:cNvCxnSpPr>
            <a:cxnSpLocks/>
            <a:stCxn id="45" idx="6"/>
            <a:endCxn id="28" idx="2"/>
          </p:cNvCxnSpPr>
          <p:nvPr/>
        </p:nvCxnSpPr>
        <p:spPr>
          <a:xfrm flipV="1">
            <a:off x="6986337" y="5919911"/>
            <a:ext cx="2815388" cy="3464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599C099-F84F-4CB5-B341-35C7DF60BC9A}"/>
              </a:ext>
            </a:extLst>
          </p:cNvPr>
          <p:cNvCxnSpPr>
            <a:cxnSpLocks/>
            <a:stCxn id="45" idx="6"/>
            <a:endCxn id="29" idx="2"/>
          </p:cNvCxnSpPr>
          <p:nvPr/>
        </p:nvCxnSpPr>
        <p:spPr>
          <a:xfrm flipV="1">
            <a:off x="6986337" y="5915900"/>
            <a:ext cx="3916277" cy="3504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185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1BB3-1936-4C3C-A3A2-E549B1FF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Topic on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37271-8526-48BF-B944-4C64B575A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Theoretically, an array has a fixed size, as in C, C++, and some other languages</a:t>
            </a:r>
          </a:p>
          <a:p>
            <a:pPr lvl="1"/>
            <a:r>
              <a:rPr lang="en-US" dirty="0"/>
              <a:t>Fast for random access</a:t>
            </a:r>
          </a:p>
          <a:p>
            <a:r>
              <a:rPr lang="en-US" dirty="0"/>
              <a:t>However, in JavaScript, the array is more dynamic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CF9FF3-494B-42F3-910C-42FFADE2A8D3}"/>
              </a:ext>
            </a:extLst>
          </p:cNvPr>
          <p:cNvSpPr/>
          <p:nvPr/>
        </p:nvSpPr>
        <p:spPr>
          <a:xfrm>
            <a:off x="2181726" y="4748462"/>
            <a:ext cx="5285874" cy="14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069959-30B1-45BC-A243-17E18C293350}"/>
              </a:ext>
            </a:extLst>
          </p:cNvPr>
          <p:cNvSpPr/>
          <p:nvPr/>
        </p:nvSpPr>
        <p:spPr>
          <a:xfrm>
            <a:off x="3272592" y="5590674"/>
            <a:ext cx="312821" cy="3288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A300233-C4E6-4A61-9414-F1E6BF2F704F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2628901" y="4790571"/>
            <a:ext cx="697833" cy="9023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90E84B6-C8A9-4B2C-BA37-07316D253266}"/>
              </a:ext>
            </a:extLst>
          </p:cNvPr>
          <p:cNvSpPr/>
          <p:nvPr/>
        </p:nvSpPr>
        <p:spPr>
          <a:xfrm>
            <a:off x="4555958" y="3721768"/>
            <a:ext cx="649705" cy="200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B300F8D-F1D2-4752-950F-659E683763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94021" y="3922293"/>
            <a:ext cx="2354178" cy="8261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B4F6625-72F0-4D6D-A494-25DC6674E7F5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3290639" y="3158289"/>
            <a:ext cx="826167" cy="2354179"/>
          </a:xfrm>
          <a:prstGeom prst="curvedConnector3">
            <a:avLst>
              <a:gd name="adj1" fmla="val 32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4773E8B-5DC4-4A8C-9382-A4F591FFE036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3406943" y="3274595"/>
            <a:ext cx="826168" cy="21215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6C98B84-6015-4B42-A371-CED8A105CB4A}"/>
              </a:ext>
            </a:extLst>
          </p:cNvPr>
          <p:cNvSpPr/>
          <p:nvPr/>
        </p:nvSpPr>
        <p:spPr>
          <a:xfrm>
            <a:off x="3336760" y="4748461"/>
            <a:ext cx="224590" cy="1443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BF8A4D-D926-47BC-947F-843EFCB41B13}"/>
              </a:ext>
            </a:extLst>
          </p:cNvPr>
          <p:cNvSpPr/>
          <p:nvPr/>
        </p:nvSpPr>
        <p:spPr>
          <a:xfrm>
            <a:off x="3577392" y="4748461"/>
            <a:ext cx="224590" cy="1443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4C1D01-16E6-4276-B359-74DAAB52C293}"/>
              </a:ext>
            </a:extLst>
          </p:cNvPr>
          <p:cNvSpPr/>
          <p:nvPr/>
        </p:nvSpPr>
        <p:spPr>
          <a:xfrm>
            <a:off x="2176712" y="4748461"/>
            <a:ext cx="224590" cy="144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C51544-E1F9-4E1D-9D41-33E122BF5D7A}"/>
              </a:ext>
            </a:extLst>
          </p:cNvPr>
          <p:cNvSpPr/>
          <p:nvPr/>
        </p:nvSpPr>
        <p:spPr>
          <a:xfrm>
            <a:off x="4973052" y="4748462"/>
            <a:ext cx="224590" cy="144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45381-0F91-48AD-A79F-0CD60AE65848}"/>
              </a:ext>
            </a:extLst>
          </p:cNvPr>
          <p:cNvSpPr/>
          <p:nvPr/>
        </p:nvSpPr>
        <p:spPr>
          <a:xfrm>
            <a:off x="5205663" y="4748461"/>
            <a:ext cx="224590" cy="144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09CBB1-B9AD-42E4-8752-54BDECAC5753}"/>
              </a:ext>
            </a:extLst>
          </p:cNvPr>
          <p:cNvSpPr/>
          <p:nvPr/>
        </p:nvSpPr>
        <p:spPr>
          <a:xfrm>
            <a:off x="5438273" y="4748463"/>
            <a:ext cx="224590" cy="144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1B8FDB-ED67-4F72-829D-C60DF4757E28}"/>
              </a:ext>
            </a:extLst>
          </p:cNvPr>
          <p:cNvSpPr/>
          <p:nvPr/>
        </p:nvSpPr>
        <p:spPr>
          <a:xfrm>
            <a:off x="5670884" y="4748462"/>
            <a:ext cx="224590" cy="144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9A6DFB-2CE0-4BBE-9159-5B426786E2C1}"/>
              </a:ext>
            </a:extLst>
          </p:cNvPr>
          <p:cNvSpPr/>
          <p:nvPr/>
        </p:nvSpPr>
        <p:spPr>
          <a:xfrm>
            <a:off x="2409325" y="4748461"/>
            <a:ext cx="224590" cy="144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989C7D-2B15-4A0E-973D-4DD740ADEB39}"/>
              </a:ext>
            </a:extLst>
          </p:cNvPr>
          <p:cNvSpPr/>
          <p:nvPr/>
        </p:nvSpPr>
        <p:spPr>
          <a:xfrm>
            <a:off x="2641936" y="4748462"/>
            <a:ext cx="224590" cy="144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D6D276-637F-4EBA-8325-940B4DC8EC30}"/>
              </a:ext>
            </a:extLst>
          </p:cNvPr>
          <p:cNvSpPr/>
          <p:nvPr/>
        </p:nvSpPr>
        <p:spPr>
          <a:xfrm>
            <a:off x="2866526" y="4748462"/>
            <a:ext cx="224590" cy="144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AE19F2-8091-448A-9A5E-C01403F55A69}"/>
              </a:ext>
            </a:extLst>
          </p:cNvPr>
          <p:cNvSpPr/>
          <p:nvPr/>
        </p:nvSpPr>
        <p:spPr>
          <a:xfrm>
            <a:off x="3099137" y="4748461"/>
            <a:ext cx="224590" cy="144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846DB5E-943B-4A99-AA42-6522349DB01D}"/>
              </a:ext>
            </a:extLst>
          </p:cNvPr>
          <p:cNvCxnSpPr>
            <a:stCxn id="40" idx="0"/>
            <a:endCxn id="33" idx="0"/>
          </p:cNvCxnSpPr>
          <p:nvPr/>
        </p:nvCxnSpPr>
        <p:spPr>
          <a:xfrm rot="16200000" flipH="1">
            <a:off x="4148388" y="3811504"/>
            <a:ext cx="1" cy="1873915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C2F10B1-3838-43D7-96C6-E54B81B4B7E5}"/>
              </a:ext>
            </a:extLst>
          </p:cNvPr>
          <p:cNvSpPr/>
          <p:nvPr/>
        </p:nvSpPr>
        <p:spPr>
          <a:xfrm>
            <a:off x="6019805" y="5590673"/>
            <a:ext cx="5285874" cy="14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410F6F-5DB3-425E-A9B0-7822D4CF87C3}"/>
              </a:ext>
            </a:extLst>
          </p:cNvPr>
          <p:cNvSpPr/>
          <p:nvPr/>
        </p:nvSpPr>
        <p:spPr>
          <a:xfrm>
            <a:off x="7916777" y="5590673"/>
            <a:ext cx="224590" cy="144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E59524-BCE7-4FAA-89E8-C516FC006E77}"/>
              </a:ext>
            </a:extLst>
          </p:cNvPr>
          <p:cNvSpPr/>
          <p:nvPr/>
        </p:nvSpPr>
        <p:spPr>
          <a:xfrm>
            <a:off x="8149388" y="5590672"/>
            <a:ext cx="224590" cy="144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FBF0A4-9856-4D49-A424-DB1D32F45F00}"/>
              </a:ext>
            </a:extLst>
          </p:cNvPr>
          <p:cNvSpPr/>
          <p:nvPr/>
        </p:nvSpPr>
        <p:spPr>
          <a:xfrm>
            <a:off x="8381999" y="5590673"/>
            <a:ext cx="224590" cy="144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4B437A-105B-4CBA-B548-FC439AB807E9}"/>
              </a:ext>
            </a:extLst>
          </p:cNvPr>
          <p:cNvSpPr/>
          <p:nvPr/>
        </p:nvSpPr>
        <p:spPr>
          <a:xfrm>
            <a:off x="8606589" y="5590673"/>
            <a:ext cx="224590" cy="144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DEC931-DF75-4DF5-9CCD-7FFC4BE726E9}"/>
              </a:ext>
            </a:extLst>
          </p:cNvPr>
          <p:cNvSpPr/>
          <p:nvPr/>
        </p:nvSpPr>
        <p:spPr>
          <a:xfrm>
            <a:off x="8839200" y="5590672"/>
            <a:ext cx="224590" cy="144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4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9795B25-8AAA-4A71-ABAE-F63E41B2C569}"/>
              </a:ext>
            </a:extLst>
          </p:cNvPr>
          <p:cNvGrpSpPr/>
          <p:nvPr/>
        </p:nvGrpSpPr>
        <p:grpSpPr>
          <a:xfrm>
            <a:off x="637645" y="4687591"/>
            <a:ext cx="1556084" cy="705858"/>
            <a:chOff x="637645" y="4687591"/>
            <a:chExt cx="1556084" cy="7058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1BF9CC-321B-4EFD-B1D7-CC77A26E8DF3}"/>
                </a:ext>
              </a:extLst>
            </p:cNvPr>
            <p:cNvSpPr/>
            <p:nvPr/>
          </p:nvSpPr>
          <p:spPr>
            <a:xfrm>
              <a:off x="637645" y="4687596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E84000-A1FC-462A-AC4B-EC6D6BF9044B}"/>
                </a:ext>
              </a:extLst>
            </p:cNvPr>
            <p:cNvSpPr/>
            <p:nvPr/>
          </p:nvSpPr>
          <p:spPr>
            <a:xfrm>
              <a:off x="1096853" y="480189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5089FA-3047-4EBB-A683-33C017A3F915}"/>
                </a:ext>
              </a:extLst>
            </p:cNvPr>
            <p:cNvSpPr/>
            <p:nvPr/>
          </p:nvSpPr>
          <p:spPr>
            <a:xfrm>
              <a:off x="1823964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CFAB267-807C-466D-9E8D-3E926A9746EA}"/>
                </a:ext>
              </a:extLst>
            </p:cNvPr>
            <p:cNvSpPr/>
            <p:nvPr/>
          </p:nvSpPr>
          <p:spPr>
            <a:xfrm>
              <a:off x="704089" y="490033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FB21E-36CF-4875-892A-5F9FA8620D6F}"/>
              </a:ext>
            </a:extLst>
          </p:cNvPr>
          <p:cNvGrpSpPr/>
          <p:nvPr/>
        </p:nvGrpSpPr>
        <p:grpSpPr>
          <a:xfrm>
            <a:off x="2948610" y="4689955"/>
            <a:ext cx="1556084" cy="705853"/>
            <a:chOff x="2948610" y="4689955"/>
            <a:chExt cx="1556084" cy="70585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B8AE24-BCCA-40FF-A809-D9DE1828054F}"/>
                </a:ext>
              </a:extLst>
            </p:cNvPr>
            <p:cNvSpPr/>
            <p:nvPr/>
          </p:nvSpPr>
          <p:spPr>
            <a:xfrm>
              <a:off x="2948610" y="468995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0078CDE-0D4F-4C21-A3AF-2DC0B2946C29}"/>
                </a:ext>
              </a:extLst>
            </p:cNvPr>
            <p:cNvSpPr/>
            <p:nvPr/>
          </p:nvSpPr>
          <p:spPr>
            <a:xfrm>
              <a:off x="3407818" y="480425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CE24CF-70EA-4E86-BD41-CB0C6EB0D933}"/>
                </a:ext>
              </a:extLst>
            </p:cNvPr>
            <p:cNvSpPr/>
            <p:nvPr/>
          </p:nvSpPr>
          <p:spPr>
            <a:xfrm>
              <a:off x="4134944" y="470306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1E74056-FBA5-4488-89B3-3F6E00C633BB}"/>
                </a:ext>
              </a:extLst>
            </p:cNvPr>
            <p:cNvSpPr/>
            <p:nvPr/>
          </p:nvSpPr>
          <p:spPr>
            <a:xfrm>
              <a:off x="3015164" y="4916191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3FFFEE5-DD61-4A2C-9CD8-BCEEDA5CBAA0}"/>
              </a:ext>
            </a:extLst>
          </p:cNvPr>
          <p:cNvGrpSpPr/>
          <p:nvPr/>
        </p:nvGrpSpPr>
        <p:grpSpPr>
          <a:xfrm>
            <a:off x="5352512" y="4687591"/>
            <a:ext cx="1556084" cy="705853"/>
            <a:chOff x="5352512" y="4687591"/>
            <a:chExt cx="1556084" cy="70585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7A1EE82-3EA7-42F4-88DF-6506EE9D0C89}"/>
                </a:ext>
              </a:extLst>
            </p:cNvPr>
            <p:cNvSpPr/>
            <p:nvPr/>
          </p:nvSpPr>
          <p:spPr>
            <a:xfrm>
              <a:off x="5352512" y="4687591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A02097-2E39-4061-B35E-41929969C6C4}"/>
                </a:ext>
              </a:extLst>
            </p:cNvPr>
            <p:cNvSpPr/>
            <p:nvPr/>
          </p:nvSpPr>
          <p:spPr>
            <a:xfrm>
              <a:off x="5811720" y="4801887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A02D8EE-0F9A-4396-86D6-0BEAB92DE8DD}"/>
                </a:ext>
              </a:extLst>
            </p:cNvPr>
            <p:cNvSpPr/>
            <p:nvPr/>
          </p:nvSpPr>
          <p:spPr>
            <a:xfrm>
              <a:off x="6540251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B2D1197-D8E8-4917-AB64-AF05AF191178}"/>
                </a:ext>
              </a:extLst>
            </p:cNvPr>
            <p:cNvSpPr/>
            <p:nvPr/>
          </p:nvSpPr>
          <p:spPr>
            <a:xfrm>
              <a:off x="5419066" y="4908327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EBA83E7-F72E-4217-A97A-31E26A3BA407}"/>
              </a:ext>
            </a:extLst>
          </p:cNvPr>
          <p:cNvGrpSpPr/>
          <p:nvPr/>
        </p:nvGrpSpPr>
        <p:grpSpPr>
          <a:xfrm>
            <a:off x="7741607" y="4703065"/>
            <a:ext cx="1556084" cy="705853"/>
            <a:chOff x="7741607" y="4703065"/>
            <a:chExt cx="1556084" cy="70585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81E8CB7-C765-43B2-BD19-A50E765266CB}"/>
                </a:ext>
              </a:extLst>
            </p:cNvPr>
            <p:cNvSpPr/>
            <p:nvPr/>
          </p:nvSpPr>
          <p:spPr>
            <a:xfrm>
              <a:off x="7741607" y="470306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E65639-6E39-4942-B210-307633691AF9}"/>
                </a:ext>
              </a:extLst>
            </p:cNvPr>
            <p:cNvSpPr/>
            <p:nvPr/>
          </p:nvSpPr>
          <p:spPr>
            <a:xfrm>
              <a:off x="8200815" y="481736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89F4B2-3161-4428-8D66-27C9028254E3}"/>
                </a:ext>
              </a:extLst>
            </p:cNvPr>
            <p:cNvSpPr/>
            <p:nvPr/>
          </p:nvSpPr>
          <p:spPr>
            <a:xfrm>
              <a:off x="8929346" y="4712163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2D3AB3-4174-465E-A7AA-1C6915D88E88}"/>
                </a:ext>
              </a:extLst>
            </p:cNvPr>
            <p:cNvSpPr/>
            <p:nvPr/>
          </p:nvSpPr>
          <p:spPr>
            <a:xfrm>
              <a:off x="7808161" y="493166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73D71AD-9DCC-4A73-A693-189FA85D9099}"/>
              </a:ext>
            </a:extLst>
          </p:cNvPr>
          <p:cNvGrpSpPr/>
          <p:nvPr/>
        </p:nvGrpSpPr>
        <p:grpSpPr>
          <a:xfrm>
            <a:off x="10109059" y="4693967"/>
            <a:ext cx="1556084" cy="705853"/>
            <a:chOff x="10109059" y="4693967"/>
            <a:chExt cx="1556084" cy="7058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3743344-CCE2-49D0-8A09-2FEE0250E651}"/>
                </a:ext>
              </a:extLst>
            </p:cNvPr>
            <p:cNvSpPr/>
            <p:nvPr/>
          </p:nvSpPr>
          <p:spPr>
            <a:xfrm>
              <a:off x="10109059" y="469396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C5C61F-4015-4BCC-8BF4-705E5C573FD3}"/>
                </a:ext>
              </a:extLst>
            </p:cNvPr>
            <p:cNvSpPr/>
            <p:nvPr/>
          </p:nvSpPr>
          <p:spPr>
            <a:xfrm>
              <a:off x="10568267" y="4808263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7D9CE72-1EBF-4D8E-841C-56BDCD03C4ED}"/>
                </a:ext>
              </a:extLst>
            </p:cNvPr>
            <p:cNvSpPr/>
            <p:nvPr/>
          </p:nvSpPr>
          <p:spPr>
            <a:xfrm>
              <a:off x="11296699" y="470327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946C136-A296-4673-9319-AEEE10FECCE5}"/>
                </a:ext>
              </a:extLst>
            </p:cNvPr>
            <p:cNvSpPr/>
            <p:nvPr/>
          </p:nvSpPr>
          <p:spPr>
            <a:xfrm>
              <a:off x="10175712" y="4905320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0EE57-5003-4E19-9058-508477EB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Liked List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A8DCD65-B6CA-4791-845F-8A5DF3C267B7}"/>
              </a:ext>
            </a:extLst>
          </p:cNvPr>
          <p:cNvGrpSpPr/>
          <p:nvPr/>
        </p:nvGrpSpPr>
        <p:grpSpPr>
          <a:xfrm>
            <a:off x="2047377" y="2722166"/>
            <a:ext cx="2219799" cy="895819"/>
            <a:chOff x="699840" y="3108500"/>
            <a:chExt cx="2219799" cy="8958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6A1AFA-4796-46E7-ADD0-BD57BAE26078}"/>
                </a:ext>
              </a:extLst>
            </p:cNvPr>
            <p:cNvSpPr/>
            <p:nvPr/>
          </p:nvSpPr>
          <p:spPr>
            <a:xfrm>
              <a:off x="699840" y="3108500"/>
              <a:ext cx="2219799" cy="8958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60B7D2-243C-476A-BCB3-7CA7CBC6343E}"/>
                </a:ext>
              </a:extLst>
            </p:cNvPr>
            <p:cNvSpPr/>
            <p:nvPr/>
          </p:nvSpPr>
          <p:spPr>
            <a:xfrm>
              <a:off x="920419" y="3325559"/>
              <a:ext cx="874295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88C098-4929-4D38-955D-ED530D2EEE96}"/>
                </a:ext>
              </a:extLst>
            </p:cNvPr>
            <p:cNvSpPr/>
            <p:nvPr/>
          </p:nvSpPr>
          <p:spPr>
            <a:xfrm>
              <a:off x="1794714" y="3325559"/>
              <a:ext cx="87429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tail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5BE9D8A-87BC-437F-801B-0204B682C045}"/>
              </a:ext>
            </a:extLst>
          </p:cNvPr>
          <p:cNvCxnSpPr>
            <a:cxnSpLocks/>
            <a:stCxn id="21" idx="3"/>
            <a:endCxn id="82" idx="0"/>
          </p:cNvCxnSpPr>
          <p:nvPr/>
        </p:nvCxnSpPr>
        <p:spPr>
          <a:xfrm>
            <a:off x="4016545" y="3177852"/>
            <a:ext cx="6870556" cy="1516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442EB35-27BC-48A4-AC6B-B79A8A1AAA17}"/>
              </a:ext>
            </a:extLst>
          </p:cNvPr>
          <p:cNvSpPr/>
          <p:nvPr/>
        </p:nvSpPr>
        <p:spPr>
          <a:xfrm>
            <a:off x="978540" y="5841544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4D9D2B-505D-4A40-8097-B1438002E2E8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flipH="1">
            <a:off x="1415687" y="5279145"/>
            <a:ext cx="2008" cy="56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F44F9ED-3CD1-4431-965F-B87C2D9C4728}"/>
              </a:ext>
            </a:extLst>
          </p:cNvPr>
          <p:cNvSpPr/>
          <p:nvPr/>
        </p:nvSpPr>
        <p:spPr>
          <a:xfrm>
            <a:off x="3298457" y="589125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C76812-A3BF-4B83-B5EF-F40A814C99D8}"/>
              </a:ext>
            </a:extLst>
          </p:cNvPr>
          <p:cNvCxnSpPr>
            <a:cxnSpLocks/>
            <a:stCxn id="68" idx="2"/>
            <a:endCxn id="25" idx="0"/>
          </p:cNvCxnSpPr>
          <p:nvPr/>
        </p:nvCxnSpPr>
        <p:spPr>
          <a:xfrm>
            <a:off x="3728660" y="5281504"/>
            <a:ext cx="6944" cy="60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1D08015-8429-40D0-9A44-5AFCC3E67D52}"/>
              </a:ext>
            </a:extLst>
          </p:cNvPr>
          <p:cNvSpPr/>
          <p:nvPr/>
        </p:nvSpPr>
        <p:spPr>
          <a:xfrm>
            <a:off x="8221655" y="5909586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F55E44-D1C3-4B46-B037-4A75730244F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658802" y="5296623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4C2BFFF-73B6-4935-91BA-2C9D886EA6FE}"/>
              </a:ext>
            </a:extLst>
          </p:cNvPr>
          <p:cNvSpPr/>
          <p:nvPr/>
        </p:nvSpPr>
        <p:spPr>
          <a:xfrm>
            <a:off x="10485495" y="590048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4F4755-D2EB-4FB5-90DC-CF69B635CCC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0922642" y="5287525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99FB51B-DF21-464F-84F9-5B30DD626575}"/>
              </a:ext>
            </a:extLst>
          </p:cNvPr>
          <p:cNvSpPr/>
          <p:nvPr/>
        </p:nvSpPr>
        <p:spPr>
          <a:xfrm>
            <a:off x="5708344" y="5841523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65E081-02CF-4DF4-B3C9-D7CC582CCEB3}"/>
              </a:ext>
            </a:extLst>
          </p:cNvPr>
          <p:cNvCxnSpPr>
            <a:cxnSpLocks/>
            <a:stCxn id="73" idx="2"/>
            <a:endCxn id="40" idx="0"/>
          </p:cNvCxnSpPr>
          <p:nvPr/>
        </p:nvCxnSpPr>
        <p:spPr>
          <a:xfrm>
            <a:off x="6132562" y="5279140"/>
            <a:ext cx="12929" cy="56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0844BE8-90A7-405B-8A50-6E4B3D4C2E54}"/>
              </a:ext>
            </a:extLst>
          </p:cNvPr>
          <p:cNvSpPr/>
          <p:nvPr/>
        </p:nvSpPr>
        <p:spPr>
          <a:xfrm>
            <a:off x="10485494" y="452581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78E777-99C3-4C3F-B056-757FC45ACCB3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0753278" y="929834"/>
            <a:ext cx="169364" cy="137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4C45F5B-B39E-426E-9D28-B49C8D361EB6}"/>
              </a:ext>
            </a:extLst>
          </p:cNvPr>
          <p:cNvSpPr/>
          <p:nvPr/>
        </p:nvSpPr>
        <p:spPr>
          <a:xfrm>
            <a:off x="1173082" y="172097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85603C-5936-432F-92E9-CABD24641697}"/>
              </a:ext>
            </a:extLst>
          </p:cNvPr>
          <p:cNvCxnSpPr>
            <a:cxnSpLocks/>
            <a:stCxn id="48" idx="2"/>
            <a:endCxn id="4" idx="0"/>
          </p:cNvCxnSpPr>
          <p:nvPr/>
        </p:nvCxnSpPr>
        <p:spPr>
          <a:xfrm>
            <a:off x="1610230" y="2198232"/>
            <a:ext cx="1547047" cy="52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B33B55-3D40-4940-A09E-1D8696AA960F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2118705" y="4926218"/>
            <a:ext cx="829905" cy="11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C1CE05-8896-4400-B6F6-31F491977FA2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>
            <a:off x="9224087" y="4950790"/>
            <a:ext cx="884972" cy="9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A7C24F-D1F6-4CB2-8036-73B938FB1A19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834992" y="4926218"/>
            <a:ext cx="90661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02A6B7-5D54-4795-9028-C7650AE30A58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429685" y="4941692"/>
            <a:ext cx="922827" cy="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B9EB785-0B72-44B3-951A-DCA14CF177AB}"/>
              </a:ext>
            </a:extLst>
          </p:cNvPr>
          <p:cNvCxnSpPr>
            <a:cxnSpLocks/>
            <a:stCxn id="70" idx="1"/>
            <a:endCxn id="6" idx="3"/>
          </p:cNvCxnSpPr>
          <p:nvPr/>
        </p:nvCxnSpPr>
        <p:spPr>
          <a:xfrm flipH="1" flipV="1">
            <a:off x="2193729" y="5040523"/>
            <a:ext cx="821435" cy="11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323D4EF-3DD4-4E87-95E3-2E79DAB2B632}"/>
              </a:ext>
            </a:extLst>
          </p:cNvPr>
          <p:cNvCxnSpPr>
            <a:cxnSpLocks/>
            <a:stCxn id="19" idx="1"/>
            <a:endCxn id="6" idx="0"/>
          </p:cNvCxnSpPr>
          <p:nvPr/>
        </p:nvCxnSpPr>
        <p:spPr>
          <a:xfrm rot="10800000" flipV="1">
            <a:off x="1415688" y="3177852"/>
            <a:ext cx="852269" cy="1509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4F75EEE-6F0D-4A18-BC25-3C2D0ACEEA9E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flipH="1" flipV="1">
            <a:off x="4504694" y="5042882"/>
            <a:ext cx="914372" cy="1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EB70110-A4AB-4CE9-B94C-2057F06D8661}"/>
              </a:ext>
            </a:extLst>
          </p:cNvPr>
          <p:cNvCxnSpPr>
            <a:cxnSpLocks/>
            <a:stCxn id="80" idx="1"/>
            <a:endCxn id="72" idx="3"/>
          </p:cNvCxnSpPr>
          <p:nvPr/>
        </p:nvCxnSpPr>
        <p:spPr>
          <a:xfrm flipH="1" flipV="1">
            <a:off x="6908596" y="5040518"/>
            <a:ext cx="89956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C34C9B0-4D4B-4FF3-9242-69E2675E6162}"/>
              </a:ext>
            </a:extLst>
          </p:cNvPr>
          <p:cNvCxnSpPr>
            <a:stCxn id="85" idx="1"/>
            <a:endCxn id="77" idx="3"/>
          </p:cNvCxnSpPr>
          <p:nvPr/>
        </p:nvCxnSpPr>
        <p:spPr>
          <a:xfrm flipH="1" flipV="1">
            <a:off x="9297691" y="5055992"/>
            <a:ext cx="878021" cy="8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732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B472-6BE5-4B22-B1FC-BB5255AD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7D70-024E-48C2-A0A2-747E8228B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– some kind of sequence</a:t>
            </a:r>
          </a:p>
          <a:p>
            <a:pPr lvl="1"/>
            <a:r>
              <a:rPr lang="en-US" dirty="0"/>
              <a:t>Unrestricted </a:t>
            </a:r>
            <a:r>
              <a:rPr lang="en-US" u="sng" dirty="0"/>
              <a:t>access</a:t>
            </a:r>
            <a:r>
              <a:rPr lang="en-US" dirty="0"/>
              <a:t> (read &amp; write)</a:t>
            </a:r>
          </a:p>
          <a:p>
            <a:r>
              <a:rPr lang="en-US" dirty="0"/>
              <a:t>Stack - FILO</a:t>
            </a:r>
          </a:p>
          <a:p>
            <a:pPr lvl="1"/>
            <a:r>
              <a:rPr lang="en-US" dirty="0"/>
              <a:t>First In, Last Out – there is only 1 opening</a:t>
            </a:r>
          </a:p>
          <a:p>
            <a:pPr lvl="1"/>
            <a:r>
              <a:rPr lang="en-US" dirty="0"/>
              <a:t>Array methods: push(), pop()</a:t>
            </a:r>
          </a:p>
          <a:p>
            <a:r>
              <a:rPr lang="en-US" dirty="0"/>
              <a:t>Queue - FIFO</a:t>
            </a:r>
          </a:p>
          <a:p>
            <a:pPr lvl="1"/>
            <a:r>
              <a:rPr lang="en-US" dirty="0"/>
              <a:t>First In, First Out – there are 2 opening</a:t>
            </a:r>
          </a:p>
          <a:p>
            <a:pPr lvl="1"/>
            <a:r>
              <a:rPr lang="en-US" dirty="0"/>
              <a:t>Array methods: push(), shift()</a:t>
            </a:r>
          </a:p>
        </p:txBody>
      </p:sp>
      <p:pic>
        <p:nvPicPr>
          <p:cNvPr id="1026" name="Picture 2" descr="Stack (data structure) - Simple English Wikipedia, the free encyclopedia">
            <a:extLst>
              <a:ext uri="{FF2B5EF4-FFF2-40B4-BE49-F238E27FC236}">
                <a16:creationId xmlns:a16="http://schemas.microsoft.com/office/drawing/2014/main" id="{15436BB6-F476-4A82-BB42-73BC0D1A8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769" y="2496344"/>
            <a:ext cx="20955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7ABDEA-726C-4CE4-B441-9C01EAE311FA}"/>
              </a:ext>
            </a:extLst>
          </p:cNvPr>
          <p:cNvSpPr/>
          <p:nvPr/>
        </p:nvSpPr>
        <p:spPr>
          <a:xfrm>
            <a:off x="7996989" y="5029200"/>
            <a:ext cx="2213811" cy="593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Array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B803AD-1C23-43E6-A9F8-F184F0CF4FAA}"/>
              </a:ext>
            </a:extLst>
          </p:cNvPr>
          <p:cNvSpPr/>
          <p:nvPr/>
        </p:nvSpPr>
        <p:spPr>
          <a:xfrm>
            <a:off x="10708105" y="4484478"/>
            <a:ext cx="894347" cy="2326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70C3341-C500-4F6F-BBEA-0E2A377BCF22}"/>
              </a:ext>
            </a:extLst>
          </p:cNvPr>
          <p:cNvCxnSpPr>
            <a:stCxn id="6" idx="2"/>
            <a:endCxn id="4" idx="3"/>
          </p:cNvCxnSpPr>
          <p:nvPr/>
        </p:nvCxnSpPr>
        <p:spPr>
          <a:xfrm rot="5400000">
            <a:off x="10378595" y="4549295"/>
            <a:ext cx="608890" cy="9444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2007411-CDC8-4193-B048-A5E3DE10C902}"/>
              </a:ext>
            </a:extLst>
          </p:cNvPr>
          <p:cNvSpPr/>
          <p:nvPr/>
        </p:nvSpPr>
        <p:spPr>
          <a:xfrm>
            <a:off x="10708105" y="6060657"/>
            <a:ext cx="894347" cy="2326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C739C99-40A1-46D6-91F6-9A106EADF06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>
            <a:off x="10210800" y="5325979"/>
            <a:ext cx="944479" cy="7346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11ED320-9E70-4904-8A68-018C3CA14FB6}"/>
              </a:ext>
            </a:extLst>
          </p:cNvPr>
          <p:cNvSpPr/>
          <p:nvPr/>
        </p:nvSpPr>
        <p:spPr>
          <a:xfrm>
            <a:off x="6456948" y="4484478"/>
            <a:ext cx="894347" cy="2326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unshift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21BA461-D42D-4286-B91D-88370824926E}"/>
              </a:ext>
            </a:extLst>
          </p:cNvPr>
          <p:cNvCxnSpPr>
            <a:cxnSpLocks/>
            <a:stCxn id="18" idx="2"/>
            <a:endCxn id="4" idx="1"/>
          </p:cNvCxnSpPr>
          <p:nvPr/>
        </p:nvCxnSpPr>
        <p:spPr>
          <a:xfrm rot="16200000" flipH="1">
            <a:off x="7146110" y="4475100"/>
            <a:ext cx="608890" cy="109286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CA54B69-87AB-4A6B-947E-9F93503520C4}"/>
              </a:ext>
            </a:extLst>
          </p:cNvPr>
          <p:cNvSpPr/>
          <p:nvPr/>
        </p:nvSpPr>
        <p:spPr>
          <a:xfrm>
            <a:off x="6456947" y="6022117"/>
            <a:ext cx="894347" cy="2326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shift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788966B3-86BB-4E50-AD85-B6ABCE730F77}"/>
              </a:ext>
            </a:extLst>
          </p:cNvPr>
          <p:cNvCxnSpPr>
            <a:cxnSpLocks/>
            <a:stCxn id="4" idx="1"/>
            <a:endCxn id="25" idx="0"/>
          </p:cNvCxnSpPr>
          <p:nvPr/>
        </p:nvCxnSpPr>
        <p:spPr>
          <a:xfrm rot="10800000" flipV="1">
            <a:off x="6904121" y="5325979"/>
            <a:ext cx="1092868" cy="6961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5822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92A3-4877-4A3C-ADD3-7A00F701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example: function calls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E654B8-D60F-4BA8-BA3E-BDE78D48C61D}"/>
              </a:ext>
            </a:extLst>
          </p:cNvPr>
          <p:cNvSpPr/>
          <p:nvPr/>
        </p:nvSpPr>
        <p:spPr>
          <a:xfrm>
            <a:off x="1261761" y="1532349"/>
            <a:ext cx="1288934" cy="4058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Consolas" panose="020B0609020204030204" pitchFamily="49" charset="0"/>
              </a:rPr>
              <a:t>f()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…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g()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g()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…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h()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h()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…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j()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f(23)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FDA3EC-D932-4C20-87F2-1D67879DC25D}"/>
              </a:ext>
            </a:extLst>
          </p:cNvPr>
          <p:cNvSpPr/>
          <p:nvPr/>
        </p:nvSpPr>
        <p:spPr>
          <a:xfrm>
            <a:off x="3368843" y="2334126"/>
            <a:ext cx="1259305" cy="9705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nsolas" panose="020B0609020204030204" pitchFamily="49" charset="0"/>
              </a:rPr>
              <a:t>...</a:t>
            </a:r>
          </a:p>
          <a:p>
            <a:r>
              <a:rPr lang="en-US" sz="1200">
                <a:latin typeface="Consolas" panose="020B0609020204030204" pitchFamily="49" charset="0"/>
              </a:rPr>
              <a:t>f(23)</a:t>
            </a:r>
          </a:p>
          <a:p>
            <a:r>
              <a:rPr lang="en-US" sz="1200">
                <a:latin typeface="Consolas" panose="020B0609020204030204" pitchFamily="49" charset="0"/>
              </a:rPr>
              <a:t>...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7FD80-1830-40BB-8CC9-1414029E36DA}"/>
              </a:ext>
            </a:extLst>
          </p:cNvPr>
          <p:cNvSpPr/>
          <p:nvPr/>
        </p:nvSpPr>
        <p:spPr>
          <a:xfrm>
            <a:off x="5093369" y="2669388"/>
            <a:ext cx="1259305" cy="9705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nsolas" panose="020B0609020204030204" pitchFamily="49" charset="0"/>
              </a:rPr>
              <a:t>f()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...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g()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...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E28DBD-4BFC-4204-ADE1-A8C33557B799}"/>
              </a:ext>
            </a:extLst>
          </p:cNvPr>
          <p:cNvCxnSpPr>
            <a:cxnSpLocks/>
          </p:cNvCxnSpPr>
          <p:nvPr/>
        </p:nvCxnSpPr>
        <p:spPr>
          <a:xfrm>
            <a:off x="3938337" y="2819400"/>
            <a:ext cx="1155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539FBD-D030-4EB8-954A-94677306C8A0}"/>
              </a:ext>
            </a:extLst>
          </p:cNvPr>
          <p:cNvCxnSpPr>
            <a:cxnSpLocks/>
          </p:cNvCxnSpPr>
          <p:nvPr/>
        </p:nvCxnSpPr>
        <p:spPr>
          <a:xfrm flipH="1" flipV="1">
            <a:off x="3938338" y="2887581"/>
            <a:ext cx="1235244" cy="62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A25A617-C938-4184-AF17-5F5DA8DF0F6F}"/>
              </a:ext>
            </a:extLst>
          </p:cNvPr>
          <p:cNvSpPr/>
          <p:nvPr/>
        </p:nvSpPr>
        <p:spPr>
          <a:xfrm>
            <a:off x="4772524" y="4461786"/>
            <a:ext cx="1259305" cy="16042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7A9B8E-4490-485B-ABD3-C3729E9C6F4A}"/>
              </a:ext>
            </a:extLst>
          </p:cNvPr>
          <p:cNvSpPr/>
          <p:nvPr/>
        </p:nvSpPr>
        <p:spPr>
          <a:xfrm>
            <a:off x="4772525" y="5857448"/>
            <a:ext cx="1259305" cy="208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after f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12FF364-BCB8-4BFE-B2EC-92417D90AA9E}"/>
              </a:ext>
            </a:extLst>
          </p:cNvPr>
          <p:cNvCxnSpPr>
            <a:cxnSpLocks/>
            <a:stCxn id="5" idx="1"/>
            <a:endCxn id="15" idx="1"/>
          </p:cNvCxnSpPr>
          <p:nvPr/>
        </p:nvCxnSpPr>
        <p:spPr>
          <a:xfrm rot="10800000" flipH="1" flipV="1">
            <a:off x="3368843" y="2819400"/>
            <a:ext cx="1403682" cy="3142322"/>
          </a:xfrm>
          <a:prstGeom prst="curvedConnector3">
            <a:avLst>
              <a:gd name="adj1" fmla="val -16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F770C7-AE9D-4CC8-A909-5770439D7228}"/>
              </a:ext>
            </a:extLst>
          </p:cNvPr>
          <p:cNvSpPr/>
          <p:nvPr/>
        </p:nvSpPr>
        <p:spPr>
          <a:xfrm>
            <a:off x="6817895" y="2953940"/>
            <a:ext cx="1259305" cy="9705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nsolas" panose="020B0609020204030204" pitchFamily="49" charset="0"/>
              </a:rPr>
              <a:t>g()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…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h()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5BE138-B586-4591-8D86-D391B47E98C0}"/>
              </a:ext>
            </a:extLst>
          </p:cNvPr>
          <p:cNvCxnSpPr>
            <a:cxnSpLocks/>
          </p:cNvCxnSpPr>
          <p:nvPr/>
        </p:nvCxnSpPr>
        <p:spPr>
          <a:xfrm>
            <a:off x="5638803" y="3146313"/>
            <a:ext cx="1179092" cy="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8B16EB-DA08-419F-BDE7-8B79A4762E2E}"/>
              </a:ext>
            </a:extLst>
          </p:cNvPr>
          <p:cNvCxnSpPr>
            <a:cxnSpLocks/>
          </p:cNvCxnSpPr>
          <p:nvPr/>
        </p:nvCxnSpPr>
        <p:spPr>
          <a:xfrm flipH="1" flipV="1">
            <a:off x="5642814" y="3254599"/>
            <a:ext cx="1175081" cy="47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455553B-E9B1-41D2-BD18-32F8683E53EF}"/>
              </a:ext>
            </a:extLst>
          </p:cNvPr>
          <p:cNvSpPr/>
          <p:nvPr/>
        </p:nvSpPr>
        <p:spPr>
          <a:xfrm>
            <a:off x="4772524" y="5646970"/>
            <a:ext cx="1259305" cy="208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after g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F2C17A9-F1FE-4484-8F77-F2C17325DA0E}"/>
              </a:ext>
            </a:extLst>
          </p:cNvPr>
          <p:cNvCxnSpPr>
            <a:cxnSpLocks/>
            <a:stCxn id="6" idx="1"/>
            <a:endCxn id="23" idx="1"/>
          </p:cNvCxnSpPr>
          <p:nvPr/>
        </p:nvCxnSpPr>
        <p:spPr>
          <a:xfrm rot="10800000" flipV="1">
            <a:off x="4772525" y="3154662"/>
            <a:ext cx="320845" cy="2596582"/>
          </a:xfrm>
          <a:prstGeom prst="curvedConnector3">
            <a:avLst>
              <a:gd name="adj1" fmla="val 171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A05A21-8E1F-4D9E-A979-FD09A6A4D9C5}"/>
              </a:ext>
            </a:extLst>
          </p:cNvPr>
          <p:cNvSpPr/>
          <p:nvPr/>
        </p:nvSpPr>
        <p:spPr>
          <a:xfrm>
            <a:off x="8542421" y="3304674"/>
            <a:ext cx="1259305" cy="13255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nsolas" panose="020B0609020204030204" pitchFamily="49" charset="0"/>
              </a:rPr>
              <a:t>h()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...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j()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...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553F93-AED0-4154-B0E5-55467BF20339}"/>
              </a:ext>
            </a:extLst>
          </p:cNvPr>
          <p:cNvCxnSpPr>
            <a:cxnSpLocks/>
          </p:cNvCxnSpPr>
          <p:nvPr/>
        </p:nvCxnSpPr>
        <p:spPr>
          <a:xfrm>
            <a:off x="7363329" y="3519260"/>
            <a:ext cx="1179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110CA8-818D-404A-8565-7840DE1F0B71}"/>
              </a:ext>
            </a:extLst>
          </p:cNvPr>
          <p:cNvCxnSpPr>
            <a:cxnSpLocks/>
          </p:cNvCxnSpPr>
          <p:nvPr/>
        </p:nvCxnSpPr>
        <p:spPr>
          <a:xfrm flipH="1" flipV="1">
            <a:off x="7363329" y="3575573"/>
            <a:ext cx="1179092" cy="86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77D698F-F987-4BE4-90E5-416669070939}"/>
              </a:ext>
            </a:extLst>
          </p:cNvPr>
          <p:cNvSpPr/>
          <p:nvPr/>
        </p:nvSpPr>
        <p:spPr>
          <a:xfrm>
            <a:off x="4772524" y="5436475"/>
            <a:ext cx="1259305" cy="208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after h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B388564-764C-4BA2-9F78-75B582EB468B}"/>
              </a:ext>
            </a:extLst>
          </p:cNvPr>
          <p:cNvCxnSpPr>
            <a:cxnSpLocks/>
            <a:endCxn id="41" idx="3"/>
          </p:cNvCxnSpPr>
          <p:nvPr/>
        </p:nvCxnSpPr>
        <p:spPr>
          <a:xfrm rot="5400000">
            <a:off x="5457154" y="4091777"/>
            <a:ext cx="2023648" cy="8742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E5FAF4B-DF03-47C1-AD09-D64CA79C257F}"/>
              </a:ext>
            </a:extLst>
          </p:cNvPr>
          <p:cNvSpPr/>
          <p:nvPr/>
        </p:nvSpPr>
        <p:spPr>
          <a:xfrm>
            <a:off x="10266947" y="3593705"/>
            <a:ext cx="1259305" cy="8430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...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0365BE-9188-4457-B17B-59C7D87E20C3}"/>
              </a:ext>
            </a:extLst>
          </p:cNvPr>
          <p:cNvSpPr/>
          <p:nvPr/>
        </p:nvSpPr>
        <p:spPr>
          <a:xfrm>
            <a:off x="10300586" y="4747635"/>
            <a:ext cx="1259305" cy="8430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nsolas" panose="020B0609020204030204" pitchFamily="49" charset="0"/>
              </a:rPr>
              <a:t>j()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...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974F12-C70B-4653-969F-058DD974B6B1}"/>
              </a:ext>
            </a:extLst>
          </p:cNvPr>
          <p:cNvCxnSpPr>
            <a:cxnSpLocks/>
          </p:cNvCxnSpPr>
          <p:nvPr/>
        </p:nvCxnSpPr>
        <p:spPr>
          <a:xfrm>
            <a:off x="9087855" y="3856144"/>
            <a:ext cx="1179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A403CC3-E2DD-4649-B079-E9923145C579}"/>
              </a:ext>
            </a:extLst>
          </p:cNvPr>
          <p:cNvCxnSpPr>
            <a:cxnSpLocks/>
          </p:cNvCxnSpPr>
          <p:nvPr/>
        </p:nvCxnSpPr>
        <p:spPr>
          <a:xfrm flipH="1" flipV="1">
            <a:off x="9087855" y="3967455"/>
            <a:ext cx="1212732" cy="28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088510-C825-42C1-8CE4-1D46046D219E}"/>
              </a:ext>
            </a:extLst>
          </p:cNvPr>
          <p:cNvCxnSpPr>
            <a:cxnSpLocks/>
          </p:cNvCxnSpPr>
          <p:nvPr/>
        </p:nvCxnSpPr>
        <p:spPr>
          <a:xfrm>
            <a:off x="9087855" y="4109621"/>
            <a:ext cx="1259305" cy="89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E0883E0-C9B3-4D2E-9B1E-77550E9BF135}"/>
              </a:ext>
            </a:extLst>
          </p:cNvPr>
          <p:cNvCxnSpPr>
            <a:cxnSpLocks/>
          </p:cNvCxnSpPr>
          <p:nvPr/>
        </p:nvCxnSpPr>
        <p:spPr>
          <a:xfrm flipH="1" flipV="1">
            <a:off x="9087855" y="4109621"/>
            <a:ext cx="1259305" cy="132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4FFC6EF-C833-46BE-B848-762A5A2E15BC}"/>
              </a:ext>
            </a:extLst>
          </p:cNvPr>
          <p:cNvSpPr/>
          <p:nvPr/>
        </p:nvSpPr>
        <p:spPr>
          <a:xfrm>
            <a:off x="4772524" y="5237055"/>
            <a:ext cx="1259305" cy="208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after </a:t>
            </a:r>
            <a:r>
              <a:rPr lang="en-US" sz="1200" dirty="0" err="1"/>
              <a:t>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29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03C4-C275-4B0D-870B-4A578DF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A32B-E205-4344-BD8E-8E2E0A19B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(Linear – like a line): LinkedList (single/double), array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Map (mapping table, dictionary)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AEAA-AA7B-41B8-A54C-80B113B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i="1" dirty="0"/>
              <a:t>Reuse</a:t>
            </a:r>
            <a:r>
              <a:rPr lang="en-US" dirty="0"/>
              <a:t>: API, Libraries, Modules, Classes,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AF6D2-C7A7-4735-B387-E3CB7CE169FD}"/>
              </a:ext>
            </a:extLst>
          </p:cNvPr>
          <p:cNvSpPr/>
          <p:nvPr/>
        </p:nvSpPr>
        <p:spPr>
          <a:xfrm>
            <a:off x="5538538" y="1690688"/>
            <a:ext cx="2927684" cy="23519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accent1"/>
                </a:solidFill>
              </a:rPr>
              <a:t>Javascript</a:t>
            </a:r>
            <a:r>
              <a:rPr lang="en-US" dirty="0">
                <a:solidFill>
                  <a:schemeClr val="accent1"/>
                </a:solidFill>
              </a:rPr>
              <a:t>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79841-AD0D-4EF8-8077-FD7C14EDFA0E}"/>
              </a:ext>
            </a:extLst>
          </p:cNvPr>
          <p:cNvSpPr/>
          <p:nvPr/>
        </p:nvSpPr>
        <p:spPr>
          <a:xfrm>
            <a:off x="8807116" y="1690687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D3 Library/API</a:t>
            </a:r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8DD790D6-B792-453C-931C-C9AF822293E5}"/>
              </a:ext>
            </a:extLst>
          </p:cNvPr>
          <p:cNvSpPr/>
          <p:nvPr/>
        </p:nvSpPr>
        <p:spPr>
          <a:xfrm>
            <a:off x="9047749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5B13E0-E98C-4FE4-8C2F-D1F88C936609}"/>
              </a:ext>
            </a:extLst>
          </p:cNvPr>
          <p:cNvSpPr/>
          <p:nvPr/>
        </p:nvSpPr>
        <p:spPr>
          <a:xfrm>
            <a:off x="5719011" y="2171700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E7CE99-17A4-4E69-8DD6-D6F4B18AD8BA}"/>
              </a:ext>
            </a:extLst>
          </p:cNvPr>
          <p:cNvSpPr/>
          <p:nvPr/>
        </p:nvSpPr>
        <p:spPr>
          <a:xfrm>
            <a:off x="5719011" y="2602581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7DB5D1-4DE2-4FD0-84BA-36D63576BEF9}"/>
              </a:ext>
            </a:extLst>
          </p:cNvPr>
          <p:cNvSpPr/>
          <p:nvPr/>
        </p:nvSpPr>
        <p:spPr>
          <a:xfrm>
            <a:off x="5719011" y="3033462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CE924C-A2CC-44A0-ACDE-83669EA4F41F}"/>
              </a:ext>
            </a:extLst>
          </p:cNvPr>
          <p:cNvSpPr/>
          <p:nvPr/>
        </p:nvSpPr>
        <p:spPr>
          <a:xfrm>
            <a:off x="5719011" y="3464343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16" name="Rectangle: Top Corners One Rounded and One Snipped 15">
            <a:extLst>
              <a:ext uri="{FF2B5EF4-FFF2-40B4-BE49-F238E27FC236}">
                <a16:creationId xmlns:a16="http://schemas.microsoft.com/office/drawing/2014/main" id="{ECE98326-23B5-49C6-BC53-4501F99B0797}"/>
              </a:ext>
            </a:extLst>
          </p:cNvPr>
          <p:cNvSpPr/>
          <p:nvPr/>
        </p:nvSpPr>
        <p:spPr>
          <a:xfrm>
            <a:off x="9047749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Axes</a:t>
            </a:r>
          </a:p>
        </p:txBody>
      </p:sp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A8B048A0-0E94-4437-8805-57FF0E443D51}"/>
              </a:ext>
            </a:extLst>
          </p:cNvPr>
          <p:cNvSpPr/>
          <p:nvPr/>
        </p:nvSpPr>
        <p:spPr>
          <a:xfrm>
            <a:off x="10391274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Brushes</a:t>
            </a:r>
          </a:p>
        </p:txBody>
      </p:sp>
      <p:sp>
        <p:nvSpPr>
          <p:cNvPr id="18" name="Rectangle: Top Corners One Rounded and One Snipped 17">
            <a:extLst>
              <a:ext uri="{FF2B5EF4-FFF2-40B4-BE49-F238E27FC236}">
                <a16:creationId xmlns:a16="http://schemas.microsoft.com/office/drawing/2014/main" id="{E8954DC9-5926-429D-8E3D-08D760330346}"/>
              </a:ext>
            </a:extLst>
          </p:cNvPr>
          <p:cNvSpPr/>
          <p:nvPr/>
        </p:nvSpPr>
        <p:spPr>
          <a:xfrm>
            <a:off x="10391274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65B5EB-AF64-4DBD-85EF-50930FEC5F19}"/>
              </a:ext>
            </a:extLst>
          </p:cNvPr>
          <p:cNvSpPr/>
          <p:nvPr/>
        </p:nvSpPr>
        <p:spPr>
          <a:xfrm>
            <a:off x="7283119" y="4192212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My own library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3C7FD962-453C-424E-A70E-D7A8C7B7A715}"/>
              </a:ext>
            </a:extLst>
          </p:cNvPr>
          <p:cNvSpPr/>
          <p:nvPr/>
        </p:nvSpPr>
        <p:spPr>
          <a:xfrm>
            <a:off x="7523749" y="4648534"/>
            <a:ext cx="2157662" cy="1158708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D3x (source file)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C511DF-B23C-4501-812A-336F84055C1E}"/>
              </a:ext>
            </a:extLst>
          </p:cNvPr>
          <p:cNvSpPr/>
          <p:nvPr/>
        </p:nvSpPr>
        <p:spPr>
          <a:xfrm>
            <a:off x="1179095" y="1690688"/>
            <a:ext cx="2518611" cy="48021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My Software/Application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Webkit</a:t>
            </a:r>
            <a:r>
              <a:rPr lang="en-US" dirty="0"/>
              <a:t> – basic browser</a:t>
            </a:r>
          </a:p>
          <a:p>
            <a:pPr algn="ctr"/>
            <a:r>
              <a:rPr lang="en-US" dirty="0"/>
              <a:t>(open source volunteers)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Apple -&gt; Safari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Chromium</a:t>
            </a:r>
          </a:p>
          <a:p>
            <a:pPr algn="ctr"/>
            <a:r>
              <a:rPr lang="en-US" dirty="0"/>
              <a:t>Google -&gt; Chrome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Microsoft -&gt; Edge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DA665F-429D-456A-AB57-77FEE48DF5A4}"/>
              </a:ext>
            </a:extLst>
          </p:cNvPr>
          <p:cNvCxnSpPr>
            <a:stCxn id="12" idx="1"/>
          </p:cNvCxnSpPr>
          <p:nvPr/>
        </p:nvCxnSpPr>
        <p:spPr>
          <a:xfrm flipH="1">
            <a:off x="3120189" y="2320089"/>
            <a:ext cx="2598822" cy="479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957353-E252-46B5-9044-121C04969D15}"/>
              </a:ext>
            </a:extLst>
          </p:cNvPr>
          <p:cNvCxnSpPr>
            <a:cxnSpLocks/>
          </p:cNvCxnSpPr>
          <p:nvPr/>
        </p:nvCxnSpPr>
        <p:spPr>
          <a:xfrm flipH="1">
            <a:off x="3120189" y="2793833"/>
            <a:ext cx="2598822" cy="396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C60FB7-B5F1-4BA9-BB08-277B4D5F7CD0}"/>
              </a:ext>
            </a:extLst>
          </p:cNvPr>
          <p:cNvCxnSpPr>
            <a:cxnSpLocks/>
          </p:cNvCxnSpPr>
          <p:nvPr/>
        </p:nvCxnSpPr>
        <p:spPr>
          <a:xfrm flipH="1">
            <a:off x="3120189" y="3616345"/>
            <a:ext cx="2598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BCA76F-8D71-4453-B4FF-B1158183025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120189" y="3284808"/>
            <a:ext cx="5927560" cy="1387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311CE6-74DF-4D7A-8BBA-48787E554E1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120189" y="5227888"/>
            <a:ext cx="4403560" cy="15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8F5D36-483A-4DA5-A6B8-B8D4FC50A746}"/>
              </a:ext>
            </a:extLst>
          </p:cNvPr>
          <p:cNvSpPr txBox="1"/>
          <p:nvPr/>
        </p:nvSpPr>
        <p:spPr>
          <a:xfrm>
            <a:off x="4523874" y="5534526"/>
            <a:ext cx="175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= application programming interface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5F3996D-6A6D-4854-A80C-613206832CC3}"/>
              </a:ext>
            </a:extLst>
          </p:cNvPr>
          <p:cNvSpPr/>
          <p:nvPr/>
        </p:nvSpPr>
        <p:spPr>
          <a:xfrm>
            <a:off x="7611984" y="5043278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D3ShapeSeries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796FD1E-3B62-4EC4-84BC-7FB821AF4327}"/>
              </a:ext>
            </a:extLst>
          </p:cNvPr>
          <p:cNvSpPr/>
          <p:nvPr/>
        </p:nvSpPr>
        <p:spPr>
          <a:xfrm>
            <a:off x="7611984" y="5426325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D3x</a:t>
            </a:r>
          </a:p>
        </p:txBody>
      </p:sp>
    </p:spTree>
    <p:extLst>
      <p:ext uri="{BB962C8B-B14F-4D97-AF65-F5344CB8AC3E}">
        <p14:creationId xmlns:p14="http://schemas.microsoft.com/office/powerpoint/2010/main" val="213731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4120-B544-4438-AF73-F7E6D35A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Shapes and D3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F27D-8239-4989-9E67-56934F7DED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Rectangles</a:t>
            </a:r>
          </a:p>
          <a:p>
            <a:pPr lvl="1"/>
            <a:r>
              <a:rPr lang="en-US" dirty="0"/>
              <a:t>D3x(“</a:t>
            </a:r>
            <a:r>
              <a:rPr lang="en-US" dirty="0" err="1"/>
              <a:t>rect</a:t>
            </a:r>
            <a:r>
              <a:rPr lang="en-US" dirty="0"/>
              <a:t>”, …)</a:t>
            </a:r>
          </a:p>
          <a:p>
            <a:r>
              <a:rPr lang="en-US" dirty="0"/>
              <a:t>Circles</a:t>
            </a:r>
          </a:p>
          <a:p>
            <a:pPr lvl="1"/>
            <a:r>
              <a:rPr lang="en-US" dirty="0"/>
              <a:t>D3x(“circle”, …)</a:t>
            </a:r>
          </a:p>
          <a:p>
            <a:r>
              <a:rPr lang="en-US" dirty="0"/>
              <a:t>Ellipses</a:t>
            </a:r>
          </a:p>
          <a:p>
            <a:pPr lvl="1"/>
            <a:r>
              <a:rPr lang="en-US" dirty="0"/>
              <a:t>D3x(“ellipse”, …)</a:t>
            </a:r>
          </a:p>
          <a:p>
            <a:r>
              <a:rPr lang="en-US" dirty="0"/>
              <a:t>Lines</a:t>
            </a:r>
          </a:p>
          <a:p>
            <a:pPr lvl="1"/>
            <a:r>
              <a:rPr lang="en-US" dirty="0"/>
              <a:t>D3x(“line”, …)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ECE00-1E0C-44DF-AD06-33E64D956D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Polylines/Polygons</a:t>
            </a:r>
          </a:p>
          <a:p>
            <a:pPr lvl="1"/>
            <a:r>
              <a:rPr lang="en-US" dirty="0"/>
              <a:t>D3x(“polyline”, …)</a:t>
            </a:r>
          </a:p>
          <a:p>
            <a:pPr lvl="1"/>
            <a:r>
              <a:rPr lang="en-US" dirty="0"/>
              <a:t>D3x(“polygon”, …)</a:t>
            </a:r>
          </a:p>
          <a:p>
            <a:r>
              <a:rPr lang="en-US" dirty="0"/>
              <a:t>Regular Polygon</a:t>
            </a:r>
          </a:p>
          <a:p>
            <a:pPr lvl="1"/>
            <a:r>
              <a:rPr lang="en-US" dirty="0"/>
              <a:t>D3x(“polygon”…) + </a:t>
            </a:r>
            <a:r>
              <a:rPr lang="en-US" dirty="0" err="1"/>
              <a:t>RegularPolygon</a:t>
            </a:r>
            <a:r>
              <a:rPr lang="en-US" dirty="0"/>
              <a:t>(vertices, skipping)</a:t>
            </a:r>
          </a:p>
          <a:p>
            <a:r>
              <a:rPr lang="en-US" dirty="0"/>
              <a:t>Path</a:t>
            </a:r>
          </a:p>
          <a:p>
            <a:pPr lvl="1"/>
            <a:r>
              <a:rPr lang="en-US" dirty="0"/>
              <a:t>D3x(“path”, …)</a:t>
            </a:r>
          </a:p>
        </p:txBody>
      </p:sp>
    </p:spTree>
    <p:extLst>
      <p:ext uri="{BB962C8B-B14F-4D97-AF65-F5344CB8AC3E}">
        <p14:creationId xmlns:p14="http://schemas.microsoft.com/office/powerpoint/2010/main" val="281713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43786</TotalTime>
  <Words>3947</Words>
  <Application>Microsoft Office PowerPoint</Application>
  <PresentationFormat>Widescreen</PresentationFormat>
  <Paragraphs>912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Formal Syntax of An Arithmetic Expression</vt:lpstr>
      <vt:lpstr>Object members</vt:lpstr>
      <vt:lpstr>(Single) Linked List</vt:lpstr>
      <vt:lpstr>Double Liked List</vt:lpstr>
      <vt:lpstr>PowerPoint Presentation</vt:lpstr>
      <vt:lpstr>Software Reuse: API, Libraries, Modules, Classes, Functions</vt:lpstr>
      <vt:lpstr>SVG Shapes and D3 Tools</vt:lpstr>
      <vt:lpstr>Events – Asynchronous Activities </vt:lpstr>
      <vt:lpstr>Events Summary</vt:lpstr>
      <vt:lpstr>Connect Four – the game frame</vt:lpstr>
      <vt:lpstr>Back to Modules, Classes, and Methods</vt:lpstr>
      <vt:lpstr>Something about Classes – Inheritance!</vt:lpstr>
      <vt:lpstr>Class(static) vs instance(object) members</vt:lpstr>
      <vt:lpstr>Towards Better Design and Coding</vt:lpstr>
      <vt:lpstr>Classic Video Game – Tetris https://www.youtube.com/watch?v=SHBYOCl8Ogg</vt:lpstr>
      <vt:lpstr>Video Game – Tetris</vt:lpstr>
      <vt:lpstr>Tetris Game Play Rules</vt:lpstr>
      <vt:lpstr>Tetris Game Play – Product Requirements</vt:lpstr>
      <vt:lpstr>High Level Design</vt:lpstr>
      <vt:lpstr>Game play states</vt:lpstr>
      <vt:lpstr>Piece Study – J, L, T (bounding box)</vt:lpstr>
      <vt:lpstr>PowerPoint Presentation</vt:lpstr>
      <vt:lpstr>Pieces – S, Z</vt:lpstr>
      <vt:lpstr>Pieces – I, O</vt:lpstr>
      <vt:lpstr>White board: 20 x 10, book: 1 x 2</vt:lpstr>
      <vt:lpstr>Array – imagined as folding into a rectangle </vt:lpstr>
      <vt:lpstr>PowerPoint Presentation</vt:lpstr>
      <vt:lpstr>Placing a Piece at the Center of the Display</vt:lpstr>
      <vt:lpstr>Further improvements of Tetris</vt:lpstr>
      <vt:lpstr>Star-Spangled Banner</vt:lpstr>
      <vt:lpstr>Star-Spangled Banner https://en.wikipedia.org/wiki/Flag_of_the_United_States</vt:lpstr>
      <vt:lpstr>Back to Component Design and Reuse</vt:lpstr>
      <vt:lpstr>Bulletin Board – A reusable component</vt:lpstr>
      <vt:lpstr>Bulletin Board in the Browser Display</vt:lpstr>
      <vt:lpstr>Color Flood</vt:lpstr>
      <vt:lpstr>High Level Design</vt:lpstr>
      <vt:lpstr>Flooding a grid from a starting point</vt:lpstr>
      <vt:lpstr>Source Code Control System (SCCS)</vt:lpstr>
      <vt:lpstr>Random number generation</vt:lpstr>
      <vt:lpstr>Game of Life - Neighbors</vt:lpstr>
      <vt:lpstr>Programming Languages</vt:lpstr>
      <vt:lpstr>Memory and Variables – Arrays, Objects</vt:lpstr>
      <vt:lpstr>What about a number</vt:lpstr>
      <vt:lpstr>Variable</vt:lpstr>
      <vt:lpstr>Arrays</vt:lpstr>
      <vt:lpstr>Structures – organization of variable</vt:lpstr>
      <vt:lpstr>More structures</vt:lpstr>
      <vt:lpstr>Bits and bit operations</vt:lpstr>
      <vt:lpstr>Logical (true or false) operations</vt:lpstr>
      <vt:lpstr>Bit operations are similar to logical operations</vt:lpstr>
      <vt:lpstr>Answers to questionnaire</vt:lpstr>
      <vt:lpstr>Game of Life</vt:lpstr>
      <vt:lpstr>Containers – list (array) &amp; map (object) </vt:lpstr>
      <vt:lpstr>Operations on data structure</vt:lpstr>
      <vt:lpstr>Information Update/Deletion</vt:lpstr>
      <vt:lpstr>Information structure and relationship (real world)</vt:lpstr>
      <vt:lpstr>Special Topic on Arrays</vt:lpstr>
      <vt:lpstr>Roles of an Array</vt:lpstr>
      <vt:lpstr>Stack example: function calls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Hu</dc:creator>
  <cp:lastModifiedBy>Brian Hu</cp:lastModifiedBy>
  <cp:revision>261</cp:revision>
  <dcterms:created xsi:type="dcterms:W3CDTF">2020-09-08T22:15:36Z</dcterms:created>
  <dcterms:modified xsi:type="dcterms:W3CDTF">2021-07-10T18:28:25Z</dcterms:modified>
</cp:coreProperties>
</file>