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5" r:id="rId17"/>
    <p:sldId id="274" r:id="rId18"/>
    <p:sldId id="276" r:id="rId19"/>
    <p:sldId id="277" r:id="rId20"/>
    <p:sldId id="278" r:id="rId21"/>
    <p:sldId id="287" r:id="rId22"/>
    <p:sldId id="279" r:id="rId23"/>
    <p:sldId id="283" r:id="rId24"/>
    <p:sldId id="280" r:id="rId25"/>
    <p:sldId id="281" r:id="rId26"/>
    <p:sldId id="282" r:id="rId27"/>
    <p:sldId id="284" r:id="rId28"/>
    <p:sldId id="285" r:id="rId29"/>
    <p:sldId id="286" r:id="rId30"/>
    <p:sldId id="28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Hu" initials="BH" lastIdx="1" clrIdx="0">
    <p:extLst>
      <p:ext uri="{19B8F6BF-5375-455C-9EA6-DF929625EA0E}">
        <p15:presenceInfo xmlns:p15="http://schemas.microsoft.com/office/powerpoint/2012/main" userId="S::brian.hu@syniverse.com::0b96a44c-1f9b-4a1c-9672-fc523fff4c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06T13:32:42.487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514CB5-CE63-4F2A-B947-A47B9F945B09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0AD6087-141B-471E-B23C-D61D0B377709}">
      <dgm:prSet/>
      <dgm:spPr/>
      <dgm:t>
        <a:bodyPr/>
        <a:lstStyle/>
        <a:p>
          <a:r>
            <a:rPr lang="en-US" dirty="0"/>
            <a:t>Put your code in </a:t>
          </a:r>
          <a:r>
            <a:rPr lang="en-US" i="1" dirty="0"/>
            <a:t>classes</a:t>
          </a:r>
        </a:p>
      </dgm:t>
    </dgm:pt>
    <dgm:pt modelId="{4EBBF980-DC04-46B0-B5C7-F270A6FB3102}" type="parTrans" cxnId="{45CF7552-A61A-480C-9767-DCC348ED79C3}">
      <dgm:prSet/>
      <dgm:spPr/>
      <dgm:t>
        <a:bodyPr/>
        <a:lstStyle/>
        <a:p>
          <a:endParaRPr lang="en-US"/>
        </a:p>
      </dgm:t>
    </dgm:pt>
    <dgm:pt modelId="{F9EBC576-27A9-4C34-9068-0EA82A8806E1}" type="sibTrans" cxnId="{45CF7552-A61A-480C-9767-DCC348ED79C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02DECD1-F9C0-4754-B76A-6DBE774EA78F}">
      <dgm:prSet/>
      <dgm:spPr/>
      <dgm:t>
        <a:bodyPr/>
        <a:lstStyle/>
        <a:p>
          <a:r>
            <a:rPr lang="en-US" dirty="0"/>
            <a:t>Create </a:t>
          </a:r>
          <a:r>
            <a:rPr lang="en-US" i="1" dirty="0"/>
            <a:t>objects</a:t>
          </a:r>
          <a:r>
            <a:rPr lang="en-US" dirty="0"/>
            <a:t> from </a:t>
          </a:r>
          <a:r>
            <a:rPr lang="en-US" i="1" dirty="0"/>
            <a:t>classes</a:t>
          </a:r>
        </a:p>
      </dgm:t>
    </dgm:pt>
    <dgm:pt modelId="{6C916FB3-F7A1-4D2B-ACED-293D505F97D2}" type="parTrans" cxnId="{B6582162-64AB-4735-A797-3A8351CC367E}">
      <dgm:prSet/>
      <dgm:spPr/>
      <dgm:t>
        <a:bodyPr/>
        <a:lstStyle/>
        <a:p>
          <a:endParaRPr lang="en-US"/>
        </a:p>
      </dgm:t>
    </dgm:pt>
    <dgm:pt modelId="{67F41C8C-AB3D-410E-83E0-965ABD309627}" type="sibTrans" cxnId="{B6582162-64AB-4735-A797-3A8351CC367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57EBC4E-F61B-4A8C-A8D1-36179DAEF773}">
      <dgm:prSet/>
      <dgm:spPr/>
      <dgm:t>
        <a:bodyPr/>
        <a:lstStyle/>
        <a:p>
          <a:r>
            <a:rPr lang="en-US" dirty="0"/>
            <a:t>Let the </a:t>
          </a:r>
          <a:r>
            <a:rPr lang="en-US" i="1" dirty="0"/>
            <a:t>objects</a:t>
          </a:r>
          <a:r>
            <a:rPr lang="en-US" dirty="0"/>
            <a:t> interact via </a:t>
          </a:r>
          <a:r>
            <a:rPr lang="en-US" i="1" dirty="0"/>
            <a:t>methods</a:t>
          </a:r>
        </a:p>
      </dgm:t>
    </dgm:pt>
    <dgm:pt modelId="{9AFCAABE-49EF-4737-9838-8CF8B0F1BB30}" type="parTrans" cxnId="{7C8ADDE1-005E-4D2B-AB19-C4CDF6C01B31}">
      <dgm:prSet/>
      <dgm:spPr/>
      <dgm:t>
        <a:bodyPr/>
        <a:lstStyle/>
        <a:p>
          <a:endParaRPr lang="en-US"/>
        </a:p>
      </dgm:t>
    </dgm:pt>
    <dgm:pt modelId="{E7111E5E-60D5-499C-9CAD-FD9283F2F9C3}" type="sibTrans" cxnId="{7C8ADDE1-005E-4D2B-AB19-C4CDF6C01B3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C9DA325-7F07-40C2-9C78-0B699FE0CB54}" type="pres">
      <dgm:prSet presAssocID="{B4514CB5-CE63-4F2A-B947-A47B9F945B09}" presName="Name0" presStyleCnt="0">
        <dgm:presLayoutVars>
          <dgm:animLvl val="lvl"/>
          <dgm:resizeHandles val="exact"/>
        </dgm:presLayoutVars>
      </dgm:prSet>
      <dgm:spPr/>
    </dgm:pt>
    <dgm:pt modelId="{BBC8EC5D-2893-4C49-B7E8-D7A3B9C0FE63}" type="pres">
      <dgm:prSet presAssocID="{E0AD6087-141B-471E-B23C-D61D0B377709}" presName="compositeNode" presStyleCnt="0">
        <dgm:presLayoutVars>
          <dgm:bulletEnabled val="1"/>
        </dgm:presLayoutVars>
      </dgm:prSet>
      <dgm:spPr/>
    </dgm:pt>
    <dgm:pt modelId="{6CE44F45-6DBB-437C-918D-E9B9588D2D22}" type="pres">
      <dgm:prSet presAssocID="{E0AD6087-141B-471E-B23C-D61D0B377709}" presName="bgRect" presStyleLbl="bgAccFollowNode1" presStyleIdx="0" presStyleCnt="3"/>
      <dgm:spPr/>
    </dgm:pt>
    <dgm:pt modelId="{85A51D71-076A-4A53-B3C4-E0CE6E6A50E8}" type="pres">
      <dgm:prSet presAssocID="{F9EBC576-27A9-4C34-9068-0EA82A8806E1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6F5F8ACF-E286-430C-BE79-8FFC3CE861F3}" type="pres">
      <dgm:prSet presAssocID="{E0AD6087-141B-471E-B23C-D61D0B377709}" presName="bottomLine" presStyleLbl="alignNode1" presStyleIdx="1" presStyleCnt="6">
        <dgm:presLayoutVars/>
      </dgm:prSet>
      <dgm:spPr/>
    </dgm:pt>
    <dgm:pt modelId="{1589E38C-350E-4260-A6ED-7136719796F2}" type="pres">
      <dgm:prSet presAssocID="{E0AD6087-141B-471E-B23C-D61D0B377709}" presName="nodeText" presStyleLbl="bgAccFollowNode1" presStyleIdx="0" presStyleCnt="3">
        <dgm:presLayoutVars>
          <dgm:bulletEnabled val="1"/>
        </dgm:presLayoutVars>
      </dgm:prSet>
      <dgm:spPr/>
    </dgm:pt>
    <dgm:pt modelId="{C17923A2-B568-4819-82FE-343DC9B9757F}" type="pres">
      <dgm:prSet presAssocID="{F9EBC576-27A9-4C34-9068-0EA82A8806E1}" presName="sibTrans" presStyleCnt="0"/>
      <dgm:spPr/>
    </dgm:pt>
    <dgm:pt modelId="{0FF69323-F9FF-4B88-B50B-A2723B1EAA99}" type="pres">
      <dgm:prSet presAssocID="{602DECD1-F9C0-4754-B76A-6DBE774EA78F}" presName="compositeNode" presStyleCnt="0">
        <dgm:presLayoutVars>
          <dgm:bulletEnabled val="1"/>
        </dgm:presLayoutVars>
      </dgm:prSet>
      <dgm:spPr/>
    </dgm:pt>
    <dgm:pt modelId="{B0A71FC8-D8D2-4978-A61E-2AB75A78B88E}" type="pres">
      <dgm:prSet presAssocID="{602DECD1-F9C0-4754-B76A-6DBE774EA78F}" presName="bgRect" presStyleLbl="bgAccFollowNode1" presStyleIdx="1" presStyleCnt="3"/>
      <dgm:spPr/>
    </dgm:pt>
    <dgm:pt modelId="{38F8749A-4BDD-46E3-95BC-CB1C0F770857}" type="pres">
      <dgm:prSet presAssocID="{67F41C8C-AB3D-410E-83E0-965ABD309627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544D3EF1-D583-432B-B130-744C6D43C271}" type="pres">
      <dgm:prSet presAssocID="{602DECD1-F9C0-4754-B76A-6DBE774EA78F}" presName="bottomLine" presStyleLbl="alignNode1" presStyleIdx="3" presStyleCnt="6">
        <dgm:presLayoutVars/>
      </dgm:prSet>
      <dgm:spPr/>
    </dgm:pt>
    <dgm:pt modelId="{144677A6-4A4B-4D61-964B-2827B5103817}" type="pres">
      <dgm:prSet presAssocID="{602DECD1-F9C0-4754-B76A-6DBE774EA78F}" presName="nodeText" presStyleLbl="bgAccFollowNode1" presStyleIdx="1" presStyleCnt="3">
        <dgm:presLayoutVars>
          <dgm:bulletEnabled val="1"/>
        </dgm:presLayoutVars>
      </dgm:prSet>
      <dgm:spPr/>
    </dgm:pt>
    <dgm:pt modelId="{10173D6F-87A0-41FA-B1FC-1DF1F09A1EFA}" type="pres">
      <dgm:prSet presAssocID="{67F41C8C-AB3D-410E-83E0-965ABD309627}" presName="sibTrans" presStyleCnt="0"/>
      <dgm:spPr/>
    </dgm:pt>
    <dgm:pt modelId="{2388AB89-C8F9-4D56-B658-C2C6B85145D6}" type="pres">
      <dgm:prSet presAssocID="{957EBC4E-F61B-4A8C-A8D1-36179DAEF773}" presName="compositeNode" presStyleCnt="0">
        <dgm:presLayoutVars>
          <dgm:bulletEnabled val="1"/>
        </dgm:presLayoutVars>
      </dgm:prSet>
      <dgm:spPr/>
    </dgm:pt>
    <dgm:pt modelId="{604FAF0F-BEB0-4867-A13A-D4AF46B6663A}" type="pres">
      <dgm:prSet presAssocID="{957EBC4E-F61B-4A8C-A8D1-36179DAEF773}" presName="bgRect" presStyleLbl="bgAccFollowNode1" presStyleIdx="2" presStyleCnt="3"/>
      <dgm:spPr/>
    </dgm:pt>
    <dgm:pt modelId="{AD3166F4-6E3D-4295-B65E-0B2F346F4A36}" type="pres">
      <dgm:prSet presAssocID="{E7111E5E-60D5-499C-9CAD-FD9283F2F9C3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80F68746-A026-4A9A-97F2-2627F399469A}" type="pres">
      <dgm:prSet presAssocID="{957EBC4E-F61B-4A8C-A8D1-36179DAEF773}" presName="bottomLine" presStyleLbl="alignNode1" presStyleIdx="5" presStyleCnt="6">
        <dgm:presLayoutVars/>
      </dgm:prSet>
      <dgm:spPr/>
    </dgm:pt>
    <dgm:pt modelId="{E258F08B-662C-4CDE-B025-8749181DCE40}" type="pres">
      <dgm:prSet presAssocID="{957EBC4E-F61B-4A8C-A8D1-36179DAEF773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2214E516-D60B-4DDE-90C6-8C99ED14999F}" type="presOf" srcId="{F9EBC576-27A9-4C34-9068-0EA82A8806E1}" destId="{85A51D71-076A-4A53-B3C4-E0CE6E6A50E8}" srcOrd="0" destOrd="0" presId="urn:microsoft.com/office/officeart/2016/7/layout/BasicLinearProcessNumbered"/>
    <dgm:cxn modelId="{1B229F18-E78C-4857-A1C5-0E48607BAEE3}" type="presOf" srcId="{E0AD6087-141B-471E-B23C-D61D0B377709}" destId="{1589E38C-350E-4260-A6ED-7136719796F2}" srcOrd="1" destOrd="0" presId="urn:microsoft.com/office/officeart/2016/7/layout/BasicLinearProcessNumbered"/>
    <dgm:cxn modelId="{65D0AA18-F0ED-4018-A038-21A17B38388E}" type="presOf" srcId="{602DECD1-F9C0-4754-B76A-6DBE774EA78F}" destId="{144677A6-4A4B-4D61-964B-2827B5103817}" srcOrd="1" destOrd="0" presId="urn:microsoft.com/office/officeart/2016/7/layout/BasicLinearProcessNumbered"/>
    <dgm:cxn modelId="{2D09FB31-7F37-453C-B759-B8A6AAC0265A}" type="presOf" srcId="{957EBC4E-F61B-4A8C-A8D1-36179DAEF773}" destId="{E258F08B-662C-4CDE-B025-8749181DCE40}" srcOrd="1" destOrd="0" presId="urn:microsoft.com/office/officeart/2016/7/layout/BasicLinearProcessNumbered"/>
    <dgm:cxn modelId="{B6582162-64AB-4735-A797-3A8351CC367E}" srcId="{B4514CB5-CE63-4F2A-B947-A47B9F945B09}" destId="{602DECD1-F9C0-4754-B76A-6DBE774EA78F}" srcOrd="1" destOrd="0" parTransId="{6C916FB3-F7A1-4D2B-ACED-293D505F97D2}" sibTransId="{67F41C8C-AB3D-410E-83E0-965ABD309627}"/>
    <dgm:cxn modelId="{4074E94B-59FA-4ABE-A12B-11B102D5A294}" type="presOf" srcId="{B4514CB5-CE63-4F2A-B947-A47B9F945B09}" destId="{2C9DA325-7F07-40C2-9C78-0B699FE0CB54}" srcOrd="0" destOrd="0" presId="urn:microsoft.com/office/officeart/2016/7/layout/BasicLinearProcessNumbered"/>
    <dgm:cxn modelId="{45CF7552-A61A-480C-9767-DCC348ED79C3}" srcId="{B4514CB5-CE63-4F2A-B947-A47B9F945B09}" destId="{E0AD6087-141B-471E-B23C-D61D0B377709}" srcOrd="0" destOrd="0" parTransId="{4EBBF980-DC04-46B0-B5C7-F270A6FB3102}" sibTransId="{F9EBC576-27A9-4C34-9068-0EA82A8806E1}"/>
    <dgm:cxn modelId="{064D7087-16A2-4B6E-8667-67D1842FA78F}" type="presOf" srcId="{957EBC4E-F61B-4A8C-A8D1-36179DAEF773}" destId="{604FAF0F-BEB0-4867-A13A-D4AF46B6663A}" srcOrd="0" destOrd="0" presId="urn:microsoft.com/office/officeart/2016/7/layout/BasicLinearProcessNumbered"/>
    <dgm:cxn modelId="{A9569C99-6160-4F51-8719-8314A64AB951}" type="presOf" srcId="{67F41C8C-AB3D-410E-83E0-965ABD309627}" destId="{38F8749A-4BDD-46E3-95BC-CB1C0F770857}" srcOrd="0" destOrd="0" presId="urn:microsoft.com/office/officeart/2016/7/layout/BasicLinearProcessNumbered"/>
    <dgm:cxn modelId="{12F7F0B3-45D1-42BD-8486-5A78930202A2}" type="presOf" srcId="{E0AD6087-141B-471E-B23C-D61D0B377709}" destId="{6CE44F45-6DBB-437C-918D-E9B9588D2D22}" srcOrd="0" destOrd="0" presId="urn:microsoft.com/office/officeart/2016/7/layout/BasicLinearProcessNumbered"/>
    <dgm:cxn modelId="{8C1C44C1-A6D2-4117-8B9D-4EC61E85A58A}" type="presOf" srcId="{602DECD1-F9C0-4754-B76A-6DBE774EA78F}" destId="{B0A71FC8-D8D2-4978-A61E-2AB75A78B88E}" srcOrd="0" destOrd="0" presId="urn:microsoft.com/office/officeart/2016/7/layout/BasicLinearProcessNumbered"/>
    <dgm:cxn modelId="{2C2501D6-5538-48DC-9F49-1D4367D5E30B}" type="presOf" srcId="{E7111E5E-60D5-499C-9CAD-FD9283F2F9C3}" destId="{AD3166F4-6E3D-4295-B65E-0B2F346F4A36}" srcOrd="0" destOrd="0" presId="urn:microsoft.com/office/officeart/2016/7/layout/BasicLinearProcessNumbered"/>
    <dgm:cxn modelId="{7C8ADDE1-005E-4D2B-AB19-C4CDF6C01B31}" srcId="{B4514CB5-CE63-4F2A-B947-A47B9F945B09}" destId="{957EBC4E-F61B-4A8C-A8D1-36179DAEF773}" srcOrd="2" destOrd="0" parTransId="{9AFCAABE-49EF-4737-9838-8CF8B0F1BB30}" sibTransId="{E7111E5E-60D5-499C-9CAD-FD9283F2F9C3}"/>
    <dgm:cxn modelId="{0192A73F-6F19-490D-9F36-6CA960F538E2}" type="presParOf" srcId="{2C9DA325-7F07-40C2-9C78-0B699FE0CB54}" destId="{BBC8EC5D-2893-4C49-B7E8-D7A3B9C0FE63}" srcOrd="0" destOrd="0" presId="urn:microsoft.com/office/officeart/2016/7/layout/BasicLinearProcessNumbered"/>
    <dgm:cxn modelId="{557BEEEB-3580-45F0-AADC-D3B7AF6EC8E1}" type="presParOf" srcId="{BBC8EC5D-2893-4C49-B7E8-D7A3B9C0FE63}" destId="{6CE44F45-6DBB-437C-918D-E9B9588D2D22}" srcOrd="0" destOrd="0" presId="urn:microsoft.com/office/officeart/2016/7/layout/BasicLinearProcessNumbered"/>
    <dgm:cxn modelId="{D37C2D1B-C16D-4A83-88A6-6D4FA40EFE88}" type="presParOf" srcId="{BBC8EC5D-2893-4C49-B7E8-D7A3B9C0FE63}" destId="{85A51D71-076A-4A53-B3C4-E0CE6E6A50E8}" srcOrd="1" destOrd="0" presId="urn:microsoft.com/office/officeart/2016/7/layout/BasicLinearProcessNumbered"/>
    <dgm:cxn modelId="{3A8DCC1A-50F5-454E-B402-B5116A29B6D2}" type="presParOf" srcId="{BBC8EC5D-2893-4C49-B7E8-D7A3B9C0FE63}" destId="{6F5F8ACF-E286-430C-BE79-8FFC3CE861F3}" srcOrd="2" destOrd="0" presId="urn:microsoft.com/office/officeart/2016/7/layout/BasicLinearProcessNumbered"/>
    <dgm:cxn modelId="{B62B4899-184F-45D6-9929-9C2C28BAD163}" type="presParOf" srcId="{BBC8EC5D-2893-4C49-B7E8-D7A3B9C0FE63}" destId="{1589E38C-350E-4260-A6ED-7136719796F2}" srcOrd="3" destOrd="0" presId="urn:microsoft.com/office/officeart/2016/7/layout/BasicLinearProcessNumbered"/>
    <dgm:cxn modelId="{740376A0-15A0-4DA2-A7A2-381BF099B053}" type="presParOf" srcId="{2C9DA325-7F07-40C2-9C78-0B699FE0CB54}" destId="{C17923A2-B568-4819-82FE-343DC9B9757F}" srcOrd="1" destOrd="0" presId="urn:microsoft.com/office/officeart/2016/7/layout/BasicLinearProcessNumbered"/>
    <dgm:cxn modelId="{1039AD85-2083-46E7-B35F-75215F92424B}" type="presParOf" srcId="{2C9DA325-7F07-40C2-9C78-0B699FE0CB54}" destId="{0FF69323-F9FF-4B88-B50B-A2723B1EAA99}" srcOrd="2" destOrd="0" presId="urn:microsoft.com/office/officeart/2016/7/layout/BasicLinearProcessNumbered"/>
    <dgm:cxn modelId="{F5C0DA7A-5954-4D7A-8E83-3CB4B241617B}" type="presParOf" srcId="{0FF69323-F9FF-4B88-B50B-A2723B1EAA99}" destId="{B0A71FC8-D8D2-4978-A61E-2AB75A78B88E}" srcOrd="0" destOrd="0" presId="urn:microsoft.com/office/officeart/2016/7/layout/BasicLinearProcessNumbered"/>
    <dgm:cxn modelId="{94BEB0F7-80D6-415B-A33B-7858F67CFE2C}" type="presParOf" srcId="{0FF69323-F9FF-4B88-B50B-A2723B1EAA99}" destId="{38F8749A-4BDD-46E3-95BC-CB1C0F770857}" srcOrd="1" destOrd="0" presId="urn:microsoft.com/office/officeart/2016/7/layout/BasicLinearProcessNumbered"/>
    <dgm:cxn modelId="{CA2C9A4D-2367-480E-9C1F-B8E0D0FCBD63}" type="presParOf" srcId="{0FF69323-F9FF-4B88-B50B-A2723B1EAA99}" destId="{544D3EF1-D583-432B-B130-744C6D43C271}" srcOrd="2" destOrd="0" presId="urn:microsoft.com/office/officeart/2016/7/layout/BasicLinearProcessNumbered"/>
    <dgm:cxn modelId="{17EDA0F8-B36C-4D04-82C2-52F050CA770C}" type="presParOf" srcId="{0FF69323-F9FF-4B88-B50B-A2723B1EAA99}" destId="{144677A6-4A4B-4D61-964B-2827B5103817}" srcOrd="3" destOrd="0" presId="urn:microsoft.com/office/officeart/2016/7/layout/BasicLinearProcessNumbered"/>
    <dgm:cxn modelId="{79E8E9C5-6FAA-4274-B582-23C651F979E3}" type="presParOf" srcId="{2C9DA325-7F07-40C2-9C78-0B699FE0CB54}" destId="{10173D6F-87A0-41FA-B1FC-1DF1F09A1EFA}" srcOrd="3" destOrd="0" presId="urn:microsoft.com/office/officeart/2016/7/layout/BasicLinearProcessNumbered"/>
    <dgm:cxn modelId="{BF79B097-BCE1-49DD-B5E2-008F4860C5E5}" type="presParOf" srcId="{2C9DA325-7F07-40C2-9C78-0B699FE0CB54}" destId="{2388AB89-C8F9-4D56-B658-C2C6B85145D6}" srcOrd="4" destOrd="0" presId="urn:microsoft.com/office/officeart/2016/7/layout/BasicLinearProcessNumbered"/>
    <dgm:cxn modelId="{9D7C56B0-F5B6-44E7-B631-C36F800A28A6}" type="presParOf" srcId="{2388AB89-C8F9-4D56-B658-C2C6B85145D6}" destId="{604FAF0F-BEB0-4867-A13A-D4AF46B6663A}" srcOrd="0" destOrd="0" presId="urn:microsoft.com/office/officeart/2016/7/layout/BasicLinearProcessNumbered"/>
    <dgm:cxn modelId="{B0341BBE-B8C5-4CFE-A93C-1B165512040F}" type="presParOf" srcId="{2388AB89-C8F9-4D56-B658-C2C6B85145D6}" destId="{AD3166F4-6E3D-4295-B65E-0B2F346F4A36}" srcOrd="1" destOrd="0" presId="urn:microsoft.com/office/officeart/2016/7/layout/BasicLinearProcessNumbered"/>
    <dgm:cxn modelId="{B1968FAA-926B-4CEE-978C-E9B3F561ADA9}" type="presParOf" srcId="{2388AB89-C8F9-4D56-B658-C2C6B85145D6}" destId="{80F68746-A026-4A9A-97F2-2627F399469A}" srcOrd="2" destOrd="0" presId="urn:microsoft.com/office/officeart/2016/7/layout/BasicLinearProcessNumbered"/>
    <dgm:cxn modelId="{7282EBB4-5C7A-4432-923F-447BC043CC4C}" type="presParOf" srcId="{2388AB89-C8F9-4D56-B658-C2C6B85145D6}" destId="{E258F08B-662C-4CDE-B025-8749181DCE4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E44F45-6DBB-437C-918D-E9B9588D2D22}">
      <dsp:nvSpPr>
        <dsp:cNvPr id="0" name=""/>
        <dsp:cNvSpPr/>
      </dsp:nvSpPr>
      <dsp:spPr>
        <a:xfrm>
          <a:off x="0" y="0"/>
          <a:ext cx="3286125" cy="372186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Put your code in </a:t>
          </a:r>
          <a:r>
            <a:rPr lang="en-US" sz="2600" i="1" kern="1200" dirty="0"/>
            <a:t>classes</a:t>
          </a:r>
        </a:p>
      </dsp:txBody>
      <dsp:txXfrm>
        <a:off x="0" y="1414307"/>
        <a:ext cx="3286125" cy="2233117"/>
      </dsp:txXfrm>
    </dsp:sp>
    <dsp:sp modelId="{85A51D71-076A-4A53-B3C4-E0CE6E6A50E8}">
      <dsp:nvSpPr>
        <dsp:cNvPr id="0" name=""/>
        <dsp:cNvSpPr/>
      </dsp:nvSpPr>
      <dsp:spPr>
        <a:xfrm>
          <a:off x="1084783" y="372186"/>
          <a:ext cx="1116558" cy="111655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51" tIns="12700" rIns="870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48299" y="535702"/>
        <a:ext cx="789526" cy="789526"/>
      </dsp:txXfrm>
    </dsp:sp>
    <dsp:sp modelId="{6F5F8ACF-E286-430C-BE79-8FFC3CE861F3}">
      <dsp:nvSpPr>
        <dsp:cNvPr id="0" name=""/>
        <dsp:cNvSpPr/>
      </dsp:nvSpPr>
      <dsp:spPr>
        <a:xfrm>
          <a:off x="0" y="3721790"/>
          <a:ext cx="3286125" cy="72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A71FC8-D8D2-4978-A61E-2AB75A78B88E}">
      <dsp:nvSpPr>
        <dsp:cNvPr id="0" name=""/>
        <dsp:cNvSpPr/>
      </dsp:nvSpPr>
      <dsp:spPr>
        <a:xfrm>
          <a:off x="3614737" y="0"/>
          <a:ext cx="3286125" cy="3721862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Create </a:t>
          </a:r>
          <a:r>
            <a:rPr lang="en-US" sz="2600" i="1" kern="1200" dirty="0"/>
            <a:t>objects</a:t>
          </a:r>
          <a:r>
            <a:rPr lang="en-US" sz="2600" kern="1200" dirty="0"/>
            <a:t> from </a:t>
          </a:r>
          <a:r>
            <a:rPr lang="en-US" sz="2600" i="1" kern="1200" dirty="0"/>
            <a:t>classes</a:t>
          </a:r>
        </a:p>
      </dsp:txBody>
      <dsp:txXfrm>
        <a:off x="3614737" y="1414307"/>
        <a:ext cx="3286125" cy="2233117"/>
      </dsp:txXfrm>
    </dsp:sp>
    <dsp:sp modelId="{38F8749A-4BDD-46E3-95BC-CB1C0F770857}">
      <dsp:nvSpPr>
        <dsp:cNvPr id="0" name=""/>
        <dsp:cNvSpPr/>
      </dsp:nvSpPr>
      <dsp:spPr>
        <a:xfrm>
          <a:off x="4699520" y="372186"/>
          <a:ext cx="1116558" cy="1116558"/>
        </a:xfrm>
        <a:prstGeom prst="ellips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51" tIns="12700" rIns="870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863036" y="535702"/>
        <a:ext cx="789526" cy="789526"/>
      </dsp:txXfrm>
    </dsp:sp>
    <dsp:sp modelId="{544D3EF1-D583-432B-B130-744C6D43C271}">
      <dsp:nvSpPr>
        <dsp:cNvPr id="0" name=""/>
        <dsp:cNvSpPr/>
      </dsp:nvSpPr>
      <dsp:spPr>
        <a:xfrm>
          <a:off x="3614737" y="3721790"/>
          <a:ext cx="3286125" cy="72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FAF0F-BEB0-4867-A13A-D4AF46B6663A}">
      <dsp:nvSpPr>
        <dsp:cNvPr id="0" name=""/>
        <dsp:cNvSpPr/>
      </dsp:nvSpPr>
      <dsp:spPr>
        <a:xfrm>
          <a:off x="7229475" y="0"/>
          <a:ext cx="3286125" cy="3721862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Let the </a:t>
          </a:r>
          <a:r>
            <a:rPr lang="en-US" sz="2600" i="1" kern="1200" dirty="0"/>
            <a:t>objects</a:t>
          </a:r>
          <a:r>
            <a:rPr lang="en-US" sz="2600" kern="1200" dirty="0"/>
            <a:t> interact via </a:t>
          </a:r>
          <a:r>
            <a:rPr lang="en-US" sz="2600" i="1" kern="1200" dirty="0"/>
            <a:t>methods</a:t>
          </a:r>
        </a:p>
      </dsp:txBody>
      <dsp:txXfrm>
        <a:off x="7229475" y="1414307"/>
        <a:ext cx="3286125" cy="2233117"/>
      </dsp:txXfrm>
    </dsp:sp>
    <dsp:sp modelId="{AD3166F4-6E3D-4295-B65E-0B2F346F4A36}">
      <dsp:nvSpPr>
        <dsp:cNvPr id="0" name=""/>
        <dsp:cNvSpPr/>
      </dsp:nvSpPr>
      <dsp:spPr>
        <a:xfrm>
          <a:off x="8314258" y="372186"/>
          <a:ext cx="1116558" cy="1116558"/>
        </a:xfrm>
        <a:prstGeom prst="ellips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51" tIns="12700" rIns="870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77774" y="535702"/>
        <a:ext cx="789526" cy="789526"/>
      </dsp:txXfrm>
    </dsp:sp>
    <dsp:sp modelId="{80F68746-A026-4A9A-97F2-2627F399469A}">
      <dsp:nvSpPr>
        <dsp:cNvPr id="0" name=""/>
        <dsp:cNvSpPr/>
      </dsp:nvSpPr>
      <dsp:spPr>
        <a:xfrm>
          <a:off x="7229475" y="3721790"/>
          <a:ext cx="3286125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3D16D-9C76-4994-800C-A1A48359E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94CFD-A15C-4F85-A08D-BF362DBBD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1FB82-ACEB-4029-A8FB-A5F722ADD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6BAED-4BC8-42FF-9FB1-92281BCE6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24382-F67A-4D06-AB63-1EA29CCD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4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1246-5A34-4392-BDF0-270588EB4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0805E-63E8-4A77-B9D6-06E354DC2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7781B-2EC1-4EDF-BE2E-8691C43D4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6CB99-96BC-476D-AEA7-200FA75E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ADC89-FFC6-439E-AD0C-EF4D1A595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55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DED434-3F5D-43EC-A11A-633AAC57F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78F4E3-8016-48B8-93CD-9221411BF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21D9-8AEF-4BAB-A612-BE827F73F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407BC-B5AC-4A9B-A60C-EBB3491D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2A859-7947-498F-A387-416D1D9C7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D03E-88EC-4FE1-950D-E23E0AE0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1F8E-1502-401C-9402-978390557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A7957-E9DF-42A7-8179-2B411164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715F5-C7E2-4BE8-8D68-CE6BE5427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5E93B-846A-4101-8285-3E6D7FFA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81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89B4A-6EB0-4D72-875B-D1E61835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D92B7-9B6F-4619-B295-E00DADA15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6C4EF-4BB2-41C9-89D4-0F4AE0E1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0FE7F-F896-41AB-9707-320A56AAB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B6E0B-237F-472E-9425-7CE24D8BC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4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A270-DA3E-464C-BAD7-AE709041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B7E3C-C047-46A9-811D-D9B85AB187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8D183-38F9-4FC0-A406-97EF9F209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C6530-17B1-4853-8E81-D8349395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E0852-8D54-46C4-AC7F-B0EFDFB9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C72FA-3BB9-4807-ADE4-7B1C5896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B56E-AB9F-46DF-BE3D-7149F662E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AA084-753F-47B9-B660-1AED417B3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012CC-EC10-45EB-9616-FEBF01ED1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42D98-E862-484A-95B9-A5C3048D2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718296-0296-42CA-8754-B12BC161B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280651-E324-4355-AC8D-54E0086D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45E8B3-5D0C-4F6F-AFD4-E4392399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572497-10E9-4CAE-9B16-904455EB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2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E92C0-4E2C-49DB-AF9B-7466EB574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E2D383-FA39-46B0-83B8-F60E9894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46E25-9889-4B15-A129-3C8E297A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807214-C6DE-4A65-A82F-68546D17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3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077D4B-DA20-4231-8BCC-6AE19FFE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DDA572-5709-4910-92C7-FC94C2D3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DAF75-4B54-4861-B9A0-19443F88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0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A8C7-0E43-41A0-B257-7213BD6B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CA97D-AC05-4269-821E-282FD593B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C35F4-3B87-4C4B-8A59-729B7BB19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88280-3CA6-4E0A-BA30-7640C4CF5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ACE08-73D7-4BFA-A8F5-3696303E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2C12A-620A-4D9C-A8D2-902600D1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09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2E795-D449-4C02-AE51-4CB2AD5CB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BDCC8-75B8-46DB-9076-6601273ED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AA851-5017-4293-AC59-B4E23EEDF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5F2DC-811D-4DCC-8E0F-E3DA2E924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5F999-7E6E-4271-9CED-5A2E769A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842DF-198A-480A-B304-DEBE2924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4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535DD4-414C-426B-9863-64032964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F999C-70D5-4FB1-AF51-DD5CA84FA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40BD0-6DC2-4DDF-8BC3-B701FF85F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7F1E3-30AB-49C9-8E4C-2EF75BE827A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D050A-F2DD-4AB2-A6E8-693D41861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3E3C3-2B1A-4ADC-ABBB-6F53EE953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SHBYOCl8Og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792D21-F2B1-4387-A543-E6D2EA30020F}"/>
              </a:ext>
            </a:extLst>
          </p:cNvPr>
          <p:cNvSpPr/>
          <p:nvPr/>
        </p:nvSpPr>
        <p:spPr>
          <a:xfrm>
            <a:off x="544283" y="469641"/>
            <a:ext cx="3853543" cy="1471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binarySearch</a:t>
            </a:r>
            <a:r>
              <a:rPr lang="en-US" dirty="0"/>
              <a:t>(array, first, last, item) {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}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5957F4-C8FB-4BC3-9A6A-A351B9BC6A56}"/>
              </a:ext>
            </a:extLst>
          </p:cNvPr>
          <p:cNvSpPr/>
          <p:nvPr/>
        </p:nvSpPr>
        <p:spPr>
          <a:xfrm>
            <a:off x="2337319" y="2390970"/>
            <a:ext cx="7825274" cy="737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binarySearch</a:t>
            </a:r>
            <a:r>
              <a:rPr lang="en-US" dirty="0"/>
              <a:t>(array, first=0, last=</a:t>
            </a:r>
            <a:r>
              <a:rPr lang="en-US" dirty="0" err="1"/>
              <a:t>array.length</a:t>
            </a:r>
            <a:r>
              <a:rPr lang="en-US" dirty="0"/>
              <a:t>, item)</a:t>
            </a:r>
          </a:p>
          <a:p>
            <a:pPr algn="ctr"/>
            <a:r>
              <a:rPr lang="en-US" dirty="0"/>
              <a:t>local variable: middle=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0FEFF1-C068-41C7-A021-32B470ADA635}"/>
              </a:ext>
            </a:extLst>
          </p:cNvPr>
          <p:cNvSpPr/>
          <p:nvPr/>
        </p:nvSpPr>
        <p:spPr>
          <a:xfrm>
            <a:off x="0" y="3705808"/>
            <a:ext cx="6783354" cy="737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binarySearch</a:t>
            </a:r>
            <a:r>
              <a:rPr lang="en-US" dirty="0"/>
              <a:t>(array, first=0, last=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/2), item)</a:t>
            </a:r>
          </a:p>
          <a:p>
            <a:pPr algn="ctr"/>
            <a:r>
              <a:rPr lang="en-US" dirty="0"/>
              <a:t>Local variable: middle= 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/2)/2)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890BB6-8E27-4012-85F5-C42A6B072BA1}"/>
              </a:ext>
            </a:extLst>
          </p:cNvPr>
          <p:cNvSpPr/>
          <p:nvPr/>
        </p:nvSpPr>
        <p:spPr>
          <a:xfrm>
            <a:off x="3694921" y="5015204"/>
            <a:ext cx="8497079" cy="737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binarySearch</a:t>
            </a:r>
            <a:r>
              <a:rPr lang="en-US" dirty="0"/>
              <a:t>(array, first=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 + 1, last= </a:t>
            </a:r>
            <a:r>
              <a:rPr lang="en-US" dirty="0" err="1"/>
              <a:t>array.length</a:t>
            </a:r>
            <a:r>
              <a:rPr lang="en-US" dirty="0"/>
              <a:t>, item)</a:t>
            </a:r>
          </a:p>
          <a:p>
            <a:pPr algn="ctr"/>
            <a:r>
              <a:rPr lang="en-US" dirty="0"/>
              <a:t>middle=</a:t>
            </a:r>
            <a:r>
              <a:rPr lang="en-US" dirty="0" err="1"/>
              <a:t>Math.floor</a:t>
            </a:r>
            <a:r>
              <a:rPr lang="en-US" dirty="0"/>
              <a:t>((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 + 1 + </a:t>
            </a:r>
            <a:r>
              <a:rPr lang="en-US" dirty="0" err="1"/>
              <a:t>array.length</a:t>
            </a:r>
            <a:r>
              <a:rPr lang="en-US" dirty="0"/>
              <a:t>)/2)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CC7CB9-E515-42E2-BED5-80750BF8FCAD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3391677" y="3128088"/>
            <a:ext cx="0" cy="577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B054D81-B6DA-4341-B9F6-EC365009A770}"/>
              </a:ext>
            </a:extLst>
          </p:cNvPr>
          <p:cNvCxnSpPr>
            <a:cxnSpLocks/>
          </p:cNvCxnSpPr>
          <p:nvPr/>
        </p:nvCxnSpPr>
        <p:spPr>
          <a:xfrm>
            <a:off x="8245154" y="3128088"/>
            <a:ext cx="0" cy="1887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261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417E5-B5BE-4E55-8935-8FE27997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– Asynchronous Activities </a:t>
            </a:r>
          </a:p>
        </p:txBody>
      </p:sp>
      <p:pic>
        <p:nvPicPr>
          <p:cNvPr id="1026" name="Picture 2" descr="Web Programming Step by Step, Lecture 12: JavaScript">
            <a:extLst>
              <a:ext uri="{FF2B5EF4-FFF2-40B4-BE49-F238E27FC236}">
                <a16:creationId xmlns:a16="http://schemas.microsoft.com/office/drawing/2014/main" id="{1277F132-EF4A-479E-ABA2-4986A015A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50" y="1492208"/>
            <a:ext cx="9081099" cy="448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344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A6540-0C73-44EF-8765-46E97386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7DC16-C7B3-4E66-A893-D7EB4B7DA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 are </a:t>
            </a:r>
            <a:r>
              <a:rPr lang="en-US" b="1" dirty="0"/>
              <a:t>defined</a:t>
            </a:r>
            <a:r>
              <a:rPr lang="en-US" dirty="0"/>
              <a:t> by the platforms (MacOS UI, browsers, etc.)</a:t>
            </a:r>
          </a:p>
          <a:p>
            <a:pPr lvl="1"/>
            <a:r>
              <a:rPr lang="en-US" dirty="0"/>
              <a:t>Some platforms allow developer-defined events (custom events)</a:t>
            </a:r>
          </a:p>
          <a:p>
            <a:r>
              <a:rPr lang="en-US" dirty="0"/>
              <a:t>Events are results of </a:t>
            </a:r>
            <a:r>
              <a:rPr lang="en-US" b="1" dirty="0"/>
              <a:t>asynchronous activities</a:t>
            </a:r>
          </a:p>
          <a:p>
            <a:pPr lvl="1"/>
            <a:r>
              <a:rPr lang="en-US" dirty="0"/>
              <a:t>User actions (mouse click, keyboard, etc.)</a:t>
            </a:r>
          </a:p>
          <a:p>
            <a:pPr lvl="1"/>
            <a:r>
              <a:rPr lang="en-US" dirty="0"/>
              <a:t>Others (network, timer, other IO devices, etc.) </a:t>
            </a:r>
          </a:p>
          <a:p>
            <a:r>
              <a:rPr lang="en-US" dirty="0"/>
              <a:t>A developer/app </a:t>
            </a:r>
            <a:r>
              <a:rPr lang="en-US" b="1" dirty="0"/>
              <a:t>registers</a:t>
            </a:r>
            <a:r>
              <a:rPr lang="en-US" dirty="0"/>
              <a:t> listeners/handlers/functions </a:t>
            </a:r>
            <a:r>
              <a:rPr lang="en-US" i="1" dirty="0"/>
              <a:t>on the events</a:t>
            </a:r>
          </a:p>
          <a:p>
            <a:r>
              <a:rPr lang="en-US" dirty="0"/>
              <a:t>Events are </a:t>
            </a:r>
            <a:r>
              <a:rPr lang="en-US" b="1" dirty="0"/>
              <a:t>detected</a:t>
            </a:r>
            <a:r>
              <a:rPr lang="en-US" dirty="0"/>
              <a:t> by the platform</a:t>
            </a:r>
          </a:p>
          <a:p>
            <a:r>
              <a:rPr lang="en-US" dirty="0"/>
              <a:t>The platform </a:t>
            </a:r>
            <a:r>
              <a:rPr lang="en-US" b="1" dirty="0"/>
              <a:t>executes</a:t>
            </a:r>
            <a:r>
              <a:rPr lang="en-US" dirty="0"/>
              <a:t> all registered listeners on the event</a:t>
            </a:r>
          </a:p>
          <a:p>
            <a:pPr lvl="1"/>
            <a:r>
              <a:rPr lang="en-US" dirty="0"/>
              <a:t>A piece of data, also called event, is passed to the listeners</a:t>
            </a:r>
          </a:p>
        </p:txBody>
      </p:sp>
    </p:spTree>
    <p:extLst>
      <p:ext uri="{BB962C8B-B14F-4D97-AF65-F5344CB8AC3E}">
        <p14:creationId xmlns:p14="http://schemas.microsoft.com/office/powerpoint/2010/main" val="3017975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4266-F1F1-45B1-9F94-2CC207FC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Four – the game frame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8AC2FA-6E74-4C09-A146-C8C8D3FBBB05}"/>
              </a:ext>
            </a:extLst>
          </p:cNvPr>
          <p:cNvSpPr/>
          <p:nvPr/>
        </p:nvSpPr>
        <p:spPr>
          <a:xfrm>
            <a:off x="838200" y="1440611"/>
            <a:ext cx="10515600" cy="4917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FC7915C-E265-45E6-89A2-523ECB37AC59}"/>
              </a:ext>
            </a:extLst>
          </p:cNvPr>
          <p:cNvGrpSpPr/>
          <p:nvPr/>
        </p:nvGrpSpPr>
        <p:grpSpPr>
          <a:xfrm>
            <a:off x="3380707" y="1690688"/>
            <a:ext cx="640080" cy="4421325"/>
            <a:chOff x="1212843" y="1690688"/>
            <a:chExt cx="640080" cy="4421325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08E6BEA2-5DA9-47F8-8140-EE03F75DBAA6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909E2CFB-7267-4C38-9776-1D522C429723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4ECF9C11-5466-4AA7-8E5C-FB23B1604930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75D39706-8648-45A8-8695-260EF8A975A5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EAEDBDC9-C3A8-4B09-B678-BBBA62978680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6BC7B99A-668C-4730-8FFB-ACF9243C56C2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92B3FE-8E6A-4ACA-B763-159AB56720AE}"/>
              </a:ext>
            </a:extLst>
          </p:cNvPr>
          <p:cNvGrpSpPr/>
          <p:nvPr/>
        </p:nvGrpSpPr>
        <p:grpSpPr>
          <a:xfrm>
            <a:off x="4174719" y="1692216"/>
            <a:ext cx="640080" cy="4421325"/>
            <a:chOff x="1212843" y="1690688"/>
            <a:chExt cx="640080" cy="4421325"/>
          </a:xfrm>
        </p:grpSpPr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01D632B4-C594-4CCE-890F-BAE7BC77A877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10197F69-EEF1-4FCA-B99A-5180AE8FF805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98632308-A5D3-4C11-9DC8-732DA782B34A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CDEC46BB-88C2-4FEA-8246-FE78C8B106BB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85C8F809-565E-438C-B9CF-62614BAE1CDA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B6AF9B56-030F-48C4-9968-BDA96838E665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021B2B28-7F3A-4F2A-A121-B755EB596999}"/>
              </a:ext>
            </a:extLst>
          </p:cNvPr>
          <p:cNvSpPr/>
          <p:nvPr/>
        </p:nvSpPr>
        <p:spPr>
          <a:xfrm>
            <a:off x="4968731" y="1690688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B2132C23-CFCF-4699-AC45-3DCB3340B207}"/>
              </a:ext>
            </a:extLst>
          </p:cNvPr>
          <p:cNvSpPr/>
          <p:nvPr/>
        </p:nvSpPr>
        <p:spPr>
          <a:xfrm>
            <a:off x="4968731" y="2446937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x=2y=1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7AB6C38B-3E66-4BA5-A3C9-5C49F52154AE}"/>
              </a:ext>
            </a:extLst>
          </p:cNvPr>
          <p:cNvSpPr/>
          <p:nvPr/>
        </p:nvSpPr>
        <p:spPr>
          <a:xfrm>
            <a:off x="4968731" y="3203186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203604D2-0016-4B6A-878F-6B40919D7B44}"/>
              </a:ext>
            </a:extLst>
          </p:cNvPr>
          <p:cNvSpPr/>
          <p:nvPr/>
        </p:nvSpPr>
        <p:spPr>
          <a:xfrm>
            <a:off x="4968731" y="3959435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D92D38EC-2778-415D-8BC3-0A34FF66E885}"/>
              </a:ext>
            </a:extLst>
          </p:cNvPr>
          <p:cNvSpPr/>
          <p:nvPr/>
        </p:nvSpPr>
        <p:spPr>
          <a:xfrm>
            <a:off x="4968731" y="4715684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0A64D384-E3C9-475C-8D45-CBE940981FEE}"/>
              </a:ext>
            </a:extLst>
          </p:cNvPr>
          <p:cNvSpPr/>
          <p:nvPr/>
        </p:nvSpPr>
        <p:spPr>
          <a:xfrm>
            <a:off x="4968731" y="5471933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258E9D-635C-44A6-93A3-C6291FE4B809}"/>
              </a:ext>
            </a:extLst>
          </p:cNvPr>
          <p:cNvGrpSpPr/>
          <p:nvPr/>
        </p:nvGrpSpPr>
        <p:grpSpPr>
          <a:xfrm>
            <a:off x="5758327" y="1690688"/>
            <a:ext cx="640080" cy="4421325"/>
            <a:chOff x="1212843" y="1690688"/>
            <a:chExt cx="640080" cy="4421325"/>
          </a:xfrm>
        </p:grpSpPr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AE765389-E54F-499A-87EF-46CA8D48F3E9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CED7BD1A-3896-474E-9476-95EA5DA20B95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F8EAF332-E63E-4BE5-B97E-9413733C2B26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lowchart: Connector 34">
              <a:extLst>
                <a:ext uri="{FF2B5EF4-FFF2-40B4-BE49-F238E27FC236}">
                  <a16:creationId xmlns:a16="http://schemas.microsoft.com/office/drawing/2014/main" id="{55F72260-564D-4AEF-8FAA-4AAA0822CFB5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lowchart: Connector 35">
              <a:extLst>
                <a:ext uri="{FF2B5EF4-FFF2-40B4-BE49-F238E27FC236}">
                  <a16:creationId xmlns:a16="http://schemas.microsoft.com/office/drawing/2014/main" id="{334AD069-7AE2-4F2C-82B4-6F62AB41BF74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lowchart: Connector 36">
              <a:extLst>
                <a:ext uri="{FF2B5EF4-FFF2-40B4-BE49-F238E27FC236}">
                  <a16:creationId xmlns:a16="http://schemas.microsoft.com/office/drawing/2014/main" id="{5DB77B74-689E-4198-9C73-F86D5AEEAEF1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50DC26A-F0C6-4890-A15D-76A2FD35987F}"/>
              </a:ext>
            </a:extLst>
          </p:cNvPr>
          <p:cNvGrpSpPr/>
          <p:nvPr/>
        </p:nvGrpSpPr>
        <p:grpSpPr>
          <a:xfrm>
            <a:off x="6552339" y="1690688"/>
            <a:ext cx="640080" cy="4421325"/>
            <a:chOff x="1212843" y="1690688"/>
            <a:chExt cx="640080" cy="4421325"/>
          </a:xfrm>
        </p:grpSpPr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B80C250F-8A07-49F8-AEA6-152C2E6C95F4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47097CDC-2607-4851-8A44-4DF2F7D6A5D0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994CAE3F-DD73-4AB9-B0B8-0276731E27E1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lowchart: Connector 41">
              <a:extLst>
                <a:ext uri="{FF2B5EF4-FFF2-40B4-BE49-F238E27FC236}">
                  <a16:creationId xmlns:a16="http://schemas.microsoft.com/office/drawing/2014/main" id="{4E9CE65E-D16F-4E38-AD6C-155040ADC8C5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3D716F2F-1AA3-49FB-A281-E12964E2D3F8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lowchart: Connector 43">
              <a:extLst>
                <a:ext uri="{FF2B5EF4-FFF2-40B4-BE49-F238E27FC236}">
                  <a16:creationId xmlns:a16="http://schemas.microsoft.com/office/drawing/2014/main" id="{5CEBDEC9-9BB3-4CBF-9936-D3B3D2348DFF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63184CD-8B6D-4DEE-BDFA-B5E73EB73F86}"/>
              </a:ext>
            </a:extLst>
          </p:cNvPr>
          <p:cNvGrpSpPr/>
          <p:nvPr/>
        </p:nvGrpSpPr>
        <p:grpSpPr>
          <a:xfrm>
            <a:off x="7346351" y="1690688"/>
            <a:ext cx="640080" cy="4421325"/>
            <a:chOff x="1212843" y="1690688"/>
            <a:chExt cx="640080" cy="4421325"/>
          </a:xfrm>
        </p:grpSpPr>
        <p:sp>
          <p:nvSpPr>
            <p:cNvPr id="46" name="Flowchart: Connector 45">
              <a:extLst>
                <a:ext uri="{FF2B5EF4-FFF2-40B4-BE49-F238E27FC236}">
                  <a16:creationId xmlns:a16="http://schemas.microsoft.com/office/drawing/2014/main" id="{031FC533-E73B-4189-8BE4-71A5A6CE0EA2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lowchart: Connector 46">
              <a:extLst>
                <a:ext uri="{FF2B5EF4-FFF2-40B4-BE49-F238E27FC236}">
                  <a16:creationId xmlns:a16="http://schemas.microsoft.com/office/drawing/2014/main" id="{3D63B896-50A3-44BE-B62F-12934BE70BCE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lowchart: Connector 47">
              <a:extLst>
                <a:ext uri="{FF2B5EF4-FFF2-40B4-BE49-F238E27FC236}">
                  <a16:creationId xmlns:a16="http://schemas.microsoft.com/office/drawing/2014/main" id="{DB619E14-5767-4DA4-9ED8-C7F171C4A152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lowchart: Connector 48">
              <a:extLst>
                <a:ext uri="{FF2B5EF4-FFF2-40B4-BE49-F238E27FC236}">
                  <a16:creationId xmlns:a16="http://schemas.microsoft.com/office/drawing/2014/main" id="{412CF218-23C2-4944-B4D1-B71357D602D8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lowchart: Connector 49">
              <a:extLst>
                <a:ext uri="{FF2B5EF4-FFF2-40B4-BE49-F238E27FC236}">
                  <a16:creationId xmlns:a16="http://schemas.microsoft.com/office/drawing/2014/main" id="{772DD5CF-383E-43BE-A925-13F2E67CD2DA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lowchart: Connector 50">
              <a:extLst>
                <a:ext uri="{FF2B5EF4-FFF2-40B4-BE49-F238E27FC236}">
                  <a16:creationId xmlns:a16="http://schemas.microsoft.com/office/drawing/2014/main" id="{974228BD-4615-4919-8399-C4A0D3F0617E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DABF63B-41AA-440C-90C5-54E2A426FDF8}"/>
              </a:ext>
            </a:extLst>
          </p:cNvPr>
          <p:cNvGrpSpPr/>
          <p:nvPr/>
        </p:nvGrpSpPr>
        <p:grpSpPr>
          <a:xfrm>
            <a:off x="8140363" y="1690688"/>
            <a:ext cx="640080" cy="4421325"/>
            <a:chOff x="1212843" y="1690688"/>
            <a:chExt cx="640080" cy="4421325"/>
          </a:xfrm>
        </p:grpSpPr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id="{E9C7F27E-0D53-4510-B10A-62678817729B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lowchart: Connector 53">
              <a:extLst>
                <a:ext uri="{FF2B5EF4-FFF2-40B4-BE49-F238E27FC236}">
                  <a16:creationId xmlns:a16="http://schemas.microsoft.com/office/drawing/2014/main" id="{3E6743A9-0CB8-4F29-900C-F33EC27011CE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lowchart: Connector 54">
              <a:extLst>
                <a:ext uri="{FF2B5EF4-FFF2-40B4-BE49-F238E27FC236}">
                  <a16:creationId xmlns:a16="http://schemas.microsoft.com/office/drawing/2014/main" id="{A51EAA71-31E0-47C0-BA83-5F711BBDF1AD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Flowchart: Connector 55">
              <a:extLst>
                <a:ext uri="{FF2B5EF4-FFF2-40B4-BE49-F238E27FC236}">
                  <a16:creationId xmlns:a16="http://schemas.microsoft.com/office/drawing/2014/main" id="{B7A4D8BE-1593-47E9-AFE7-E5BD071DC8C6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lowchart: Connector 56">
              <a:extLst>
                <a:ext uri="{FF2B5EF4-FFF2-40B4-BE49-F238E27FC236}">
                  <a16:creationId xmlns:a16="http://schemas.microsoft.com/office/drawing/2014/main" id="{58E3295F-DAC8-48CA-B161-52932C4B0E79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lowchart: Connector 57">
              <a:extLst>
                <a:ext uri="{FF2B5EF4-FFF2-40B4-BE49-F238E27FC236}">
                  <a16:creationId xmlns:a16="http://schemas.microsoft.com/office/drawing/2014/main" id="{00562A96-C155-4FD3-9D49-3C8790EE1FF3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09531E5-F74C-408C-8E8B-82D5705B3774}"/>
              </a:ext>
            </a:extLst>
          </p:cNvPr>
          <p:cNvCxnSpPr>
            <a:cxnSpLocks/>
          </p:cNvCxnSpPr>
          <p:nvPr/>
        </p:nvCxnSpPr>
        <p:spPr>
          <a:xfrm>
            <a:off x="3380707" y="1440611"/>
            <a:ext cx="0" cy="51931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D3072A3-AFB2-4CAF-89C9-CF1068BC2CD1}"/>
              </a:ext>
            </a:extLst>
          </p:cNvPr>
          <p:cNvCxnSpPr>
            <a:cxnSpLocks/>
          </p:cNvCxnSpPr>
          <p:nvPr/>
        </p:nvCxnSpPr>
        <p:spPr>
          <a:xfrm>
            <a:off x="838200" y="1440611"/>
            <a:ext cx="0" cy="51931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FCA96D-4D73-4C6E-B3CE-C6820302D1E4}"/>
              </a:ext>
            </a:extLst>
          </p:cNvPr>
          <p:cNvCxnSpPr/>
          <p:nvPr/>
        </p:nvCxnSpPr>
        <p:spPr>
          <a:xfrm>
            <a:off x="838200" y="6521570"/>
            <a:ext cx="25425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AB19EED-DB91-4E78-8EC9-90E174A1738C}"/>
              </a:ext>
            </a:extLst>
          </p:cNvPr>
          <p:cNvCxnSpPr>
            <a:cxnSpLocks/>
          </p:cNvCxnSpPr>
          <p:nvPr/>
        </p:nvCxnSpPr>
        <p:spPr>
          <a:xfrm>
            <a:off x="4025690" y="1440611"/>
            <a:ext cx="0" cy="51931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1280210-5A77-4900-BA83-C11944086A17}"/>
              </a:ext>
            </a:extLst>
          </p:cNvPr>
          <p:cNvCxnSpPr>
            <a:cxnSpLocks/>
          </p:cNvCxnSpPr>
          <p:nvPr/>
        </p:nvCxnSpPr>
        <p:spPr>
          <a:xfrm>
            <a:off x="4162369" y="1440611"/>
            <a:ext cx="0" cy="51931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F8A1B60-7AC0-4DF8-BAAD-8A8DC962A571}"/>
              </a:ext>
            </a:extLst>
          </p:cNvPr>
          <p:cNvCxnSpPr/>
          <p:nvPr/>
        </p:nvCxnSpPr>
        <p:spPr>
          <a:xfrm>
            <a:off x="3838755" y="6530196"/>
            <a:ext cx="182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BDDCEC4-7A10-456D-BC68-B979E903E9F7}"/>
              </a:ext>
            </a:extLst>
          </p:cNvPr>
          <p:cNvCxnSpPr/>
          <p:nvPr/>
        </p:nvCxnSpPr>
        <p:spPr>
          <a:xfrm flipH="1">
            <a:off x="4174719" y="6530196"/>
            <a:ext cx="155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138A8D5-49C4-466E-B3A8-CAC2E0FF08C9}"/>
              </a:ext>
            </a:extLst>
          </p:cNvPr>
          <p:cNvSpPr txBox="1"/>
          <p:nvPr/>
        </p:nvSpPr>
        <p:spPr>
          <a:xfrm>
            <a:off x="1617049" y="6449047"/>
            <a:ext cx="101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margin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BA08474-A2EA-4858-A29B-E802767FA9F6}"/>
              </a:ext>
            </a:extLst>
          </p:cNvPr>
          <p:cNvSpPr txBox="1"/>
          <p:nvPr/>
        </p:nvSpPr>
        <p:spPr>
          <a:xfrm>
            <a:off x="3666241" y="6470327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spacing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BEA7A82-F263-4863-A0BD-F1531A4F818E}"/>
              </a:ext>
            </a:extLst>
          </p:cNvPr>
          <p:cNvCxnSpPr>
            <a:cxnSpLocks/>
          </p:cNvCxnSpPr>
          <p:nvPr/>
        </p:nvCxnSpPr>
        <p:spPr>
          <a:xfrm>
            <a:off x="838200" y="1440611"/>
            <a:ext cx="1117122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7532A5B-829E-41F9-9CC1-2A8DA7E3CE1D}"/>
              </a:ext>
            </a:extLst>
          </p:cNvPr>
          <p:cNvCxnSpPr>
            <a:cxnSpLocks/>
          </p:cNvCxnSpPr>
          <p:nvPr/>
        </p:nvCxnSpPr>
        <p:spPr>
          <a:xfrm flipV="1">
            <a:off x="833751" y="1682151"/>
            <a:ext cx="11182845" cy="1063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8027E8D-7241-43C0-8BC5-5E8E90C259E7}"/>
              </a:ext>
            </a:extLst>
          </p:cNvPr>
          <p:cNvCxnSpPr/>
          <p:nvPr/>
        </p:nvCxnSpPr>
        <p:spPr>
          <a:xfrm>
            <a:off x="11533516" y="1259457"/>
            <a:ext cx="0" cy="18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BFA45FB-27A1-4432-B121-CA97B0B3E30D}"/>
              </a:ext>
            </a:extLst>
          </p:cNvPr>
          <p:cNvCxnSpPr>
            <a:cxnSpLocks/>
          </p:cNvCxnSpPr>
          <p:nvPr/>
        </p:nvCxnSpPr>
        <p:spPr>
          <a:xfrm flipV="1">
            <a:off x="11533516" y="1682152"/>
            <a:ext cx="0" cy="198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397AE41-AF0A-4EA7-9348-E457EF47314D}"/>
              </a:ext>
            </a:extLst>
          </p:cNvPr>
          <p:cNvCxnSpPr>
            <a:cxnSpLocks/>
          </p:cNvCxnSpPr>
          <p:nvPr/>
        </p:nvCxnSpPr>
        <p:spPr>
          <a:xfrm>
            <a:off x="842650" y="2329131"/>
            <a:ext cx="11182573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C87B1D5-353F-41DB-B236-E0A88FDFEBBD}"/>
              </a:ext>
            </a:extLst>
          </p:cNvPr>
          <p:cNvCxnSpPr>
            <a:cxnSpLocks/>
          </p:cNvCxnSpPr>
          <p:nvPr/>
        </p:nvCxnSpPr>
        <p:spPr>
          <a:xfrm flipV="1">
            <a:off x="842650" y="2446936"/>
            <a:ext cx="11178396" cy="853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95D7F40-8F67-4A01-91B5-5B80D29CC439}"/>
              </a:ext>
            </a:extLst>
          </p:cNvPr>
          <p:cNvCxnSpPr/>
          <p:nvPr/>
        </p:nvCxnSpPr>
        <p:spPr>
          <a:xfrm>
            <a:off x="11522013" y="2145876"/>
            <a:ext cx="0" cy="18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3B161AE-DC07-4DA8-9442-B4BF01CB87D2}"/>
              </a:ext>
            </a:extLst>
          </p:cNvPr>
          <p:cNvCxnSpPr>
            <a:cxnSpLocks/>
          </p:cNvCxnSpPr>
          <p:nvPr/>
        </p:nvCxnSpPr>
        <p:spPr>
          <a:xfrm flipV="1">
            <a:off x="11522013" y="2455474"/>
            <a:ext cx="0" cy="198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5471ECC-3048-4A64-9D2A-C2A2A5616736}"/>
              </a:ext>
            </a:extLst>
          </p:cNvPr>
          <p:cNvSpPr txBox="1"/>
          <p:nvPr/>
        </p:nvSpPr>
        <p:spPr>
          <a:xfrm>
            <a:off x="11153895" y="1373749"/>
            <a:ext cx="100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margin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2CC7961-DCC7-4024-AAB7-56120ED3A561}"/>
              </a:ext>
            </a:extLst>
          </p:cNvPr>
          <p:cNvSpPr txBox="1"/>
          <p:nvPr/>
        </p:nvSpPr>
        <p:spPr>
          <a:xfrm>
            <a:off x="11297254" y="2605797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spacing</a:t>
            </a:r>
          </a:p>
        </p:txBody>
      </p:sp>
      <p:sp>
        <p:nvSpPr>
          <p:cNvPr id="97" name="Flowchart: Connector 96">
            <a:extLst>
              <a:ext uri="{FF2B5EF4-FFF2-40B4-BE49-F238E27FC236}">
                <a16:creationId xmlns:a16="http://schemas.microsoft.com/office/drawing/2014/main" id="{55F8BCCC-E1A7-49C8-ABB3-A4463B38678F}"/>
              </a:ext>
            </a:extLst>
          </p:cNvPr>
          <p:cNvSpPr/>
          <p:nvPr/>
        </p:nvSpPr>
        <p:spPr>
          <a:xfrm>
            <a:off x="1156681" y="3719045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lowchart: Connector 97">
            <a:extLst>
              <a:ext uri="{FF2B5EF4-FFF2-40B4-BE49-F238E27FC236}">
                <a16:creationId xmlns:a16="http://schemas.microsoft.com/office/drawing/2014/main" id="{BC92B33C-8BE9-48F4-9C9B-29F9F60563AB}"/>
              </a:ext>
            </a:extLst>
          </p:cNvPr>
          <p:cNvSpPr/>
          <p:nvPr/>
        </p:nvSpPr>
        <p:spPr>
          <a:xfrm>
            <a:off x="2440540" y="3724705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lowchart: Connector 98">
            <a:extLst>
              <a:ext uri="{FF2B5EF4-FFF2-40B4-BE49-F238E27FC236}">
                <a16:creationId xmlns:a16="http://schemas.microsoft.com/office/drawing/2014/main" id="{DC0BD478-52D8-4A26-9470-9EA6F74865D1}"/>
              </a:ext>
            </a:extLst>
          </p:cNvPr>
          <p:cNvSpPr/>
          <p:nvPr/>
        </p:nvSpPr>
        <p:spPr>
          <a:xfrm>
            <a:off x="3700747" y="3733332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lowchart: Connector 99">
            <a:extLst>
              <a:ext uri="{FF2B5EF4-FFF2-40B4-BE49-F238E27FC236}">
                <a16:creationId xmlns:a16="http://schemas.microsoft.com/office/drawing/2014/main" id="{E671A15E-38D3-4317-B25E-09BC81D1224D}"/>
              </a:ext>
            </a:extLst>
          </p:cNvPr>
          <p:cNvSpPr/>
          <p:nvPr/>
        </p:nvSpPr>
        <p:spPr>
          <a:xfrm>
            <a:off x="5026242" y="3733332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lowchart: Connector 100">
            <a:extLst>
              <a:ext uri="{FF2B5EF4-FFF2-40B4-BE49-F238E27FC236}">
                <a16:creationId xmlns:a16="http://schemas.microsoft.com/office/drawing/2014/main" id="{D3979AC2-D401-42CE-A05A-38B2F7114656}"/>
              </a:ext>
            </a:extLst>
          </p:cNvPr>
          <p:cNvSpPr/>
          <p:nvPr/>
        </p:nvSpPr>
        <p:spPr>
          <a:xfrm>
            <a:off x="6312920" y="3730366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lowchart: Connector 101">
            <a:extLst>
              <a:ext uri="{FF2B5EF4-FFF2-40B4-BE49-F238E27FC236}">
                <a16:creationId xmlns:a16="http://schemas.microsoft.com/office/drawing/2014/main" id="{4EE01278-94F1-4DD3-BB28-455B935C0033}"/>
              </a:ext>
            </a:extLst>
          </p:cNvPr>
          <p:cNvSpPr/>
          <p:nvPr/>
        </p:nvSpPr>
        <p:spPr>
          <a:xfrm>
            <a:off x="7666391" y="3719044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lowchart: Connector 102">
            <a:extLst>
              <a:ext uri="{FF2B5EF4-FFF2-40B4-BE49-F238E27FC236}">
                <a16:creationId xmlns:a16="http://schemas.microsoft.com/office/drawing/2014/main" id="{DF9B738D-AE2A-4C38-BB58-EF72B610CB30}"/>
              </a:ext>
            </a:extLst>
          </p:cNvPr>
          <p:cNvSpPr/>
          <p:nvPr/>
        </p:nvSpPr>
        <p:spPr>
          <a:xfrm>
            <a:off x="8953069" y="3730365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lowchart: Connector 103">
            <a:extLst>
              <a:ext uri="{FF2B5EF4-FFF2-40B4-BE49-F238E27FC236}">
                <a16:creationId xmlns:a16="http://schemas.microsoft.com/office/drawing/2014/main" id="{89FD369B-76DC-4BC0-9A11-736E81CC36D1}"/>
              </a:ext>
            </a:extLst>
          </p:cNvPr>
          <p:cNvSpPr/>
          <p:nvPr/>
        </p:nvSpPr>
        <p:spPr>
          <a:xfrm>
            <a:off x="1098521" y="2516098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lowchart: Connector 104">
            <a:extLst>
              <a:ext uri="{FF2B5EF4-FFF2-40B4-BE49-F238E27FC236}">
                <a16:creationId xmlns:a16="http://schemas.microsoft.com/office/drawing/2014/main" id="{50668C06-4DED-47E9-ACD9-72F630EE084E}"/>
              </a:ext>
            </a:extLst>
          </p:cNvPr>
          <p:cNvSpPr/>
          <p:nvPr/>
        </p:nvSpPr>
        <p:spPr>
          <a:xfrm>
            <a:off x="1051315" y="1325834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lowchart: Connector 105">
            <a:extLst>
              <a:ext uri="{FF2B5EF4-FFF2-40B4-BE49-F238E27FC236}">
                <a16:creationId xmlns:a16="http://schemas.microsoft.com/office/drawing/2014/main" id="{AEB32685-6517-4606-8BA3-53FA87608813}"/>
              </a:ext>
            </a:extLst>
          </p:cNvPr>
          <p:cNvSpPr/>
          <p:nvPr/>
        </p:nvSpPr>
        <p:spPr>
          <a:xfrm>
            <a:off x="1194557" y="4908400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lowchart: Connector 106">
            <a:extLst>
              <a:ext uri="{FF2B5EF4-FFF2-40B4-BE49-F238E27FC236}">
                <a16:creationId xmlns:a16="http://schemas.microsoft.com/office/drawing/2014/main" id="{8AEAFF6B-519B-4757-8C6F-64BDC6B89A8F}"/>
              </a:ext>
            </a:extLst>
          </p:cNvPr>
          <p:cNvSpPr/>
          <p:nvPr/>
        </p:nvSpPr>
        <p:spPr>
          <a:xfrm>
            <a:off x="1140439" y="6113010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49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4F301-F24E-4AFE-8AF4-6B31372F2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Modules, Classes, and Methods</a:t>
            </a:r>
          </a:p>
        </p:txBody>
      </p:sp>
      <p:pic>
        <p:nvPicPr>
          <p:cNvPr id="4" name="Graphic 3" descr="Classroom with solid fill">
            <a:extLst>
              <a:ext uri="{FF2B5EF4-FFF2-40B4-BE49-F238E27FC236}">
                <a16:creationId xmlns:a16="http://schemas.microsoft.com/office/drawing/2014/main" id="{9E9ACD12-0137-4022-95EB-7CA0ACE21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984288"/>
            <a:ext cx="2271471" cy="2271471"/>
          </a:xfrm>
          <a:prstGeom prst="rect">
            <a:avLst/>
          </a:prstGeom>
        </p:spPr>
      </p:pic>
      <p:pic>
        <p:nvPicPr>
          <p:cNvPr id="6" name="Graphic 5" descr="Cheers outline">
            <a:extLst>
              <a:ext uri="{FF2B5EF4-FFF2-40B4-BE49-F238E27FC236}">
                <a16:creationId xmlns:a16="http://schemas.microsoft.com/office/drawing/2014/main" id="{4DCC4CF0-45B8-43D8-9C88-2B84B67596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5056" y="2559245"/>
            <a:ext cx="914400" cy="914400"/>
          </a:xfrm>
          <a:prstGeom prst="rect">
            <a:avLst/>
          </a:prstGeom>
        </p:spPr>
      </p:pic>
      <p:pic>
        <p:nvPicPr>
          <p:cNvPr id="7" name="Graphic 6" descr="Cheers outline">
            <a:extLst>
              <a:ext uri="{FF2B5EF4-FFF2-40B4-BE49-F238E27FC236}">
                <a16:creationId xmlns:a16="http://schemas.microsoft.com/office/drawing/2014/main" id="{82662C97-705A-4862-84B8-87C931B67E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5056" y="3662824"/>
            <a:ext cx="914400" cy="914400"/>
          </a:xfrm>
          <a:prstGeom prst="rect">
            <a:avLst/>
          </a:prstGeom>
        </p:spPr>
      </p:pic>
      <p:pic>
        <p:nvPicPr>
          <p:cNvPr id="8" name="Graphic 7" descr="Cheers outline">
            <a:extLst>
              <a:ext uri="{FF2B5EF4-FFF2-40B4-BE49-F238E27FC236}">
                <a16:creationId xmlns:a16="http://schemas.microsoft.com/office/drawing/2014/main" id="{80EB45E3-E974-4547-8C50-EED445398E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5056" y="4766403"/>
            <a:ext cx="914400" cy="9144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A6FFD6-8604-4C9B-B8FD-5B0B363E0775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109671" y="3016445"/>
            <a:ext cx="1245385" cy="1103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96AC7F-8AAA-49B9-AAF8-66168055E57C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109671" y="4120024"/>
            <a:ext cx="12453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64F65F-3EB3-4E6B-A082-F40F2C48E86A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109671" y="4120024"/>
            <a:ext cx="1245385" cy="1103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School boy with solid fill">
            <a:extLst>
              <a:ext uri="{FF2B5EF4-FFF2-40B4-BE49-F238E27FC236}">
                <a16:creationId xmlns:a16="http://schemas.microsoft.com/office/drawing/2014/main" id="{E69D4612-8A47-40EF-AC80-432364EC8C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7708" y="1366913"/>
            <a:ext cx="914400" cy="914400"/>
          </a:xfrm>
          <a:prstGeom prst="rect">
            <a:avLst/>
          </a:prstGeom>
        </p:spPr>
      </p:pic>
      <p:pic>
        <p:nvPicPr>
          <p:cNvPr id="17" name="Graphic 16" descr="School boy with solid fill">
            <a:extLst>
              <a:ext uri="{FF2B5EF4-FFF2-40B4-BE49-F238E27FC236}">
                <a16:creationId xmlns:a16="http://schemas.microsoft.com/office/drawing/2014/main" id="{B333CC1E-0BA1-4BBD-AD4F-525FFB726E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29241" y="2559245"/>
            <a:ext cx="914400" cy="914400"/>
          </a:xfrm>
          <a:prstGeom prst="rect">
            <a:avLst/>
          </a:prstGeom>
        </p:spPr>
      </p:pic>
      <p:pic>
        <p:nvPicPr>
          <p:cNvPr id="18" name="Graphic 17" descr="School boy with solid fill">
            <a:extLst>
              <a:ext uri="{FF2B5EF4-FFF2-40B4-BE49-F238E27FC236}">
                <a16:creationId xmlns:a16="http://schemas.microsoft.com/office/drawing/2014/main" id="{E4EE3E8D-B280-4E39-B946-424F0C750D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7708" y="3751577"/>
            <a:ext cx="914400" cy="9144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90C824-987A-42F8-B408-B9A5CE27C1E0}"/>
              </a:ext>
            </a:extLst>
          </p:cNvPr>
          <p:cNvCxnSpPr>
            <a:stCxn id="6" idx="3"/>
            <a:endCxn id="16" idx="1"/>
          </p:cNvCxnSpPr>
          <p:nvPr/>
        </p:nvCxnSpPr>
        <p:spPr>
          <a:xfrm flipV="1">
            <a:off x="5269456" y="1824113"/>
            <a:ext cx="1258252" cy="1192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0852E6-17FA-4B4B-A815-8BB0C0D64893}"/>
              </a:ext>
            </a:extLst>
          </p:cNvPr>
          <p:cNvCxnSpPr>
            <a:stCxn id="6" idx="3"/>
            <a:endCxn id="17" idx="1"/>
          </p:cNvCxnSpPr>
          <p:nvPr/>
        </p:nvCxnSpPr>
        <p:spPr>
          <a:xfrm>
            <a:off x="5269456" y="3016445"/>
            <a:ext cx="2159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6747B5-9805-4E2B-8B50-F1B7B73BD3F4}"/>
              </a:ext>
            </a:extLst>
          </p:cNvPr>
          <p:cNvCxnSpPr>
            <a:stCxn id="6" idx="3"/>
            <a:endCxn id="18" idx="1"/>
          </p:cNvCxnSpPr>
          <p:nvPr/>
        </p:nvCxnSpPr>
        <p:spPr>
          <a:xfrm>
            <a:off x="5269456" y="3016445"/>
            <a:ext cx="1258252" cy="1192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C6B3708-559E-479D-B370-D09EDB804786}"/>
              </a:ext>
            </a:extLst>
          </p:cNvPr>
          <p:cNvSpPr txBox="1"/>
          <p:nvPr/>
        </p:nvSpPr>
        <p:spPr>
          <a:xfrm>
            <a:off x="1290543" y="5680802"/>
            <a:ext cx="1366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u="sng" dirty="0">
                <a:solidFill>
                  <a:schemeClr val="accent5">
                    <a:lumMod val="75000"/>
                  </a:schemeClr>
                </a:solidFill>
              </a:rPr>
              <a:t>Modules</a:t>
            </a:r>
          </a:p>
          <a:p>
            <a:pPr algn="ctr"/>
            <a:r>
              <a:rPr lang="en-US" sz="2000" dirty="0"/>
              <a:t>are like</a:t>
            </a:r>
          </a:p>
          <a:p>
            <a:pPr algn="ctr"/>
            <a:r>
              <a:rPr lang="en-US" sz="2000" i="1" dirty="0"/>
              <a:t>Classrooms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C01407-F366-4FBC-9FE1-BBAA640CD418}"/>
              </a:ext>
            </a:extLst>
          </p:cNvPr>
          <p:cNvSpPr txBox="1"/>
          <p:nvPr/>
        </p:nvSpPr>
        <p:spPr>
          <a:xfrm>
            <a:off x="4344243" y="5680803"/>
            <a:ext cx="9360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u="sng" dirty="0">
                <a:solidFill>
                  <a:schemeClr val="accent5">
                    <a:lumMod val="75000"/>
                  </a:schemeClr>
                </a:solidFill>
              </a:rPr>
              <a:t>Classes</a:t>
            </a:r>
          </a:p>
          <a:p>
            <a:pPr algn="ctr"/>
            <a:r>
              <a:rPr lang="en-US" sz="2000" dirty="0"/>
              <a:t>are like</a:t>
            </a:r>
          </a:p>
          <a:p>
            <a:pPr algn="ctr"/>
            <a:r>
              <a:rPr lang="en-US" sz="2000" i="1" dirty="0"/>
              <a:t>Teams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F7511D-5B03-4F73-ACC9-0CBF24253B75}"/>
              </a:ext>
            </a:extLst>
          </p:cNvPr>
          <p:cNvSpPr txBox="1"/>
          <p:nvPr/>
        </p:nvSpPr>
        <p:spPr>
          <a:xfrm>
            <a:off x="6354764" y="5680801"/>
            <a:ext cx="16869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u="sng" dirty="0">
                <a:solidFill>
                  <a:schemeClr val="accent5">
                    <a:lumMod val="75000"/>
                  </a:schemeClr>
                </a:solidFill>
              </a:rPr>
              <a:t>Class Methods</a:t>
            </a:r>
          </a:p>
          <a:p>
            <a:pPr algn="ctr"/>
            <a:r>
              <a:rPr lang="en-US" sz="2000" dirty="0"/>
              <a:t>are like</a:t>
            </a:r>
          </a:p>
          <a:p>
            <a:pPr algn="ctr"/>
            <a:r>
              <a:rPr lang="en-US" sz="2000" i="1" dirty="0"/>
              <a:t>Kids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4C2AA4-1163-4D5B-AB25-636A117D5AFF}"/>
              </a:ext>
            </a:extLst>
          </p:cNvPr>
          <p:cNvSpPr txBox="1"/>
          <p:nvPr/>
        </p:nvSpPr>
        <p:spPr>
          <a:xfrm>
            <a:off x="3232784" y="1639655"/>
            <a:ext cx="28377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chemeClr val="accent5">
                    <a:lumMod val="75000"/>
                  </a:schemeClr>
                </a:solidFill>
              </a:rPr>
              <a:t>Class Properties </a:t>
            </a:r>
            <a:r>
              <a:rPr lang="en-US" sz="2000" dirty="0"/>
              <a:t>are like</a:t>
            </a:r>
          </a:p>
          <a:p>
            <a:pPr algn="ctr"/>
            <a:r>
              <a:rPr lang="en-US" sz="2000" i="1" dirty="0"/>
              <a:t>Shared Resources</a:t>
            </a: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3CDF72D9-36D6-4B84-8AE2-8F54CA821DDA}"/>
              </a:ext>
            </a:extLst>
          </p:cNvPr>
          <p:cNvSpPr/>
          <p:nvPr/>
        </p:nvSpPr>
        <p:spPr>
          <a:xfrm>
            <a:off x="8581167" y="1366913"/>
            <a:ext cx="489285" cy="53295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14A5279-F85A-4681-9416-0379174ED220}"/>
              </a:ext>
            </a:extLst>
          </p:cNvPr>
          <p:cNvSpPr/>
          <p:nvPr/>
        </p:nvSpPr>
        <p:spPr>
          <a:xfrm>
            <a:off x="9164934" y="1690882"/>
            <a:ext cx="1049419" cy="132556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Reuse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DFBE74-E3B1-49E7-8B48-A055ADC03220}"/>
              </a:ext>
            </a:extLst>
          </p:cNvPr>
          <p:cNvSpPr/>
          <p:nvPr/>
        </p:nvSpPr>
        <p:spPr>
          <a:xfrm>
            <a:off x="10106894" y="1271604"/>
            <a:ext cx="1049419" cy="132556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/>
              <a:t>Divide</a:t>
            </a:r>
          </a:p>
          <a:p>
            <a:pPr algn="ctr"/>
            <a:r>
              <a:rPr lang="en-US" sz="1400" dirty="0"/>
              <a:t>and</a:t>
            </a:r>
          </a:p>
          <a:p>
            <a:pPr algn="ctr"/>
            <a:r>
              <a:rPr lang="en-US" sz="1400" dirty="0"/>
              <a:t>Conquer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BB63923-5634-4D28-8B9A-355890D7ACAC}"/>
              </a:ext>
            </a:extLst>
          </p:cNvPr>
          <p:cNvSpPr/>
          <p:nvPr/>
        </p:nvSpPr>
        <p:spPr>
          <a:xfrm>
            <a:off x="10796680" y="2103437"/>
            <a:ext cx="1049419" cy="132556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Separation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of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Concerns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835EA0-FFEF-41A5-8BC2-4C4F527BFFB9}"/>
              </a:ext>
            </a:extLst>
          </p:cNvPr>
          <p:cNvCxnSpPr>
            <a:cxnSpLocks/>
            <a:stCxn id="3" idx="4"/>
            <a:endCxn id="45" idx="0"/>
          </p:cNvCxnSpPr>
          <p:nvPr/>
        </p:nvCxnSpPr>
        <p:spPr>
          <a:xfrm>
            <a:off x="9689644" y="3016445"/>
            <a:ext cx="512059" cy="303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9BC6228-C2A7-4CCB-B5DD-4C08A4F5737E}"/>
              </a:ext>
            </a:extLst>
          </p:cNvPr>
          <p:cNvCxnSpPr>
            <a:cxnSpLocks/>
            <a:stCxn id="23" idx="4"/>
            <a:endCxn id="45" idx="0"/>
          </p:cNvCxnSpPr>
          <p:nvPr/>
        </p:nvCxnSpPr>
        <p:spPr>
          <a:xfrm flipH="1">
            <a:off x="10201703" y="2597167"/>
            <a:ext cx="429901" cy="3450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75CD467-7082-494F-9153-2D852CB17970}"/>
              </a:ext>
            </a:extLst>
          </p:cNvPr>
          <p:cNvCxnSpPr>
            <a:cxnSpLocks/>
            <a:stCxn id="25" idx="4"/>
            <a:endCxn id="45" idx="0"/>
          </p:cNvCxnSpPr>
          <p:nvPr/>
        </p:nvCxnSpPr>
        <p:spPr>
          <a:xfrm flipH="1">
            <a:off x="10201703" y="3429000"/>
            <a:ext cx="1119687" cy="2618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60ED952-BFEC-4C05-88BD-8EE88434622D}"/>
              </a:ext>
            </a:extLst>
          </p:cNvPr>
          <p:cNvSpPr txBox="1"/>
          <p:nvPr/>
        </p:nvSpPr>
        <p:spPr>
          <a:xfrm>
            <a:off x="8692550" y="3325735"/>
            <a:ext cx="24145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Structure</a:t>
            </a:r>
          </a:p>
          <a:p>
            <a:pPr algn="ctr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And</a:t>
            </a:r>
          </a:p>
          <a:p>
            <a:pPr algn="ctr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Cooperation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724298C-BAB9-4ADE-B7D4-F349E10F32D9}"/>
              </a:ext>
            </a:extLst>
          </p:cNvPr>
          <p:cNvSpPr/>
          <p:nvPr/>
        </p:nvSpPr>
        <p:spPr>
          <a:xfrm>
            <a:off x="9164934" y="6047319"/>
            <a:ext cx="2073538" cy="51246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Awesome Software</a:t>
            </a:r>
          </a:p>
        </p:txBody>
      </p:sp>
    </p:spTree>
    <p:extLst>
      <p:ext uri="{BB962C8B-B14F-4D97-AF65-F5344CB8AC3E}">
        <p14:creationId xmlns:p14="http://schemas.microsoft.com/office/powerpoint/2010/main" val="111456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6B4F-984C-405E-8F03-412E63268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about Classes – Inheritance!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65B62F6E-C42F-462D-B4C9-418D766FA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30" y="1216664"/>
            <a:ext cx="6494970" cy="343006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F77C3A4-08C1-44E7-8ED4-0A73936416BB}"/>
              </a:ext>
            </a:extLst>
          </p:cNvPr>
          <p:cNvSpPr/>
          <p:nvPr/>
        </p:nvSpPr>
        <p:spPr>
          <a:xfrm>
            <a:off x="914400" y="1612231"/>
            <a:ext cx="4716379" cy="404261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class Animal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eat() { ...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move(area) { ...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class Dog extends Animal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bark() { ...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class Cat extends Animal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meow() { ...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class Cow extends Animal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giveMilk</a:t>
            </a:r>
            <a:r>
              <a:rPr lang="en-US" sz="1600" dirty="0">
                <a:latin typeface="Consolas" panose="020B0609020204030204" pitchFamily="49" charset="0"/>
              </a:rPr>
              <a:t>() { ...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D45C91-4AD4-4553-B03D-91C7E0CD51A7}"/>
              </a:ext>
            </a:extLst>
          </p:cNvPr>
          <p:cNvSpPr/>
          <p:nvPr/>
        </p:nvSpPr>
        <p:spPr>
          <a:xfrm>
            <a:off x="6979375" y="4646726"/>
            <a:ext cx="3424989" cy="21021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let </a:t>
            </a:r>
            <a:r>
              <a:rPr lang="en-US" dirty="0" err="1">
                <a:latin typeface="Consolas" panose="020B0609020204030204" pitchFamily="49" charset="0"/>
              </a:rPr>
              <a:t>steve</a:t>
            </a:r>
            <a:r>
              <a:rPr lang="en-US" dirty="0">
                <a:latin typeface="Consolas" panose="020B0609020204030204" pitchFamily="49" charset="0"/>
              </a:rPr>
              <a:t> = new Dog();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steve.move</a:t>
            </a:r>
            <a:r>
              <a:rPr lang="en-US" dirty="0">
                <a:latin typeface="Consolas" panose="020B0609020204030204" pitchFamily="49" charset="0"/>
              </a:rPr>
              <a:t>(playground);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steve.bark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steve.eat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let </a:t>
            </a:r>
            <a:r>
              <a:rPr lang="en-US" dirty="0" err="1">
                <a:latin typeface="Consolas" panose="020B0609020204030204" pitchFamily="49" charset="0"/>
              </a:rPr>
              <a:t>leslie</a:t>
            </a:r>
            <a:r>
              <a:rPr lang="en-US" dirty="0">
                <a:latin typeface="Consolas" panose="020B0609020204030204" pitchFamily="49" charset="0"/>
              </a:rPr>
              <a:t> = new Cat();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leslie.meow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07782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100" y="349250"/>
            <a:ext cx="11099800" cy="180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46381-7FF8-4B6D-8AF5-01821CA6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1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600">
                <a:solidFill>
                  <a:srgbClr val="FFFFFF"/>
                </a:solidFill>
              </a:rPr>
              <a:t>Towards Better Design and Coding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D5DB136-D8B0-4B39-9999-F46C81174D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816189"/>
              </p:ext>
            </p:extLst>
          </p:nvPr>
        </p:nvGraphicFramePr>
        <p:xfrm>
          <a:off x="838200" y="2455101"/>
          <a:ext cx="10515600" cy="3721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1866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9DADF-B9AE-4ECE-A530-3B438E0D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Classic Video Game – Tetris </a:t>
            </a:r>
            <a:r>
              <a:rPr lang="en-US" dirty="0">
                <a:hlinkClick r:id="rId2"/>
              </a:rPr>
              <a:t>https://www.youtube.com/watch?v=SHBYOCl8Ogg</a:t>
            </a:r>
            <a:endParaRPr lang="en-US" dirty="0"/>
          </a:p>
        </p:txBody>
      </p:sp>
      <p:pic>
        <p:nvPicPr>
          <p:cNvPr id="2056" name="Picture 8" descr="Tetris (1988, MSX2, BPS) | Generation MSX">
            <a:extLst>
              <a:ext uri="{FF2B5EF4-FFF2-40B4-BE49-F238E27FC236}">
                <a16:creationId xmlns:a16="http://schemas.microsoft.com/office/drawing/2014/main" id="{50F78D9C-2E08-4367-A21F-2C59FCC22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590" y="1572908"/>
            <a:ext cx="6867896" cy="515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986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C3AF-806C-44D6-89C7-BB044A90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Game – Tetris</a:t>
            </a:r>
          </a:p>
        </p:txBody>
      </p:sp>
      <p:pic>
        <p:nvPicPr>
          <p:cNvPr id="1026" name="Picture 2" descr="Tetris GIF on GIFER - by Bladecaster">
            <a:extLst>
              <a:ext uri="{FF2B5EF4-FFF2-40B4-BE49-F238E27FC236}">
                <a16:creationId xmlns:a16="http://schemas.microsoft.com/office/drawing/2014/main" id="{691310F6-F226-41FB-8785-18659E22E9E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658" y="1552665"/>
            <a:ext cx="3847353" cy="482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Learn about the history of Tetris from the evolution of the rule that blocks  fall - GIGAZINE">
            <a:extLst>
              <a:ext uri="{FF2B5EF4-FFF2-40B4-BE49-F238E27FC236}">
                <a16:creationId xmlns:a16="http://schemas.microsoft.com/office/drawing/2014/main" id="{2AE8AD08-BB7F-4B36-AD39-4057310CE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718" y="1871662"/>
            <a:ext cx="4143375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796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8100-480A-4E42-A0DA-C553B47A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Tetris Game Play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AEBCC-8AD6-4134-83D9-698B62844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 types of pieces (I, J, L, O, S, T, Z)</a:t>
            </a:r>
          </a:p>
          <a:p>
            <a:r>
              <a:rPr lang="en-US" dirty="0"/>
              <a:t>A piece drops down at a given speed which cannot be reduced</a:t>
            </a:r>
          </a:p>
          <a:p>
            <a:r>
              <a:rPr lang="en-US" dirty="0"/>
              <a:t>When a piece lands on another piece or the bottom it stops and stays there</a:t>
            </a:r>
          </a:p>
          <a:p>
            <a:r>
              <a:rPr lang="en-US" dirty="0"/>
              <a:t>When a line is completed (filled with no gap) it disappears</a:t>
            </a:r>
          </a:p>
          <a:p>
            <a:r>
              <a:rPr lang="en-US" dirty="0"/>
              <a:t>When the game space is filled up the game ends</a:t>
            </a:r>
          </a:p>
          <a:p>
            <a:r>
              <a:rPr lang="en-US" dirty="0"/>
              <a:t>Player control: LEFT, RIGHT, ROTATE, DOWN, DROP</a:t>
            </a:r>
          </a:p>
        </p:txBody>
      </p:sp>
    </p:spTree>
    <p:extLst>
      <p:ext uri="{BB962C8B-B14F-4D97-AF65-F5344CB8AC3E}">
        <p14:creationId xmlns:p14="http://schemas.microsoft.com/office/powerpoint/2010/main" val="2712015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52F03-779B-40AB-AAD1-9155F4A5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Tetris Game Play – Product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B43A9-032B-4AE6-B2EC-D37FA8419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Pieces controlled by computer</a:t>
            </a:r>
          </a:p>
          <a:p>
            <a:pPr lvl="1"/>
            <a:r>
              <a:rPr lang="en-US" dirty="0"/>
              <a:t>Moves down at a given speed (0.5 second per grid @ level 2)</a:t>
            </a:r>
          </a:p>
          <a:p>
            <a:pPr lvl="1"/>
            <a:r>
              <a:rPr lang="en-US" dirty="0"/>
              <a:t>Make sure the piece stays in the “game space”</a:t>
            </a:r>
          </a:p>
          <a:p>
            <a:pPr lvl="1"/>
            <a:r>
              <a:rPr lang="en-US" dirty="0"/>
              <a:t>Detect when the piece touches “ground”</a:t>
            </a:r>
          </a:p>
          <a:p>
            <a:pPr lvl="1"/>
            <a:r>
              <a:rPr lang="en-US" dirty="0"/>
              <a:t>Continue to generate a new piece randomly at the same chance</a:t>
            </a:r>
          </a:p>
          <a:p>
            <a:pPr lvl="1"/>
            <a:r>
              <a:rPr lang="en-US" dirty="0"/>
              <a:t>Compute game score</a:t>
            </a:r>
          </a:p>
          <a:p>
            <a:r>
              <a:rPr lang="en-US" dirty="0"/>
              <a:t>Player controls</a:t>
            </a:r>
          </a:p>
          <a:p>
            <a:pPr lvl="1"/>
            <a:r>
              <a:rPr lang="en-US" dirty="0"/>
              <a:t>Left, right, rotate counter-clockwise, speedup (down 3 grids), drop</a:t>
            </a:r>
          </a:p>
          <a:p>
            <a:r>
              <a:rPr lang="en-US" dirty="0"/>
              <a:t>Game space</a:t>
            </a:r>
          </a:p>
          <a:p>
            <a:pPr lvl="1"/>
            <a:r>
              <a:rPr lang="en-US" dirty="0"/>
              <a:t>10 columns x 20 rows</a:t>
            </a:r>
          </a:p>
        </p:txBody>
      </p:sp>
    </p:spTree>
    <p:extLst>
      <p:ext uri="{BB962C8B-B14F-4D97-AF65-F5344CB8AC3E}">
        <p14:creationId xmlns:p14="http://schemas.microsoft.com/office/powerpoint/2010/main" val="406885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D8DFE32-6E22-408B-A1CC-753BD1FF606F}"/>
              </a:ext>
            </a:extLst>
          </p:cNvPr>
          <p:cNvCxnSpPr>
            <a:cxnSpLocks/>
            <a:stCxn id="67" idx="3"/>
            <a:endCxn id="74" idx="1"/>
          </p:cNvCxnSpPr>
          <p:nvPr/>
        </p:nvCxnSpPr>
        <p:spPr>
          <a:xfrm>
            <a:off x="3857064" y="4983079"/>
            <a:ext cx="1438302" cy="77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463460D-37A1-44CF-9066-5546A25921B9}"/>
              </a:ext>
            </a:extLst>
          </p:cNvPr>
          <p:cNvCxnSpPr>
            <a:cxnSpLocks/>
            <a:stCxn id="67" idx="3"/>
            <a:endCxn id="69" idx="1"/>
          </p:cNvCxnSpPr>
          <p:nvPr/>
        </p:nvCxnSpPr>
        <p:spPr>
          <a:xfrm flipV="1">
            <a:off x="3857064" y="4279949"/>
            <a:ext cx="1438302" cy="70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8574C0B-2C48-49AA-ACE9-145464557CF9}"/>
              </a:ext>
            </a:extLst>
          </p:cNvPr>
          <p:cNvCxnSpPr>
            <a:cxnSpLocks/>
            <a:stCxn id="62" idx="3"/>
            <a:endCxn id="56" idx="1"/>
          </p:cNvCxnSpPr>
          <p:nvPr/>
        </p:nvCxnSpPr>
        <p:spPr>
          <a:xfrm>
            <a:off x="3857064" y="2811092"/>
            <a:ext cx="1438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DEE7CC0C-44F7-454D-A7C5-3D37D742F2B4}"/>
              </a:ext>
            </a:extLst>
          </p:cNvPr>
          <p:cNvSpPr/>
          <p:nvPr/>
        </p:nvSpPr>
        <p:spPr>
          <a:xfrm>
            <a:off x="5295366" y="2353892"/>
            <a:ext cx="1267164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Operand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CE7412D-3F83-4EF2-BC54-36509A8EDB44}"/>
              </a:ext>
            </a:extLst>
          </p:cNvPr>
          <p:cNvSpPr/>
          <p:nvPr/>
        </p:nvSpPr>
        <p:spPr>
          <a:xfrm>
            <a:off x="6562530" y="2353892"/>
            <a:ext cx="1267164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Operator</a:t>
            </a:r>
          </a:p>
          <a:p>
            <a:pPr algn="ctr"/>
            <a:r>
              <a:rPr lang="en-US" dirty="0"/>
              <a:t>+, −, *, /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567EAF-93CC-4AB5-BEBF-800A86B2DDE6}"/>
              </a:ext>
            </a:extLst>
          </p:cNvPr>
          <p:cNvSpPr/>
          <p:nvPr/>
        </p:nvSpPr>
        <p:spPr>
          <a:xfrm>
            <a:off x="7829694" y="2352263"/>
            <a:ext cx="1267164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Operand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0D088F3-B5C1-47F3-A289-16317EC16B5A}"/>
              </a:ext>
            </a:extLst>
          </p:cNvPr>
          <p:cNvSpPr/>
          <p:nvPr/>
        </p:nvSpPr>
        <p:spPr>
          <a:xfrm>
            <a:off x="2589900" y="2353892"/>
            <a:ext cx="1267164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Expression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C6B4E07-65AF-46D8-AE50-246286FAFCE6}"/>
              </a:ext>
            </a:extLst>
          </p:cNvPr>
          <p:cNvSpPr/>
          <p:nvPr/>
        </p:nvSpPr>
        <p:spPr>
          <a:xfrm>
            <a:off x="2589900" y="4525879"/>
            <a:ext cx="1267164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Operand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2D5A42C-0BB9-4403-AEF2-D2A43D70D0FF}"/>
              </a:ext>
            </a:extLst>
          </p:cNvPr>
          <p:cNvSpPr/>
          <p:nvPr/>
        </p:nvSpPr>
        <p:spPr>
          <a:xfrm>
            <a:off x="5295366" y="3822749"/>
            <a:ext cx="1267164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3A6BB85-82D2-4465-97C6-E3A95E3557E2}"/>
              </a:ext>
            </a:extLst>
          </p:cNvPr>
          <p:cNvSpPr/>
          <p:nvPr/>
        </p:nvSpPr>
        <p:spPr>
          <a:xfrm>
            <a:off x="5295366" y="5297944"/>
            <a:ext cx="1267164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07B6EE6-79CF-4D18-9AB2-54D78A00840D}"/>
              </a:ext>
            </a:extLst>
          </p:cNvPr>
          <p:cNvSpPr/>
          <p:nvPr/>
        </p:nvSpPr>
        <p:spPr>
          <a:xfrm>
            <a:off x="6562530" y="5297944"/>
            <a:ext cx="1267164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Expression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FA3DC36-5490-4F8A-B59A-4EF6923C3D8A}"/>
              </a:ext>
            </a:extLst>
          </p:cNvPr>
          <p:cNvSpPr/>
          <p:nvPr/>
        </p:nvSpPr>
        <p:spPr>
          <a:xfrm>
            <a:off x="7822563" y="5295655"/>
            <a:ext cx="1267164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92B884F-F615-43CB-9CA2-5235D9D6F963}"/>
              </a:ext>
            </a:extLst>
          </p:cNvPr>
          <p:cNvSpPr txBox="1"/>
          <p:nvPr/>
        </p:nvSpPr>
        <p:spPr>
          <a:xfrm>
            <a:off x="4244371" y="645656"/>
            <a:ext cx="3703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((6 + 2) / 4) * (16 + 1)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663EE77-3DC1-428B-9DC1-DA1EEC12054B}"/>
              </a:ext>
            </a:extLst>
          </p:cNvPr>
          <p:cNvSpPr/>
          <p:nvPr/>
        </p:nvSpPr>
        <p:spPr>
          <a:xfrm>
            <a:off x="6562530" y="710048"/>
            <a:ext cx="1260033" cy="455990"/>
          </a:xfrm>
          <a:prstGeom prst="rect">
            <a:avLst/>
          </a:prstGeom>
          <a:solidFill>
            <a:schemeClr val="accent6">
              <a:lumMod val="40000"/>
              <a:lumOff val="60000"/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677447F-5BB9-47C1-AD47-9DE3A9866232}"/>
              </a:ext>
            </a:extLst>
          </p:cNvPr>
          <p:cNvSpPr/>
          <p:nvPr/>
        </p:nvSpPr>
        <p:spPr>
          <a:xfrm>
            <a:off x="4458324" y="710048"/>
            <a:ext cx="1046738" cy="455990"/>
          </a:xfrm>
          <a:prstGeom prst="rect">
            <a:avLst/>
          </a:prstGeom>
          <a:solidFill>
            <a:schemeClr val="accent6">
              <a:lumMod val="40000"/>
              <a:lumOff val="60000"/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EC35E61-05FA-4F59-8526-C5620FA01602}"/>
              </a:ext>
            </a:extLst>
          </p:cNvPr>
          <p:cNvSpPr/>
          <p:nvPr/>
        </p:nvSpPr>
        <p:spPr>
          <a:xfrm>
            <a:off x="4351676" y="654889"/>
            <a:ext cx="1834520" cy="584769"/>
          </a:xfrm>
          <a:prstGeom prst="rect">
            <a:avLst/>
          </a:prstGeom>
          <a:solidFill>
            <a:schemeClr val="accent6">
              <a:lumMod val="40000"/>
              <a:lumOff val="60000"/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89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34306-23BC-4650-B4BA-F1091D7D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Design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5B42B9-07E6-41CA-B20C-F723BE0B41B6}"/>
              </a:ext>
            </a:extLst>
          </p:cNvPr>
          <p:cNvSpPr/>
          <p:nvPr/>
        </p:nvSpPr>
        <p:spPr>
          <a:xfrm>
            <a:off x="3344275" y="3040932"/>
            <a:ext cx="1564105" cy="218169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Game Space</a:t>
            </a:r>
          </a:p>
        </p:txBody>
      </p:sp>
      <p:sp>
        <p:nvSpPr>
          <p:cNvPr id="5" name="Flowchart: Manual Input 4">
            <a:extLst>
              <a:ext uri="{FF2B5EF4-FFF2-40B4-BE49-F238E27FC236}">
                <a16:creationId xmlns:a16="http://schemas.microsoft.com/office/drawing/2014/main" id="{B96E5AD5-2427-4FAE-B213-F77A5447BC7F}"/>
              </a:ext>
            </a:extLst>
          </p:cNvPr>
          <p:cNvSpPr/>
          <p:nvPr/>
        </p:nvSpPr>
        <p:spPr>
          <a:xfrm>
            <a:off x="7540289" y="5504763"/>
            <a:ext cx="2221832" cy="641684"/>
          </a:xfrm>
          <a:prstGeom prst="flowChartManualInp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Keyboard Input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0E91425-9574-468F-880B-CC04D7D23F1E}"/>
              </a:ext>
            </a:extLst>
          </p:cNvPr>
          <p:cNvCxnSpPr>
            <a:cxnSpLocks/>
            <a:stCxn id="5" idx="0"/>
            <a:endCxn id="19" idx="3"/>
          </p:cNvCxnSpPr>
          <p:nvPr/>
        </p:nvCxnSpPr>
        <p:spPr>
          <a:xfrm rot="16200000" flipV="1">
            <a:off x="6186866" y="3104592"/>
            <a:ext cx="2033083" cy="28955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D198F14-C475-4EDB-A59E-63520D4403B4}"/>
              </a:ext>
            </a:extLst>
          </p:cNvPr>
          <p:cNvSpPr/>
          <p:nvPr/>
        </p:nvSpPr>
        <p:spPr>
          <a:xfrm>
            <a:off x="380500" y="2028334"/>
            <a:ext cx="1564105" cy="150751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Score Display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59F1D9-7BD5-4F9A-BF6C-315D297F93AF}"/>
              </a:ext>
            </a:extLst>
          </p:cNvPr>
          <p:cNvSpPr/>
          <p:nvPr/>
        </p:nvSpPr>
        <p:spPr>
          <a:xfrm>
            <a:off x="6525379" y="1978886"/>
            <a:ext cx="1564105" cy="8469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Piece Factory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3AFAF5-5F71-4869-A2F4-174EA964CA44}"/>
              </a:ext>
            </a:extLst>
          </p:cNvPr>
          <p:cNvSpPr/>
          <p:nvPr/>
        </p:nvSpPr>
        <p:spPr>
          <a:xfrm>
            <a:off x="4038095" y="3403500"/>
            <a:ext cx="171751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control(key)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158F68-CE62-4FB7-8336-64323A69C29A}"/>
              </a:ext>
            </a:extLst>
          </p:cNvPr>
          <p:cNvSpPr/>
          <p:nvPr/>
        </p:nvSpPr>
        <p:spPr>
          <a:xfrm>
            <a:off x="4038095" y="3778643"/>
            <a:ext cx="171751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tick()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6F4537-E3E5-4FD2-8606-B37D056AE104}"/>
              </a:ext>
            </a:extLst>
          </p:cNvPr>
          <p:cNvSpPr/>
          <p:nvPr/>
        </p:nvSpPr>
        <p:spPr>
          <a:xfrm>
            <a:off x="4825542" y="2125691"/>
            <a:ext cx="1000623" cy="42569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Piece</a:t>
            </a:r>
          </a:p>
        </p:txBody>
      </p:sp>
      <p:sp>
        <p:nvSpPr>
          <p:cNvPr id="26" name="Flowchart: Manual Input 25">
            <a:extLst>
              <a:ext uri="{FF2B5EF4-FFF2-40B4-BE49-F238E27FC236}">
                <a16:creationId xmlns:a16="http://schemas.microsoft.com/office/drawing/2014/main" id="{46AD94FF-B7F7-4330-A4B8-A8AC3F89864A}"/>
              </a:ext>
            </a:extLst>
          </p:cNvPr>
          <p:cNvSpPr/>
          <p:nvPr/>
        </p:nvSpPr>
        <p:spPr>
          <a:xfrm>
            <a:off x="4985084" y="5504763"/>
            <a:ext cx="2221832" cy="641684"/>
          </a:xfrm>
          <a:prstGeom prst="flowChartManualInp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Timer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DF2CE96-387F-4A6B-86E4-52A07B0276E7}"/>
              </a:ext>
            </a:extLst>
          </p:cNvPr>
          <p:cNvCxnSpPr>
            <a:cxnSpLocks/>
            <a:stCxn id="26" idx="0"/>
            <a:endCxn id="20" idx="3"/>
          </p:cNvCxnSpPr>
          <p:nvPr/>
        </p:nvCxnSpPr>
        <p:spPr>
          <a:xfrm rot="16200000" flipV="1">
            <a:off x="5096835" y="4569765"/>
            <a:ext cx="1657940" cy="3403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76AA94C-1B92-4CC9-B3B1-BD7BE1071A63}"/>
              </a:ext>
            </a:extLst>
          </p:cNvPr>
          <p:cNvSpPr/>
          <p:nvPr/>
        </p:nvSpPr>
        <p:spPr>
          <a:xfrm>
            <a:off x="7206916" y="2412017"/>
            <a:ext cx="171751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make()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99E4D45-2A86-40A8-BF35-11C04F28AF5F}"/>
              </a:ext>
            </a:extLst>
          </p:cNvPr>
          <p:cNvCxnSpPr>
            <a:cxnSpLocks/>
            <a:stCxn id="4" idx="0"/>
            <a:endCxn id="32" idx="3"/>
          </p:cNvCxnSpPr>
          <p:nvPr/>
        </p:nvCxnSpPr>
        <p:spPr>
          <a:xfrm rot="5400000" flipH="1" flipV="1">
            <a:off x="6277096" y="393598"/>
            <a:ext cx="496567" cy="4798102"/>
          </a:xfrm>
          <a:prstGeom prst="bentConnector4">
            <a:avLst>
              <a:gd name="adj1" fmla="val 246876"/>
              <a:gd name="adj2" fmla="val 104764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9A4E33E-B137-4538-BBC3-58DDFA237103}"/>
              </a:ext>
            </a:extLst>
          </p:cNvPr>
          <p:cNvSpPr/>
          <p:nvPr/>
        </p:nvSpPr>
        <p:spPr>
          <a:xfrm>
            <a:off x="636669" y="2747796"/>
            <a:ext cx="216669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update(level, score)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93E266D-E511-43B7-8FD0-C302006D4EB8}"/>
              </a:ext>
            </a:extLst>
          </p:cNvPr>
          <p:cNvCxnSpPr>
            <a:cxnSpLocks/>
            <a:stCxn id="4" idx="1"/>
            <a:endCxn id="42" idx="3"/>
          </p:cNvCxnSpPr>
          <p:nvPr/>
        </p:nvCxnSpPr>
        <p:spPr>
          <a:xfrm rot="10800000">
            <a:off x="2803363" y="2880144"/>
            <a:ext cx="540912" cy="12516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175EE85-D1DC-4236-8C7C-91F69004FF46}"/>
              </a:ext>
            </a:extLst>
          </p:cNvPr>
          <p:cNvSpPr/>
          <p:nvPr/>
        </p:nvSpPr>
        <p:spPr>
          <a:xfrm>
            <a:off x="9132469" y="3403500"/>
            <a:ext cx="1564105" cy="85367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Piece Forecast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96DDE42-DECA-4CA7-95CE-647013652330}"/>
              </a:ext>
            </a:extLst>
          </p:cNvPr>
          <p:cNvSpPr/>
          <p:nvPr/>
        </p:nvSpPr>
        <p:spPr>
          <a:xfrm>
            <a:off x="9837817" y="3777502"/>
            <a:ext cx="171751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update(piece)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5A603A3-0CAB-423F-B8E1-865C80460382}"/>
              </a:ext>
            </a:extLst>
          </p:cNvPr>
          <p:cNvCxnSpPr>
            <a:cxnSpLocks/>
            <a:stCxn id="11" idx="2"/>
            <a:endCxn id="51" idx="3"/>
          </p:cNvCxnSpPr>
          <p:nvPr/>
        </p:nvCxnSpPr>
        <p:spPr>
          <a:xfrm rot="16200000" flipH="1">
            <a:off x="8889349" y="1243868"/>
            <a:ext cx="1084064" cy="4247899"/>
          </a:xfrm>
          <a:prstGeom prst="bentConnector4">
            <a:avLst>
              <a:gd name="adj1" fmla="val 43896"/>
              <a:gd name="adj2" fmla="val 105381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0F6B22F-B206-44C0-9B63-3DAD91A1E3C2}"/>
              </a:ext>
            </a:extLst>
          </p:cNvPr>
          <p:cNvSpPr/>
          <p:nvPr/>
        </p:nvSpPr>
        <p:spPr>
          <a:xfrm>
            <a:off x="5846732" y="1213375"/>
            <a:ext cx="1357293" cy="31820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 Shape… ]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61BEE2B-D13D-470A-9AED-C4FC3C9F812A}"/>
              </a:ext>
            </a:extLst>
          </p:cNvPr>
          <p:cNvCxnSpPr>
            <a:cxnSpLocks/>
            <a:stCxn id="24" idx="0"/>
            <a:endCxn id="23" idx="1"/>
          </p:cNvCxnSpPr>
          <p:nvPr/>
        </p:nvCxnSpPr>
        <p:spPr>
          <a:xfrm rot="5400000" flipH="1" flipV="1">
            <a:off x="5209688" y="1488647"/>
            <a:ext cx="753211" cy="520878"/>
          </a:xfrm>
          <a:prstGeom prst="bentConnector2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diamond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93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DBB7E-B0FF-4A5A-8659-DCE8A0837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play states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6DA39D95-0705-4986-9AED-3FA8151EDBDC}"/>
              </a:ext>
            </a:extLst>
          </p:cNvPr>
          <p:cNvSpPr/>
          <p:nvPr/>
        </p:nvSpPr>
        <p:spPr>
          <a:xfrm>
            <a:off x="4936958" y="1762876"/>
            <a:ext cx="1291390" cy="571249"/>
          </a:xfrm>
          <a:prstGeom prst="hexag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AE6FDF-5A53-4AF9-A851-30861A95234F}"/>
              </a:ext>
            </a:extLst>
          </p:cNvPr>
          <p:cNvSpPr/>
          <p:nvPr/>
        </p:nvSpPr>
        <p:spPr>
          <a:xfrm>
            <a:off x="4936958" y="3318960"/>
            <a:ext cx="1291390" cy="5712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F16021-494E-4FC9-B471-D5DF08CB826C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582653" y="2334125"/>
            <a:ext cx="0" cy="984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5B73E86-4D23-4082-91D9-D05A744E9921}"/>
              </a:ext>
            </a:extLst>
          </p:cNvPr>
          <p:cNvSpPr/>
          <p:nvPr/>
        </p:nvSpPr>
        <p:spPr>
          <a:xfrm>
            <a:off x="7904747" y="3318961"/>
            <a:ext cx="1291390" cy="5712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C4A77CB-B36A-417D-A7A3-A4E66125EE35}"/>
              </a:ext>
            </a:extLst>
          </p:cNvPr>
          <p:cNvCxnSpPr>
            <a:stCxn id="10" idx="1"/>
            <a:endCxn id="5" idx="1"/>
          </p:cNvCxnSpPr>
          <p:nvPr/>
        </p:nvCxnSpPr>
        <p:spPr>
          <a:xfrm rot="10800000">
            <a:off x="4936958" y="3604585"/>
            <a:ext cx="12700" cy="1556084"/>
          </a:xfrm>
          <a:prstGeom prst="bentConnector3">
            <a:avLst>
              <a:gd name="adj1" fmla="val 969473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78EA6C-B323-4FCE-A01D-960F0C870C96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5582653" y="3890209"/>
            <a:ext cx="0" cy="984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C00964-0B0F-4CE8-95A7-84C381BE01FD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6228348" y="3604585"/>
            <a:ext cx="16763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0A0EBEC-E004-4B0A-870F-BAC17E973635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V="1">
            <a:off x="6895660" y="1664178"/>
            <a:ext cx="357813" cy="295175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E9B406FA-373F-477B-9EA2-D9AD8D14AD4C}"/>
              </a:ext>
            </a:extLst>
          </p:cNvPr>
          <p:cNvSpPr/>
          <p:nvPr/>
        </p:nvSpPr>
        <p:spPr>
          <a:xfrm>
            <a:off x="5149518" y="2560645"/>
            <a:ext cx="898343" cy="288024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start</a:t>
            </a:r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3AAF1961-1B7C-4B17-9121-C7DA178E3F3E}"/>
              </a:ext>
            </a:extLst>
          </p:cNvPr>
          <p:cNvSpPr/>
          <p:nvPr/>
        </p:nvSpPr>
        <p:spPr>
          <a:xfrm>
            <a:off x="5149518" y="4173434"/>
            <a:ext cx="898347" cy="288024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pause</a:t>
            </a:r>
          </a:p>
        </p:txBody>
      </p:sp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977EC837-68F2-4582-995D-5762E37C3D40}"/>
              </a:ext>
            </a:extLst>
          </p:cNvPr>
          <p:cNvSpPr/>
          <p:nvPr/>
        </p:nvSpPr>
        <p:spPr>
          <a:xfrm>
            <a:off x="3272939" y="4175187"/>
            <a:ext cx="898347" cy="288024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resume</a:t>
            </a:r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456FE9A7-5352-4B59-8FF1-43AB0315DB6D}"/>
              </a:ext>
            </a:extLst>
          </p:cNvPr>
          <p:cNvSpPr/>
          <p:nvPr/>
        </p:nvSpPr>
        <p:spPr>
          <a:xfrm>
            <a:off x="8101268" y="2817135"/>
            <a:ext cx="898347" cy="288024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again</a:t>
            </a:r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A217EADA-271A-45CD-964F-BCDD59D301CA}"/>
              </a:ext>
            </a:extLst>
          </p:cNvPr>
          <p:cNvSpPr/>
          <p:nvPr/>
        </p:nvSpPr>
        <p:spPr>
          <a:xfrm>
            <a:off x="6626057" y="3456009"/>
            <a:ext cx="898347" cy="288024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over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EBD8BA-FB67-48A3-9E5A-C3CC35329DFB}"/>
              </a:ext>
            </a:extLst>
          </p:cNvPr>
          <p:cNvSpPr/>
          <p:nvPr/>
        </p:nvSpPr>
        <p:spPr>
          <a:xfrm>
            <a:off x="4936958" y="4875044"/>
            <a:ext cx="1291390" cy="5712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Paused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91093A6-C42E-4328-B043-1710AFA1E2D6}"/>
              </a:ext>
            </a:extLst>
          </p:cNvPr>
          <p:cNvSpPr/>
          <p:nvPr/>
        </p:nvSpPr>
        <p:spPr>
          <a:xfrm>
            <a:off x="7038471" y="707852"/>
            <a:ext cx="1395657" cy="948406"/>
          </a:xfrm>
          <a:prstGeom prst="wedgeRoundRectCallout">
            <a:avLst>
              <a:gd name="adj1" fmla="val -111063"/>
              <a:gd name="adj2" fmla="val 87026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Welcome</a:t>
            </a:r>
          </a:p>
          <a:p>
            <a:pPr algn="ctr"/>
            <a:r>
              <a:rPr lang="en-US" dirty="0"/>
              <a:t>Play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012C954D-652A-4E30-AF4B-B1CD945A9B22}"/>
              </a:ext>
            </a:extLst>
          </p:cNvPr>
          <p:cNvSpPr/>
          <p:nvPr/>
        </p:nvSpPr>
        <p:spPr>
          <a:xfrm>
            <a:off x="9789692" y="2086442"/>
            <a:ext cx="1395657" cy="948406"/>
          </a:xfrm>
          <a:prstGeom prst="wedgeRoundRectCallout">
            <a:avLst>
              <a:gd name="adj1" fmla="val -111063"/>
              <a:gd name="adj2" fmla="val 87026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Over</a:t>
            </a:r>
          </a:p>
          <a:p>
            <a:pPr algn="ctr"/>
            <a:r>
              <a:rPr lang="en-US" dirty="0"/>
              <a:t>Play Again</a:t>
            </a:r>
          </a:p>
        </p:txBody>
      </p:sp>
    </p:spTree>
    <p:extLst>
      <p:ext uri="{BB962C8B-B14F-4D97-AF65-F5344CB8AC3E}">
        <p14:creationId xmlns:p14="http://schemas.microsoft.com/office/powerpoint/2010/main" val="821125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1CBF0-B893-432C-8B0D-42DD50B78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 Study – J, L, T (bounding box)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0819B2-D124-46E4-8B89-8E5EF2E4D595}"/>
              </a:ext>
            </a:extLst>
          </p:cNvPr>
          <p:cNvSpPr/>
          <p:nvPr/>
        </p:nvSpPr>
        <p:spPr>
          <a:xfrm>
            <a:off x="355893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(0,0)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8E51B6-43A3-4058-A789-3C6D01450997}"/>
              </a:ext>
            </a:extLst>
          </p:cNvPr>
          <p:cNvSpPr/>
          <p:nvPr/>
        </p:nvSpPr>
        <p:spPr>
          <a:xfrm>
            <a:off x="1079607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(1,0)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62DB04-257C-44B1-BFDE-DB216786F35B}"/>
              </a:ext>
            </a:extLst>
          </p:cNvPr>
          <p:cNvSpPr/>
          <p:nvPr/>
        </p:nvSpPr>
        <p:spPr>
          <a:xfrm>
            <a:off x="1079607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(1,1)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D442EF-933C-426D-A961-3C4FFF2E3746}"/>
              </a:ext>
            </a:extLst>
          </p:cNvPr>
          <p:cNvSpPr/>
          <p:nvPr/>
        </p:nvSpPr>
        <p:spPr>
          <a:xfrm>
            <a:off x="1079607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(1,2)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040DA5-7FD3-4D92-9E51-56D5D17F52A9}"/>
              </a:ext>
            </a:extLst>
          </p:cNvPr>
          <p:cNvSpPr/>
          <p:nvPr/>
        </p:nvSpPr>
        <p:spPr>
          <a:xfrm>
            <a:off x="355893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(0,1)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ED3ECC-F3A3-4939-B82B-C077DACCA13E}"/>
              </a:ext>
            </a:extLst>
          </p:cNvPr>
          <p:cNvSpPr/>
          <p:nvPr/>
        </p:nvSpPr>
        <p:spPr>
          <a:xfrm>
            <a:off x="355893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(0,2)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1EB0C8-8998-4EB1-9A18-B3DD153304F1}"/>
              </a:ext>
            </a:extLst>
          </p:cNvPr>
          <p:cNvSpPr/>
          <p:nvPr/>
        </p:nvSpPr>
        <p:spPr>
          <a:xfrm>
            <a:off x="1800055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(2,0)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C95658-7254-47EE-A24E-575BCA1D9427}"/>
              </a:ext>
            </a:extLst>
          </p:cNvPr>
          <p:cNvSpPr/>
          <p:nvPr/>
        </p:nvSpPr>
        <p:spPr>
          <a:xfrm>
            <a:off x="1800055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(2,1)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36472E-CB32-4F41-9378-C30BEC21EE2D}"/>
              </a:ext>
            </a:extLst>
          </p:cNvPr>
          <p:cNvSpPr/>
          <p:nvPr/>
        </p:nvSpPr>
        <p:spPr>
          <a:xfrm>
            <a:off x="1800055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(2,2)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BE27C2-AD99-43FC-BB54-239234390CBB}"/>
              </a:ext>
            </a:extLst>
          </p:cNvPr>
          <p:cNvSpPr/>
          <p:nvPr/>
        </p:nvSpPr>
        <p:spPr>
          <a:xfrm>
            <a:off x="2662317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A14B6DC-6C82-489D-AF45-ECE570687B8A}"/>
              </a:ext>
            </a:extLst>
          </p:cNvPr>
          <p:cNvSpPr/>
          <p:nvPr/>
        </p:nvSpPr>
        <p:spPr>
          <a:xfrm>
            <a:off x="3386031" y="183606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4295BFF-FAAF-4559-B625-D8A3DF954292}"/>
              </a:ext>
            </a:extLst>
          </p:cNvPr>
          <p:cNvSpPr/>
          <p:nvPr/>
        </p:nvSpPr>
        <p:spPr>
          <a:xfrm>
            <a:off x="3386031" y="253008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2A80BCD-FFB8-4217-8B8B-E44432BEC2E5}"/>
              </a:ext>
            </a:extLst>
          </p:cNvPr>
          <p:cNvSpPr/>
          <p:nvPr/>
        </p:nvSpPr>
        <p:spPr>
          <a:xfrm>
            <a:off x="3386031" y="3224096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150B823-ED76-43EC-B986-CE2EBCEE40C2}"/>
              </a:ext>
            </a:extLst>
          </p:cNvPr>
          <p:cNvSpPr/>
          <p:nvPr/>
        </p:nvSpPr>
        <p:spPr>
          <a:xfrm>
            <a:off x="2662317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A22573C-ADFC-4797-85C7-7B37DED7BE2D}"/>
              </a:ext>
            </a:extLst>
          </p:cNvPr>
          <p:cNvSpPr/>
          <p:nvPr/>
        </p:nvSpPr>
        <p:spPr>
          <a:xfrm>
            <a:off x="2662317" y="3224096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29F428-65F5-4F50-9A14-61301D0E55FB}"/>
              </a:ext>
            </a:extLst>
          </p:cNvPr>
          <p:cNvSpPr/>
          <p:nvPr/>
        </p:nvSpPr>
        <p:spPr>
          <a:xfrm>
            <a:off x="4106479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40856C1-A28B-4ECD-830F-06A392E80B0C}"/>
              </a:ext>
            </a:extLst>
          </p:cNvPr>
          <p:cNvSpPr/>
          <p:nvPr/>
        </p:nvSpPr>
        <p:spPr>
          <a:xfrm>
            <a:off x="4106479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A0C6F52-B9A9-43A5-BDE3-B7EF687A276C}"/>
              </a:ext>
            </a:extLst>
          </p:cNvPr>
          <p:cNvSpPr/>
          <p:nvPr/>
        </p:nvSpPr>
        <p:spPr>
          <a:xfrm>
            <a:off x="4106479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81F324-BB4C-4685-9E7F-B46DE6E3C15F}"/>
              </a:ext>
            </a:extLst>
          </p:cNvPr>
          <p:cNvSpPr/>
          <p:nvPr/>
        </p:nvSpPr>
        <p:spPr>
          <a:xfrm>
            <a:off x="4963512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C92C4A0-3A83-48D2-BC86-186151FA571D}"/>
              </a:ext>
            </a:extLst>
          </p:cNvPr>
          <p:cNvSpPr/>
          <p:nvPr/>
        </p:nvSpPr>
        <p:spPr>
          <a:xfrm>
            <a:off x="5687226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EE0E958-21E5-4872-95B2-8B9EBDC148F9}"/>
              </a:ext>
            </a:extLst>
          </p:cNvPr>
          <p:cNvSpPr/>
          <p:nvPr/>
        </p:nvSpPr>
        <p:spPr>
          <a:xfrm>
            <a:off x="5687226" y="253008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EC67DF-6910-4A1E-BA35-85F50A40EB90}"/>
              </a:ext>
            </a:extLst>
          </p:cNvPr>
          <p:cNvSpPr/>
          <p:nvPr/>
        </p:nvSpPr>
        <p:spPr>
          <a:xfrm>
            <a:off x="5687226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19DAE79-257B-437B-A61D-EFB0A1538BC7}"/>
              </a:ext>
            </a:extLst>
          </p:cNvPr>
          <p:cNvSpPr/>
          <p:nvPr/>
        </p:nvSpPr>
        <p:spPr>
          <a:xfrm>
            <a:off x="4963512" y="253008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563A62B-DF7E-42A3-B335-B61166CA1F73}"/>
              </a:ext>
            </a:extLst>
          </p:cNvPr>
          <p:cNvSpPr/>
          <p:nvPr/>
        </p:nvSpPr>
        <p:spPr>
          <a:xfrm>
            <a:off x="4963512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03247B9-288C-45DB-BBFB-8B6CBE49C612}"/>
              </a:ext>
            </a:extLst>
          </p:cNvPr>
          <p:cNvSpPr/>
          <p:nvPr/>
        </p:nvSpPr>
        <p:spPr>
          <a:xfrm>
            <a:off x="6407674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834C589-4916-42A3-BD26-EE5AE57C9725}"/>
              </a:ext>
            </a:extLst>
          </p:cNvPr>
          <p:cNvSpPr/>
          <p:nvPr/>
        </p:nvSpPr>
        <p:spPr>
          <a:xfrm>
            <a:off x="6407674" y="253008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564DEDD-541B-47A2-B121-76B365E7833A}"/>
              </a:ext>
            </a:extLst>
          </p:cNvPr>
          <p:cNvSpPr/>
          <p:nvPr/>
        </p:nvSpPr>
        <p:spPr>
          <a:xfrm>
            <a:off x="6407674" y="3224096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52C788B-4F29-4BBF-8F12-0EE2D27A54F4}"/>
              </a:ext>
            </a:extLst>
          </p:cNvPr>
          <p:cNvSpPr/>
          <p:nvPr/>
        </p:nvSpPr>
        <p:spPr>
          <a:xfrm>
            <a:off x="355893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ECA334E-2162-4D8E-B39B-DD4D9BD65A99}"/>
              </a:ext>
            </a:extLst>
          </p:cNvPr>
          <p:cNvSpPr/>
          <p:nvPr/>
        </p:nvSpPr>
        <p:spPr>
          <a:xfrm>
            <a:off x="1079607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6F0350E-DEA6-494F-908E-3BF789841240}"/>
              </a:ext>
            </a:extLst>
          </p:cNvPr>
          <p:cNvSpPr/>
          <p:nvPr/>
        </p:nvSpPr>
        <p:spPr>
          <a:xfrm>
            <a:off x="1079607" y="495985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1E56F1B-C229-4A72-9FA1-D09EDB2E763F}"/>
              </a:ext>
            </a:extLst>
          </p:cNvPr>
          <p:cNvSpPr/>
          <p:nvPr/>
        </p:nvSpPr>
        <p:spPr>
          <a:xfrm>
            <a:off x="1079607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1932D22-BE65-4425-882B-DC525F512F03}"/>
              </a:ext>
            </a:extLst>
          </p:cNvPr>
          <p:cNvSpPr/>
          <p:nvPr/>
        </p:nvSpPr>
        <p:spPr>
          <a:xfrm>
            <a:off x="355893" y="495985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34F5480-E43C-48CE-AACC-2C7BC1A0AEE6}"/>
              </a:ext>
            </a:extLst>
          </p:cNvPr>
          <p:cNvSpPr/>
          <p:nvPr/>
        </p:nvSpPr>
        <p:spPr>
          <a:xfrm>
            <a:off x="355893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CE344E4-5A32-48B5-9451-DD8CDB411A93}"/>
              </a:ext>
            </a:extLst>
          </p:cNvPr>
          <p:cNvSpPr/>
          <p:nvPr/>
        </p:nvSpPr>
        <p:spPr>
          <a:xfrm>
            <a:off x="1800055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80CAC1D-B136-4B57-9AC7-AFB15750C030}"/>
              </a:ext>
            </a:extLst>
          </p:cNvPr>
          <p:cNvSpPr/>
          <p:nvPr/>
        </p:nvSpPr>
        <p:spPr>
          <a:xfrm>
            <a:off x="1800055" y="495985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4D5CCC3-337C-47C7-84B8-6E2AD951E621}"/>
              </a:ext>
            </a:extLst>
          </p:cNvPr>
          <p:cNvSpPr/>
          <p:nvPr/>
        </p:nvSpPr>
        <p:spPr>
          <a:xfrm>
            <a:off x="1800055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3441056-5E71-412A-9A1A-D22FA7A7B96D}"/>
              </a:ext>
            </a:extLst>
          </p:cNvPr>
          <p:cNvSpPr/>
          <p:nvPr/>
        </p:nvSpPr>
        <p:spPr>
          <a:xfrm>
            <a:off x="2662317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8C7A3D5-F1E0-456B-B6FC-814B8B705250}"/>
              </a:ext>
            </a:extLst>
          </p:cNvPr>
          <p:cNvSpPr/>
          <p:nvPr/>
        </p:nvSpPr>
        <p:spPr>
          <a:xfrm>
            <a:off x="3386031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BCCAF84-5240-4EB7-8415-3DE31130C0F1}"/>
              </a:ext>
            </a:extLst>
          </p:cNvPr>
          <p:cNvSpPr/>
          <p:nvPr/>
        </p:nvSpPr>
        <p:spPr>
          <a:xfrm>
            <a:off x="3386031" y="4959853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7356080-133E-43D3-A202-3B5137F8FE90}"/>
              </a:ext>
            </a:extLst>
          </p:cNvPr>
          <p:cNvSpPr/>
          <p:nvPr/>
        </p:nvSpPr>
        <p:spPr>
          <a:xfrm>
            <a:off x="3386031" y="5653869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A50D519-867B-4F5A-A827-C8F173682ED3}"/>
              </a:ext>
            </a:extLst>
          </p:cNvPr>
          <p:cNvSpPr/>
          <p:nvPr/>
        </p:nvSpPr>
        <p:spPr>
          <a:xfrm>
            <a:off x="2662317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64F0C22-F427-4DAC-8894-433F4521E067}"/>
              </a:ext>
            </a:extLst>
          </p:cNvPr>
          <p:cNvSpPr/>
          <p:nvPr/>
        </p:nvSpPr>
        <p:spPr>
          <a:xfrm>
            <a:off x="2662317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828179A-6E4D-4747-8276-5EEF91FF076C}"/>
              </a:ext>
            </a:extLst>
          </p:cNvPr>
          <p:cNvSpPr/>
          <p:nvPr/>
        </p:nvSpPr>
        <p:spPr>
          <a:xfrm>
            <a:off x="4106479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CB8A93D-6829-435E-B4AF-9875BA46B79E}"/>
              </a:ext>
            </a:extLst>
          </p:cNvPr>
          <p:cNvSpPr/>
          <p:nvPr/>
        </p:nvSpPr>
        <p:spPr>
          <a:xfrm>
            <a:off x="4106479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B4A9A7F-52B0-44B3-A9F9-BE1EB7109491}"/>
              </a:ext>
            </a:extLst>
          </p:cNvPr>
          <p:cNvSpPr/>
          <p:nvPr/>
        </p:nvSpPr>
        <p:spPr>
          <a:xfrm>
            <a:off x="4106479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CBE6311-0ABE-47AE-A6BF-33658F6EC818}"/>
              </a:ext>
            </a:extLst>
          </p:cNvPr>
          <p:cNvSpPr/>
          <p:nvPr/>
        </p:nvSpPr>
        <p:spPr>
          <a:xfrm>
            <a:off x="4963512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51704FF-A721-411B-BF0B-D3B32C4DAA06}"/>
              </a:ext>
            </a:extLst>
          </p:cNvPr>
          <p:cNvSpPr/>
          <p:nvPr/>
        </p:nvSpPr>
        <p:spPr>
          <a:xfrm>
            <a:off x="5687226" y="426583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D6AEC95-6EF6-44E3-9550-7B530E9BB349}"/>
              </a:ext>
            </a:extLst>
          </p:cNvPr>
          <p:cNvSpPr/>
          <p:nvPr/>
        </p:nvSpPr>
        <p:spPr>
          <a:xfrm>
            <a:off x="5687226" y="4959853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9C84E7E-69D8-4161-B879-42410C08BE75}"/>
              </a:ext>
            </a:extLst>
          </p:cNvPr>
          <p:cNvSpPr/>
          <p:nvPr/>
        </p:nvSpPr>
        <p:spPr>
          <a:xfrm>
            <a:off x="5687226" y="5653869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C6DC0FE-84B9-4907-BE19-1C776409C5DF}"/>
              </a:ext>
            </a:extLst>
          </p:cNvPr>
          <p:cNvSpPr/>
          <p:nvPr/>
        </p:nvSpPr>
        <p:spPr>
          <a:xfrm>
            <a:off x="4963512" y="495985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1BFAF50-5531-42A5-B657-30D80D27575B}"/>
              </a:ext>
            </a:extLst>
          </p:cNvPr>
          <p:cNvSpPr/>
          <p:nvPr/>
        </p:nvSpPr>
        <p:spPr>
          <a:xfrm>
            <a:off x="4963512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B6F038C-8543-4C4A-8469-E5D8AADDD86C}"/>
              </a:ext>
            </a:extLst>
          </p:cNvPr>
          <p:cNvSpPr/>
          <p:nvPr/>
        </p:nvSpPr>
        <p:spPr>
          <a:xfrm>
            <a:off x="6407674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6904003-D436-4F3F-A772-B7DA01CB5232}"/>
              </a:ext>
            </a:extLst>
          </p:cNvPr>
          <p:cNvSpPr/>
          <p:nvPr/>
        </p:nvSpPr>
        <p:spPr>
          <a:xfrm>
            <a:off x="6407674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E2F0421-EE0D-439F-A954-DD1C87D11E84}"/>
              </a:ext>
            </a:extLst>
          </p:cNvPr>
          <p:cNvSpPr/>
          <p:nvPr/>
        </p:nvSpPr>
        <p:spPr>
          <a:xfrm>
            <a:off x="6407674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719684-A4D0-44DD-8F8B-07003268EC48}"/>
              </a:ext>
            </a:extLst>
          </p:cNvPr>
          <p:cNvSpPr txBox="1"/>
          <p:nvPr/>
        </p:nvSpPr>
        <p:spPr>
          <a:xfrm>
            <a:off x="9189497" y="735819"/>
            <a:ext cx="2164303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 is the same as J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D9AD827-77D2-4127-B393-91AE4AD0AEA9}"/>
              </a:ext>
            </a:extLst>
          </p:cNvPr>
          <p:cNvSpPr/>
          <p:nvPr/>
        </p:nvSpPr>
        <p:spPr>
          <a:xfrm>
            <a:off x="7262563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F5AEE34-0AA9-422D-8AE6-9E6D16EBA1B6}"/>
              </a:ext>
            </a:extLst>
          </p:cNvPr>
          <p:cNvSpPr/>
          <p:nvPr/>
        </p:nvSpPr>
        <p:spPr>
          <a:xfrm>
            <a:off x="7986277" y="183606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AB3DE34-B41B-4F01-B1F2-0543973B50AC}"/>
              </a:ext>
            </a:extLst>
          </p:cNvPr>
          <p:cNvSpPr/>
          <p:nvPr/>
        </p:nvSpPr>
        <p:spPr>
          <a:xfrm>
            <a:off x="7986277" y="253008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B423E34-8986-43FC-8878-A30A81CC7980}"/>
              </a:ext>
            </a:extLst>
          </p:cNvPr>
          <p:cNvSpPr/>
          <p:nvPr/>
        </p:nvSpPr>
        <p:spPr>
          <a:xfrm>
            <a:off x="7986277" y="3224096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D812601-D1E1-450C-B384-81B6FD5D609E}"/>
              </a:ext>
            </a:extLst>
          </p:cNvPr>
          <p:cNvSpPr/>
          <p:nvPr/>
        </p:nvSpPr>
        <p:spPr>
          <a:xfrm>
            <a:off x="7262563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2EC5E4E-65B0-48B5-868F-580785A58016}"/>
              </a:ext>
            </a:extLst>
          </p:cNvPr>
          <p:cNvSpPr/>
          <p:nvPr/>
        </p:nvSpPr>
        <p:spPr>
          <a:xfrm>
            <a:off x="7262563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CE99E01-3F16-4C7B-A53C-43C78EB5C30B}"/>
              </a:ext>
            </a:extLst>
          </p:cNvPr>
          <p:cNvSpPr/>
          <p:nvPr/>
        </p:nvSpPr>
        <p:spPr>
          <a:xfrm>
            <a:off x="8706725" y="183606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34B6580-5859-4420-A199-8FBD785B4FD3}"/>
              </a:ext>
            </a:extLst>
          </p:cNvPr>
          <p:cNvSpPr/>
          <p:nvPr/>
        </p:nvSpPr>
        <p:spPr>
          <a:xfrm>
            <a:off x="8706725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8BB7D3F-F2EB-4845-856D-4362607A3D53}"/>
              </a:ext>
            </a:extLst>
          </p:cNvPr>
          <p:cNvSpPr/>
          <p:nvPr/>
        </p:nvSpPr>
        <p:spPr>
          <a:xfrm>
            <a:off x="8706725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A4FAF31-858A-4086-96D0-D941D97953B5}"/>
              </a:ext>
            </a:extLst>
          </p:cNvPr>
          <p:cNvSpPr/>
          <p:nvPr/>
        </p:nvSpPr>
        <p:spPr>
          <a:xfrm>
            <a:off x="7262563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BC0DF0E-5624-4AD2-A8B4-B477BABF0955}"/>
              </a:ext>
            </a:extLst>
          </p:cNvPr>
          <p:cNvSpPr/>
          <p:nvPr/>
        </p:nvSpPr>
        <p:spPr>
          <a:xfrm>
            <a:off x="7986277" y="426583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543BA87-84FB-469A-B75E-58023ECDD07E}"/>
              </a:ext>
            </a:extLst>
          </p:cNvPr>
          <p:cNvSpPr/>
          <p:nvPr/>
        </p:nvSpPr>
        <p:spPr>
          <a:xfrm>
            <a:off x="7986277" y="4959853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8A734DA-F9A5-4E8C-8376-BE755978C66B}"/>
              </a:ext>
            </a:extLst>
          </p:cNvPr>
          <p:cNvSpPr/>
          <p:nvPr/>
        </p:nvSpPr>
        <p:spPr>
          <a:xfrm>
            <a:off x="7986277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B417791-3D3B-445E-A39F-BE193E4382E4}"/>
              </a:ext>
            </a:extLst>
          </p:cNvPr>
          <p:cNvSpPr/>
          <p:nvPr/>
        </p:nvSpPr>
        <p:spPr>
          <a:xfrm>
            <a:off x="7262563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48F8DEB-D69F-4274-861A-9D4DBC07087E}"/>
              </a:ext>
            </a:extLst>
          </p:cNvPr>
          <p:cNvSpPr/>
          <p:nvPr/>
        </p:nvSpPr>
        <p:spPr>
          <a:xfrm>
            <a:off x="7262563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77CB449-E87B-4A9C-BD26-8B13D0FC1340}"/>
              </a:ext>
            </a:extLst>
          </p:cNvPr>
          <p:cNvSpPr/>
          <p:nvPr/>
        </p:nvSpPr>
        <p:spPr>
          <a:xfrm>
            <a:off x="8706725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675F134-0048-496B-A605-4C839CE0B1B4}"/>
              </a:ext>
            </a:extLst>
          </p:cNvPr>
          <p:cNvSpPr/>
          <p:nvPr/>
        </p:nvSpPr>
        <p:spPr>
          <a:xfrm>
            <a:off x="8706725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707A170-A690-4FD5-AEC0-FCB17F4BECFA}"/>
              </a:ext>
            </a:extLst>
          </p:cNvPr>
          <p:cNvSpPr/>
          <p:nvPr/>
        </p:nvSpPr>
        <p:spPr>
          <a:xfrm>
            <a:off x="8706725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17983DE-07A2-4577-94DA-50DB36EC29DA}"/>
              </a:ext>
            </a:extLst>
          </p:cNvPr>
          <p:cNvSpPr/>
          <p:nvPr/>
        </p:nvSpPr>
        <p:spPr>
          <a:xfrm>
            <a:off x="9529683" y="183606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30262A2-E512-4EF2-A2BF-DAEC19668D0B}"/>
              </a:ext>
            </a:extLst>
          </p:cNvPr>
          <p:cNvSpPr/>
          <p:nvPr/>
        </p:nvSpPr>
        <p:spPr>
          <a:xfrm>
            <a:off x="10253397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F7DDFA0-0620-41A4-B921-751CB13CC1B4}"/>
              </a:ext>
            </a:extLst>
          </p:cNvPr>
          <p:cNvSpPr/>
          <p:nvPr/>
        </p:nvSpPr>
        <p:spPr>
          <a:xfrm>
            <a:off x="10253397" y="253008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98475C9-55FE-429C-8C84-AEA09E33E0C6}"/>
              </a:ext>
            </a:extLst>
          </p:cNvPr>
          <p:cNvSpPr/>
          <p:nvPr/>
        </p:nvSpPr>
        <p:spPr>
          <a:xfrm>
            <a:off x="10253397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8C83333-514B-45A5-BB49-485A62611F88}"/>
              </a:ext>
            </a:extLst>
          </p:cNvPr>
          <p:cNvSpPr/>
          <p:nvPr/>
        </p:nvSpPr>
        <p:spPr>
          <a:xfrm>
            <a:off x="9529683" y="253008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24273EB-059E-4FF6-B79B-B72BD143C46D}"/>
              </a:ext>
            </a:extLst>
          </p:cNvPr>
          <p:cNvSpPr/>
          <p:nvPr/>
        </p:nvSpPr>
        <p:spPr>
          <a:xfrm>
            <a:off x="9529683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04D017E-D916-4A11-9408-F1EB95219210}"/>
              </a:ext>
            </a:extLst>
          </p:cNvPr>
          <p:cNvSpPr/>
          <p:nvPr/>
        </p:nvSpPr>
        <p:spPr>
          <a:xfrm>
            <a:off x="10973845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BAC7E7F-54F3-43DB-9CE6-5FFF99627931}"/>
              </a:ext>
            </a:extLst>
          </p:cNvPr>
          <p:cNvSpPr/>
          <p:nvPr/>
        </p:nvSpPr>
        <p:spPr>
          <a:xfrm>
            <a:off x="10973845" y="253008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22FC042-4DD6-4DE0-9306-3DC420CFD110}"/>
              </a:ext>
            </a:extLst>
          </p:cNvPr>
          <p:cNvSpPr/>
          <p:nvPr/>
        </p:nvSpPr>
        <p:spPr>
          <a:xfrm>
            <a:off x="10973845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4954F75-9A9E-4566-A34C-0E407106B1E0}"/>
              </a:ext>
            </a:extLst>
          </p:cNvPr>
          <p:cNvSpPr/>
          <p:nvPr/>
        </p:nvSpPr>
        <p:spPr>
          <a:xfrm>
            <a:off x="9529683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DEBED6C-306B-4119-82EB-3D60D4E1E83F}"/>
              </a:ext>
            </a:extLst>
          </p:cNvPr>
          <p:cNvSpPr/>
          <p:nvPr/>
        </p:nvSpPr>
        <p:spPr>
          <a:xfrm>
            <a:off x="10253397" y="426583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051F89A-890C-451D-80DD-7875160C0AD1}"/>
              </a:ext>
            </a:extLst>
          </p:cNvPr>
          <p:cNvSpPr/>
          <p:nvPr/>
        </p:nvSpPr>
        <p:spPr>
          <a:xfrm>
            <a:off x="10253397" y="4959853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F2B1900-4D06-4AC3-A45C-BB3054B55331}"/>
              </a:ext>
            </a:extLst>
          </p:cNvPr>
          <p:cNvSpPr/>
          <p:nvPr/>
        </p:nvSpPr>
        <p:spPr>
          <a:xfrm>
            <a:off x="10253397" y="5653869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1B246FC-65A1-4424-9ACE-BDD4397C526F}"/>
              </a:ext>
            </a:extLst>
          </p:cNvPr>
          <p:cNvSpPr/>
          <p:nvPr/>
        </p:nvSpPr>
        <p:spPr>
          <a:xfrm>
            <a:off x="9529683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379D892-4E9A-4E22-8189-A095A192C2FC}"/>
              </a:ext>
            </a:extLst>
          </p:cNvPr>
          <p:cNvSpPr/>
          <p:nvPr/>
        </p:nvSpPr>
        <p:spPr>
          <a:xfrm>
            <a:off x="9529683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E9D1993-ACE3-4BA0-8760-8064DA37523B}"/>
              </a:ext>
            </a:extLst>
          </p:cNvPr>
          <p:cNvSpPr/>
          <p:nvPr/>
        </p:nvSpPr>
        <p:spPr>
          <a:xfrm>
            <a:off x="10973845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60B9287-E16F-454F-A17C-34BB58472A1B}"/>
              </a:ext>
            </a:extLst>
          </p:cNvPr>
          <p:cNvSpPr/>
          <p:nvPr/>
        </p:nvSpPr>
        <p:spPr>
          <a:xfrm>
            <a:off x="10973845" y="495985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7F9C625-2720-4DDA-B6AF-5C87766FB6D9}"/>
              </a:ext>
            </a:extLst>
          </p:cNvPr>
          <p:cNvSpPr/>
          <p:nvPr/>
        </p:nvSpPr>
        <p:spPr>
          <a:xfrm>
            <a:off x="10973845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4447BF-5F02-4C5A-95E6-4D099733B8BA}"/>
              </a:ext>
            </a:extLst>
          </p:cNvPr>
          <p:cNvSpPr/>
          <p:nvPr/>
        </p:nvSpPr>
        <p:spPr>
          <a:xfrm>
            <a:off x="2318084" y="1716505"/>
            <a:ext cx="1195137" cy="51334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(array)</a:t>
            </a:r>
          </a:p>
          <a:p>
            <a:pPr algn="ctr"/>
            <a:r>
              <a:rPr lang="en-US" dirty="0" err="1"/>
              <a:t>i</a:t>
            </a:r>
            <a:r>
              <a:rPr lang="en-US" dirty="0"/>
              <a:t> = 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FFADD1-6F2D-4A36-BA9F-33A557C15EAD}"/>
              </a:ext>
            </a:extLst>
          </p:cNvPr>
          <p:cNvSpPr/>
          <p:nvPr/>
        </p:nvSpPr>
        <p:spPr>
          <a:xfrm>
            <a:off x="3513218" y="1716504"/>
            <a:ext cx="1195137" cy="51334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 =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660E10-1629-4FAE-B65E-5DD4D045A8A7}"/>
              </a:ext>
            </a:extLst>
          </p:cNvPr>
          <p:cNvSpPr/>
          <p:nvPr/>
        </p:nvSpPr>
        <p:spPr>
          <a:xfrm>
            <a:off x="4688305" y="1716504"/>
            <a:ext cx="1195137" cy="51334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 =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FE25CF-E074-4DDA-9FC9-2FD6750078D6}"/>
              </a:ext>
            </a:extLst>
          </p:cNvPr>
          <p:cNvSpPr/>
          <p:nvPr/>
        </p:nvSpPr>
        <p:spPr>
          <a:xfrm>
            <a:off x="2372225" y="2462465"/>
            <a:ext cx="1066802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“(string)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3B3830-BD3F-4F07-AB97-EE5611B57289}"/>
              </a:ext>
            </a:extLst>
          </p:cNvPr>
          <p:cNvSpPr/>
          <p:nvPr/>
        </p:nvSpPr>
        <p:spPr>
          <a:xfrm>
            <a:off x="2372222" y="2975813"/>
            <a:ext cx="1066802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270C22-D978-4175-95B7-1200E3C313E5}"/>
              </a:ext>
            </a:extLst>
          </p:cNvPr>
          <p:cNvSpPr/>
          <p:nvPr/>
        </p:nvSpPr>
        <p:spPr>
          <a:xfrm>
            <a:off x="2372219" y="3489161"/>
            <a:ext cx="1066802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3C09717-4253-4026-985A-B069E9C3E66D}"/>
              </a:ext>
            </a:extLst>
          </p:cNvPr>
          <p:cNvSpPr/>
          <p:nvPr/>
        </p:nvSpPr>
        <p:spPr>
          <a:xfrm>
            <a:off x="3579384" y="2486527"/>
            <a:ext cx="1066802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  <a:p>
            <a:pPr algn="ctr"/>
            <a:r>
              <a:rPr lang="en-US" dirty="0"/>
              <a:t>j = 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D9D5910-414B-4D20-BF7D-1B8522F293BA}"/>
              </a:ext>
            </a:extLst>
          </p:cNvPr>
          <p:cNvSpPr/>
          <p:nvPr/>
        </p:nvSpPr>
        <p:spPr>
          <a:xfrm>
            <a:off x="3579377" y="2999875"/>
            <a:ext cx="1066803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  <a:p>
            <a:pPr algn="ctr"/>
            <a:r>
              <a:rPr lang="en-US" dirty="0"/>
              <a:t>j =1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4BB7DB9-607A-46C7-A4FC-034FA99F43D9}"/>
              </a:ext>
            </a:extLst>
          </p:cNvPr>
          <p:cNvSpPr/>
          <p:nvPr/>
        </p:nvSpPr>
        <p:spPr>
          <a:xfrm>
            <a:off x="3579376" y="3513223"/>
            <a:ext cx="1066804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  <a:p>
            <a:pPr algn="ctr"/>
            <a:r>
              <a:rPr lang="en-US" dirty="0"/>
              <a:t>j =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8BB4B4-7C28-43B4-ADCD-853B7FE0B11C}"/>
              </a:ext>
            </a:extLst>
          </p:cNvPr>
          <p:cNvSpPr/>
          <p:nvPr/>
        </p:nvSpPr>
        <p:spPr>
          <a:xfrm>
            <a:off x="4869770" y="2486526"/>
            <a:ext cx="881337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5A7053-ABCC-4BEF-A7C1-EC966444F6F9}"/>
              </a:ext>
            </a:extLst>
          </p:cNvPr>
          <p:cNvSpPr/>
          <p:nvPr/>
        </p:nvSpPr>
        <p:spPr>
          <a:xfrm>
            <a:off x="4869769" y="2999875"/>
            <a:ext cx="881338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93EC226-AE28-4F47-AF9B-259E53813CF7}"/>
              </a:ext>
            </a:extLst>
          </p:cNvPr>
          <p:cNvSpPr/>
          <p:nvPr/>
        </p:nvSpPr>
        <p:spPr>
          <a:xfrm>
            <a:off x="4869769" y="3513223"/>
            <a:ext cx="881338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07E1AE0-F8FB-4D54-AC01-635F334F6422}"/>
              </a:ext>
            </a:extLst>
          </p:cNvPr>
          <p:cNvSpPr txBox="1"/>
          <p:nvPr/>
        </p:nvSpPr>
        <p:spPr>
          <a:xfrm>
            <a:off x="581526" y="1650013"/>
            <a:ext cx="914400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Sheet</a:t>
            </a:r>
          </a:p>
          <a:p>
            <a:r>
              <a:rPr lang="en-US" dirty="0"/>
              <a:t>(array)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68CB2B4-BB3B-4E14-AB89-C8E31A981656}"/>
              </a:ext>
            </a:extLst>
          </p:cNvPr>
          <p:cNvCxnSpPr>
            <a:stCxn id="50" idx="3"/>
            <a:endCxn id="4" idx="1"/>
          </p:cNvCxnSpPr>
          <p:nvPr/>
        </p:nvCxnSpPr>
        <p:spPr>
          <a:xfrm>
            <a:off x="1495926" y="1973179"/>
            <a:ext cx="8221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1CD7E57-BF97-46D0-8455-50F47E737586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 flipH="1">
            <a:off x="2905626" y="2229853"/>
            <a:ext cx="10027" cy="232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96200AE-2A65-417E-99B0-D246FF1F1DFB}"/>
              </a:ext>
            </a:extLst>
          </p:cNvPr>
          <p:cNvCxnSpPr>
            <a:cxnSpLocks/>
            <a:stCxn id="5" idx="2"/>
            <a:endCxn id="38" idx="0"/>
          </p:cNvCxnSpPr>
          <p:nvPr/>
        </p:nvCxnSpPr>
        <p:spPr>
          <a:xfrm>
            <a:off x="4110787" y="2229852"/>
            <a:ext cx="1998" cy="256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0EF71BD-FCB5-4CC4-9C81-067CD61936D3}"/>
              </a:ext>
            </a:extLst>
          </p:cNvPr>
          <p:cNvCxnSpPr>
            <a:cxnSpLocks/>
            <a:stCxn id="6" idx="2"/>
            <a:endCxn id="44" idx="0"/>
          </p:cNvCxnSpPr>
          <p:nvPr/>
        </p:nvCxnSpPr>
        <p:spPr>
          <a:xfrm>
            <a:off x="5285874" y="2229852"/>
            <a:ext cx="24565" cy="256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DAFF723E-0B80-423F-9B81-70F12893238D}"/>
              </a:ext>
            </a:extLst>
          </p:cNvPr>
          <p:cNvSpPr/>
          <p:nvPr/>
        </p:nvSpPr>
        <p:spPr>
          <a:xfrm>
            <a:off x="7058526" y="409073"/>
            <a:ext cx="3785937" cy="44917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 sheet = new Array(</a:t>
            </a:r>
            <a:r>
              <a:rPr lang="en-US" dirty="0" err="1"/>
              <a:t>this.size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For (…) {</a:t>
            </a:r>
          </a:p>
          <a:p>
            <a:pPr algn="ctr"/>
            <a:r>
              <a:rPr lang="en-US" dirty="0"/>
              <a:t>Sheet[</a:t>
            </a:r>
            <a:r>
              <a:rPr lang="en-US" dirty="0" err="1"/>
              <a:t>i</a:t>
            </a:r>
            <a:r>
              <a:rPr lang="en-US" dirty="0"/>
              <a:t>] = new Array(</a:t>
            </a:r>
            <a:r>
              <a:rPr lang="en-US" dirty="0" err="1"/>
              <a:t>this.size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4606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24C3-469D-4087-A16C-BAC726440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Pieces – S, Z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A3D306-32A4-4E0A-8920-F40BC1DF3D60}"/>
              </a:ext>
            </a:extLst>
          </p:cNvPr>
          <p:cNvSpPr/>
          <p:nvPr/>
        </p:nvSpPr>
        <p:spPr>
          <a:xfrm>
            <a:off x="975839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861C03-1F0E-4876-8E4D-AAC1198D5CB8}"/>
              </a:ext>
            </a:extLst>
          </p:cNvPr>
          <p:cNvSpPr/>
          <p:nvPr/>
        </p:nvSpPr>
        <p:spPr>
          <a:xfrm>
            <a:off x="1699553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17CE7D-BD44-4875-8EAB-16B7AFF9CA0C}"/>
              </a:ext>
            </a:extLst>
          </p:cNvPr>
          <p:cNvSpPr/>
          <p:nvPr/>
        </p:nvSpPr>
        <p:spPr>
          <a:xfrm>
            <a:off x="1699553" y="2384704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38C3A8-FA00-429F-BD17-3C0A6BF3F920}"/>
              </a:ext>
            </a:extLst>
          </p:cNvPr>
          <p:cNvSpPr/>
          <p:nvPr/>
        </p:nvSpPr>
        <p:spPr>
          <a:xfrm>
            <a:off x="1699553" y="307872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A84552-557F-4348-8626-399930AFBF69}"/>
              </a:ext>
            </a:extLst>
          </p:cNvPr>
          <p:cNvSpPr/>
          <p:nvPr/>
        </p:nvSpPr>
        <p:spPr>
          <a:xfrm>
            <a:off x="975839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6A5CF0-B9A7-4108-90B5-FB4DF4BB7368}"/>
              </a:ext>
            </a:extLst>
          </p:cNvPr>
          <p:cNvSpPr/>
          <p:nvPr/>
        </p:nvSpPr>
        <p:spPr>
          <a:xfrm>
            <a:off x="975839" y="307872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FDF48D-2ED9-4730-9DA7-65BF6ADFBE37}"/>
              </a:ext>
            </a:extLst>
          </p:cNvPr>
          <p:cNvSpPr/>
          <p:nvPr/>
        </p:nvSpPr>
        <p:spPr>
          <a:xfrm>
            <a:off x="2420001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CB1C91-D794-4242-BD96-BA0B48EC8F10}"/>
              </a:ext>
            </a:extLst>
          </p:cNvPr>
          <p:cNvSpPr/>
          <p:nvPr/>
        </p:nvSpPr>
        <p:spPr>
          <a:xfrm>
            <a:off x="2420001" y="238470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711B69-7E86-499C-9AAC-9B4A41C1605B}"/>
              </a:ext>
            </a:extLst>
          </p:cNvPr>
          <p:cNvSpPr/>
          <p:nvPr/>
        </p:nvSpPr>
        <p:spPr>
          <a:xfrm>
            <a:off x="2420001" y="307872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D5D88E-14CE-48AA-8F26-A9CE19304617}"/>
              </a:ext>
            </a:extLst>
          </p:cNvPr>
          <p:cNvSpPr/>
          <p:nvPr/>
        </p:nvSpPr>
        <p:spPr>
          <a:xfrm>
            <a:off x="3461193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E1251B-2CC4-4662-9BEB-CFFE779F384D}"/>
              </a:ext>
            </a:extLst>
          </p:cNvPr>
          <p:cNvSpPr/>
          <p:nvPr/>
        </p:nvSpPr>
        <p:spPr>
          <a:xfrm>
            <a:off x="4184907" y="1690688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9E40DC-0D5A-46B8-8351-330B49312A3D}"/>
              </a:ext>
            </a:extLst>
          </p:cNvPr>
          <p:cNvSpPr/>
          <p:nvPr/>
        </p:nvSpPr>
        <p:spPr>
          <a:xfrm>
            <a:off x="4184907" y="2384704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4F63F1-A3A4-491C-B308-6522EEB1A14D}"/>
              </a:ext>
            </a:extLst>
          </p:cNvPr>
          <p:cNvSpPr/>
          <p:nvPr/>
        </p:nvSpPr>
        <p:spPr>
          <a:xfrm>
            <a:off x="4184907" y="307872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94A712-C3FE-4DD4-A304-FECABE8B57EB}"/>
              </a:ext>
            </a:extLst>
          </p:cNvPr>
          <p:cNvSpPr/>
          <p:nvPr/>
        </p:nvSpPr>
        <p:spPr>
          <a:xfrm>
            <a:off x="3461193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830BDB-89EE-4D20-9026-D55506D2E212}"/>
              </a:ext>
            </a:extLst>
          </p:cNvPr>
          <p:cNvSpPr/>
          <p:nvPr/>
        </p:nvSpPr>
        <p:spPr>
          <a:xfrm>
            <a:off x="3461193" y="307872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C4BB80-F02B-45A0-B8A6-9CB135ABBB93}"/>
              </a:ext>
            </a:extLst>
          </p:cNvPr>
          <p:cNvSpPr/>
          <p:nvPr/>
        </p:nvSpPr>
        <p:spPr>
          <a:xfrm>
            <a:off x="4905355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13F043-56FD-48BE-8F62-47FA4E1E758A}"/>
              </a:ext>
            </a:extLst>
          </p:cNvPr>
          <p:cNvSpPr/>
          <p:nvPr/>
        </p:nvSpPr>
        <p:spPr>
          <a:xfrm>
            <a:off x="4905355" y="238470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F06676-0FB6-41B0-BBEA-905747CB7021}"/>
              </a:ext>
            </a:extLst>
          </p:cNvPr>
          <p:cNvSpPr/>
          <p:nvPr/>
        </p:nvSpPr>
        <p:spPr>
          <a:xfrm>
            <a:off x="4905355" y="307872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B39D3D-FEEA-4178-A7CA-6571B81530B9}"/>
              </a:ext>
            </a:extLst>
          </p:cNvPr>
          <p:cNvSpPr/>
          <p:nvPr/>
        </p:nvSpPr>
        <p:spPr>
          <a:xfrm>
            <a:off x="975839" y="412046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FD09988-FF9F-4BF1-851C-455F33966FE4}"/>
              </a:ext>
            </a:extLst>
          </p:cNvPr>
          <p:cNvSpPr/>
          <p:nvPr/>
        </p:nvSpPr>
        <p:spPr>
          <a:xfrm>
            <a:off x="1699553" y="412046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36B9B5-B31A-43BE-9B77-089C0ED6622A}"/>
              </a:ext>
            </a:extLst>
          </p:cNvPr>
          <p:cNvSpPr/>
          <p:nvPr/>
        </p:nvSpPr>
        <p:spPr>
          <a:xfrm>
            <a:off x="1699553" y="4814477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0BFC0D-E7C0-471C-9C15-436198D6B4E1}"/>
              </a:ext>
            </a:extLst>
          </p:cNvPr>
          <p:cNvSpPr/>
          <p:nvPr/>
        </p:nvSpPr>
        <p:spPr>
          <a:xfrm>
            <a:off x="1699553" y="550849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3E3AD2A-467E-4731-9A4D-5A2B079C959D}"/>
              </a:ext>
            </a:extLst>
          </p:cNvPr>
          <p:cNvSpPr/>
          <p:nvPr/>
        </p:nvSpPr>
        <p:spPr>
          <a:xfrm>
            <a:off x="975839" y="481447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08A5D13-F266-471A-9E1A-7E522748ECE6}"/>
              </a:ext>
            </a:extLst>
          </p:cNvPr>
          <p:cNvSpPr/>
          <p:nvPr/>
        </p:nvSpPr>
        <p:spPr>
          <a:xfrm>
            <a:off x="975839" y="550849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FD25475-CE27-453C-B931-219B497BA67C}"/>
              </a:ext>
            </a:extLst>
          </p:cNvPr>
          <p:cNvSpPr/>
          <p:nvPr/>
        </p:nvSpPr>
        <p:spPr>
          <a:xfrm>
            <a:off x="2420001" y="412046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FCB3826-57F3-4169-89BF-6A8EB4C8F7F0}"/>
              </a:ext>
            </a:extLst>
          </p:cNvPr>
          <p:cNvSpPr/>
          <p:nvPr/>
        </p:nvSpPr>
        <p:spPr>
          <a:xfrm>
            <a:off x="2420001" y="481447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DD88AE-4E23-4558-AB80-0683F7BAE6F8}"/>
              </a:ext>
            </a:extLst>
          </p:cNvPr>
          <p:cNvSpPr/>
          <p:nvPr/>
        </p:nvSpPr>
        <p:spPr>
          <a:xfrm>
            <a:off x="2420001" y="550849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E9CD9B-BAA3-4EF4-B6FB-77242DBC4884}"/>
              </a:ext>
            </a:extLst>
          </p:cNvPr>
          <p:cNvSpPr/>
          <p:nvPr/>
        </p:nvSpPr>
        <p:spPr>
          <a:xfrm>
            <a:off x="3461193" y="412046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68C8737-DBEC-42C3-B78D-F1E396A325F2}"/>
              </a:ext>
            </a:extLst>
          </p:cNvPr>
          <p:cNvSpPr/>
          <p:nvPr/>
        </p:nvSpPr>
        <p:spPr>
          <a:xfrm>
            <a:off x="4184907" y="412046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5DA173B-DEF7-4A79-B88F-570142F88778}"/>
              </a:ext>
            </a:extLst>
          </p:cNvPr>
          <p:cNvSpPr/>
          <p:nvPr/>
        </p:nvSpPr>
        <p:spPr>
          <a:xfrm>
            <a:off x="4184907" y="4814477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025E815-BEC7-4100-B0E2-7FF948C2426E}"/>
              </a:ext>
            </a:extLst>
          </p:cNvPr>
          <p:cNvSpPr/>
          <p:nvPr/>
        </p:nvSpPr>
        <p:spPr>
          <a:xfrm>
            <a:off x="4184907" y="550849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3D4CEDF-FB9D-42F1-8007-75B4B821FC1A}"/>
              </a:ext>
            </a:extLst>
          </p:cNvPr>
          <p:cNvSpPr/>
          <p:nvPr/>
        </p:nvSpPr>
        <p:spPr>
          <a:xfrm>
            <a:off x="3461193" y="481447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467388C-5480-436E-9DE1-94F28C4539D1}"/>
              </a:ext>
            </a:extLst>
          </p:cNvPr>
          <p:cNvSpPr/>
          <p:nvPr/>
        </p:nvSpPr>
        <p:spPr>
          <a:xfrm>
            <a:off x="3461193" y="550849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E04E3A0-F567-42EF-9B11-81626293EC9B}"/>
              </a:ext>
            </a:extLst>
          </p:cNvPr>
          <p:cNvSpPr/>
          <p:nvPr/>
        </p:nvSpPr>
        <p:spPr>
          <a:xfrm>
            <a:off x="4905355" y="4120461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1574933-C1AF-4605-8864-134BDB5A4BA7}"/>
              </a:ext>
            </a:extLst>
          </p:cNvPr>
          <p:cNvSpPr/>
          <p:nvPr/>
        </p:nvSpPr>
        <p:spPr>
          <a:xfrm>
            <a:off x="4905355" y="481447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C20499A-2E31-4CF1-BCA5-87DB55E3AA2A}"/>
              </a:ext>
            </a:extLst>
          </p:cNvPr>
          <p:cNvSpPr/>
          <p:nvPr/>
        </p:nvSpPr>
        <p:spPr>
          <a:xfrm>
            <a:off x="4905355" y="550849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597059C-7609-4245-8408-359F26B19F37}"/>
              </a:ext>
            </a:extLst>
          </p:cNvPr>
          <p:cNvSpPr txBox="1"/>
          <p:nvPr/>
        </p:nvSpPr>
        <p:spPr>
          <a:xfrm>
            <a:off x="8704013" y="197346"/>
            <a:ext cx="3054850" cy="646330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// J itself</a:t>
            </a:r>
          </a:p>
          <a:p>
            <a:r>
              <a:rPr lang="en-US" dirty="0">
                <a:solidFill>
                  <a:schemeClr val="tx1"/>
                </a:solidFill>
              </a:rPr>
              <a:t>J = {</a:t>
            </a:r>
          </a:p>
          <a:p>
            <a:r>
              <a:rPr lang="en-US" dirty="0">
                <a:solidFill>
                  <a:schemeClr val="tx1"/>
                </a:solidFill>
              </a:rPr>
              <a:t>color: ‘red’,</a:t>
            </a:r>
          </a:p>
          <a:p>
            <a:r>
              <a:rPr lang="en-US" dirty="0">
                <a:solidFill>
                  <a:schemeClr val="tx1"/>
                </a:solidFill>
              </a:rPr>
              <a:t>size: 3,</a:t>
            </a:r>
          </a:p>
          <a:p>
            <a:r>
              <a:rPr lang="en-US" dirty="0">
                <a:solidFill>
                  <a:schemeClr val="tx1"/>
                </a:solidFill>
              </a:rPr>
              <a:t>grid: [</a:t>
            </a:r>
          </a:p>
          <a:p>
            <a:r>
              <a:rPr lang="en-US" dirty="0">
                <a:solidFill>
                  <a:schemeClr val="tx1"/>
                </a:solidFill>
              </a:rPr>
              <a:t>	{x = 1, y = 0},</a:t>
            </a:r>
          </a:p>
          <a:p>
            <a:r>
              <a:rPr lang="en-US" dirty="0">
                <a:solidFill>
                  <a:schemeClr val="tx1"/>
                </a:solidFill>
              </a:rPr>
              <a:t>	{x = 1, y = 1},</a:t>
            </a:r>
          </a:p>
          <a:p>
            <a:r>
              <a:rPr lang="en-US" dirty="0">
                <a:solidFill>
                  <a:schemeClr val="tx1"/>
                </a:solidFill>
              </a:rPr>
              <a:t>	{x = 1, y = 2},</a:t>
            </a:r>
          </a:p>
          <a:p>
            <a:r>
              <a:rPr lang="en-US" dirty="0">
                <a:solidFill>
                  <a:schemeClr val="tx1"/>
                </a:solidFill>
              </a:rPr>
              <a:t>	{x = 0, y = 2}</a:t>
            </a:r>
          </a:p>
          <a:p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// adding J to game space:</a:t>
            </a:r>
          </a:p>
          <a:p>
            <a:r>
              <a:rPr lang="en-US" dirty="0" err="1">
                <a:solidFill>
                  <a:schemeClr val="tx1"/>
                </a:solidFill>
              </a:rPr>
              <a:t>space.add</a:t>
            </a:r>
            <a:r>
              <a:rPr lang="en-US" dirty="0">
                <a:solidFill>
                  <a:schemeClr val="tx1"/>
                </a:solidFill>
              </a:rPr>
              <a:t>(J, {x0 = 4, y0 = 0})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// change color in space:</a:t>
            </a:r>
          </a:p>
          <a:p>
            <a:r>
              <a:rPr lang="en-US" dirty="0">
                <a:solidFill>
                  <a:schemeClr val="tx1"/>
                </a:solidFill>
              </a:rPr>
              <a:t>for(let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J.length</a:t>
            </a:r>
            <a:r>
              <a:rPr lang="en-US" dirty="0">
                <a:solidFill>
                  <a:schemeClr val="tx1"/>
                </a:solidFill>
              </a:rPr>
              <a:t>; ++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space.setColor</a:t>
            </a:r>
            <a:r>
              <a:rPr lang="en-US" dirty="0">
                <a:solidFill>
                  <a:schemeClr val="tx1"/>
                </a:solidFill>
              </a:rPr>
              <a:t>(</a:t>
            </a:r>
          </a:p>
          <a:p>
            <a:r>
              <a:rPr lang="en-US" dirty="0">
                <a:solidFill>
                  <a:schemeClr val="tx1"/>
                </a:solidFill>
              </a:rPr>
              <a:t>        x0 + J[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].x,</a:t>
            </a:r>
          </a:p>
          <a:p>
            <a:r>
              <a:rPr lang="en-US" dirty="0">
                <a:solidFill>
                  <a:schemeClr val="tx1"/>
                </a:solidFill>
              </a:rPr>
              <a:t>        y0 + J[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].y,</a:t>
            </a:r>
          </a:p>
          <a:p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J.color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5422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1F16-C82B-44B6-B3A2-34F037BC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Pieces – I, 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B6F452-33DB-438D-96D4-B876613AA501}"/>
              </a:ext>
            </a:extLst>
          </p:cNvPr>
          <p:cNvSpPr/>
          <p:nvPr/>
        </p:nvSpPr>
        <p:spPr>
          <a:xfrm>
            <a:off x="5636557" y="1676101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87F492-E7D8-42C8-AFB2-059E8B2D6338}"/>
              </a:ext>
            </a:extLst>
          </p:cNvPr>
          <p:cNvSpPr/>
          <p:nvPr/>
        </p:nvSpPr>
        <p:spPr>
          <a:xfrm>
            <a:off x="6360271" y="167610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0E81AB-55BE-4036-9C38-CDFB33130FE8}"/>
              </a:ext>
            </a:extLst>
          </p:cNvPr>
          <p:cNvSpPr/>
          <p:nvPr/>
        </p:nvSpPr>
        <p:spPr>
          <a:xfrm>
            <a:off x="6360271" y="237011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FDAB8E-20B1-4B7B-8C1C-0E5A9205126E}"/>
              </a:ext>
            </a:extLst>
          </p:cNvPr>
          <p:cNvSpPr/>
          <p:nvPr/>
        </p:nvSpPr>
        <p:spPr>
          <a:xfrm>
            <a:off x="6360271" y="306413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8094FC-79FC-4B05-932F-8270834EFA7F}"/>
              </a:ext>
            </a:extLst>
          </p:cNvPr>
          <p:cNvSpPr/>
          <p:nvPr/>
        </p:nvSpPr>
        <p:spPr>
          <a:xfrm>
            <a:off x="5636557" y="237011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C2F820-3BD3-47ED-9CDF-B5DE680389F7}"/>
              </a:ext>
            </a:extLst>
          </p:cNvPr>
          <p:cNvSpPr/>
          <p:nvPr/>
        </p:nvSpPr>
        <p:spPr>
          <a:xfrm>
            <a:off x="5636557" y="3064133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D5A24-0BC1-46B4-9F25-0F5A500ABDF5}"/>
              </a:ext>
            </a:extLst>
          </p:cNvPr>
          <p:cNvSpPr/>
          <p:nvPr/>
        </p:nvSpPr>
        <p:spPr>
          <a:xfrm>
            <a:off x="975839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82F827-5E58-4345-8193-AFB37BBEFD76}"/>
              </a:ext>
            </a:extLst>
          </p:cNvPr>
          <p:cNvSpPr/>
          <p:nvPr/>
        </p:nvSpPr>
        <p:spPr>
          <a:xfrm>
            <a:off x="1699553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E5F9EA-8214-47D7-AB00-05084087A10D}"/>
              </a:ext>
            </a:extLst>
          </p:cNvPr>
          <p:cNvSpPr/>
          <p:nvPr/>
        </p:nvSpPr>
        <p:spPr>
          <a:xfrm>
            <a:off x="1699553" y="2384704"/>
            <a:ext cx="548640" cy="54864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BBDBEC-D452-4B1D-92D1-939BEC9090DD}"/>
              </a:ext>
            </a:extLst>
          </p:cNvPr>
          <p:cNvSpPr/>
          <p:nvPr/>
        </p:nvSpPr>
        <p:spPr>
          <a:xfrm>
            <a:off x="1699553" y="307872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0F2BA2-A36C-4E1D-93F5-331716FE62FD}"/>
              </a:ext>
            </a:extLst>
          </p:cNvPr>
          <p:cNvSpPr/>
          <p:nvPr/>
        </p:nvSpPr>
        <p:spPr>
          <a:xfrm>
            <a:off x="975839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A2435E-462C-4508-A66E-35C6F1A31223}"/>
              </a:ext>
            </a:extLst>
          </p:cNvPr>
          <p:cNvSpPr/>
          <p:nvPr/>
        </p:nvSpPr>
        <p:spPr>
          <a:xfrm>
            <a:off x="975839" y="307872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56C1B1-3C36-4B96-A030-F5DEDD438997}"/>
              </a:ext>
            </a:extLst>
          </p:cNvPr>
          <p:cNvSpPr/>
          <p:nvPr/>
        </p:nvSpPr>
        <p:spPr>
          <a:xfrm>
            <a:off x="2420001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A671A6-84C7-48B8-85D5-E0C008FAE0F0}"/>
              </a:ext>
            </a:extLst>
          </p:cNvPr>
          <p:cNvSpPr/>
          <p:nvPr/>
        </p:nvSpPr>
        <p:spPr>
          <a:xfrm>
            <a:off x="2420001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5CD02A-5F72-42EE-82EF-88A9B56C5DAC}"/>
              </a:ext>
            </a:extLst>
          </p:cNvPr>
          <p:cNvSpPr/>
          <p:nvPr/>
        </p:nvSpPr>
        <p:spPr>
          <a:xfrm>
            <a:off x="2420001" y="307872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D82541-C720-4776-8173-CBC8AFE7C751}"/>
              </a:ext>
            </a:extLst>
          </p:cNvPr>
          <p:cNvSpPr/>
          <p:nvPr/>
        </p:nvSpPr>
        <p:spPr>
          <a:xfrm>
            <a:off x="3146068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625451-C4A5-4BD8-92E9-B89852FC582E}"/>
              </a:ext>
            </a:extLst>
          </p:cNvPr>
          <p:cNvSpPr/>
          <p:nvPr/>
        </p:nvSpPr>
        <p:spPr>
          <a:xfrm>
            <a:off x="4184907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FCBB09-F2BA-48AE-B713-52FD9FF0C742}"/>
              </a:ext>
            </a:extLst>
          </p:cNvPr>
          <p:cNvSpPr/>
          <p:nvPr/>
        </p:nvSpPr>
        <p:spPr>
          <a:xfrm>
            <a:off x="4184907" y="2384704"/>
            <a:ext cx="548640" cy="54864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C74BBC-6FE6-448C-82A2-7F1B25BAA157}"/>
              </a:ext>
            </a:extLst>
          </p:cNvPr>
          <p:cNvSpPr/>
          <p:nvPr/>
        </p:nvSpPr>
        <p:spPr>
          <a:xfrm>
            <a:off x="4184907" y="307872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7F322E-9E6D-461C-A536-21B22A89DB5A}"/>
              </a:ext>
            </a:extLst>
          </p:cNvPr>
          <p:cNvSpPr/>
          <p:nvPr/>
        </p:nvSpPr>
        <p:spPr>
          <a:xfrm>
            <a:off x="3146068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CA11F8-C019-4213-8B80-269ADFBBDA68}"/>
              </a:ext>
            </a:extLst>
          </p:cNvPr>
          <p:cNvSpPr/>
          <p:nvPr/>
        </p:nvSpPr>
        <p:spPr>
          <a:xfrm>
            <a:off x="3146068" y="307872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63B606-7B39-4BFE-8F47-EE012B5F9168}"/>
              </a:ext>
            </a:extLst>
          </p:cNvPr>
          <p:cNvSpPr/>
          <p:nvPr/>
        </p:nvSpPr>
        <p:spPr>
          <a:xfrm>
            <a:off x="4905355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988CCF-6B1D-4D8F-9307-FA61E7253F6B}"/>
              </a:ext>
            </a:extLst>
          </p:cNvPr>
          <p:cNvSpPr/>
          <p:nvPr/>
        </p:nvSpPr>
        <p:spPr>
          <a:xfrm>
            <a:off x="4905355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D580AA-1945-4569-8091-51CD57F0A244}"/>
              </a:ext>
            </a:extLst>
          </p:cNvPr>
          <p:cNvSpPr/>
          <p:nvPr/>
        </p:nvSpPr>
        <p:spPr>
          <a:xfrm>
            <a:off x="4905355" y="3078720"/>
            <a:ext cx="548640" cy="54864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C267520-7B9C-4E76-974C-A9EBF487B230}"/>
              </a:ext>
            </a:extLst>
          </p:cNvPr>
          <p:cNvSpPr/>
          <p:nvPr/>
        </p:nvSpPr>
        <p:spPr>
          <a:xfrm>
            <a:off x="5636557" y="3758149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78B989-B1EF-452F-BFC1-921F3F9A25A2}"/>
              </a:ext>
            </a:extLst>
          </p:cNvPr>
          <p:cNvSpPr/>
          <p:nvPr/>
        </p:nvSpPr>
        <p:spPr>
          <a:xfrm>
            <a:off x="6360271" y="375814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83B06C3-30E7-42AA-8359-E76ECD2CC759}"/>
              </a:ext>
            </a:extLst>
          </p:cNvPr>
          <p:cNvSpPr/>
          <p:nvPr/>
        </p:nvSpPr>
        <p:spPr>
          <a:xfrm>
            <a:off x="975839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8A43DD5-81B8-4F9F-9B87-8AD5FD97E3CE}"/>
              </a:ext>
            </a:extLst>
          </p:cNvPr>
          <p:cNvSpPr/>
          <p:nvPr/>
        </p:nvSpPr>
        <p:spPr>
          <a:xfrm>
            <a:off x="1699553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709EA5E-DF73-4B09-B513-74E295A29DFB}"/>
              </a:ext>
            </a:extLst>
          </p:cNvPr>
          <p:cNvSpPr/>
          <p:nvPr/>
        </p:nvSpPr>
        <p:spPr>
          <a:xfrm>
            <a:off x="1699553" y="481447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AB655BC-601F-4802-92D4-354A7F2CDB70}"/>
              </a:ext>
            </a:extLst>
          </p:cNvPr>
          <p:cNvSpPr/>
          <p:nvPr/>
        </p:nvSpPr>
        <p:spPr>
          <a:xfrm>
            <a:off x="1699553" y="550849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1A73C2C-E969-46F1-8754-550CA2AEB208}"/>
              </a:ext>
            </a:extLst>
          </p:cNvPr>
          <p:cNvSpPr/>
          <p:nvPr/>
        </p:nvSpPr>
        <p:spPr>
          <a:xfrm>
            <a:off x="975839" y="481447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BCA78BB-3E85-4C7A-948C-49E4488D3E32}"/>
              </a:ext>
            </a:extLst>
          </p:cNvPr>
          <p:cNvSpPr/>
          <p:nvPr/>
        </p:nvSpPr>
        <p:spPr>
          <a:xfrm>
            <a:off x="975839" y="550849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49BB10F-93B4-424C-99ED-A8698771E44C}"/>
              </a:ext>
            </a:extLst>
          </p:cNvPr>
          <p:cNvSpPr/>
          <p:nvPr/>
        </p:nvSpPr>
        <p:spPr>
          <a:xfrm>
            <a:off x="2420001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F2559B-26F2-42D3-9E4D-77AA7D86BFD7}"/>
              </a:ext>
            </a:extLst>
          </p:cNvPr>
          <p:cNvSpPr/>
          <p:nvPr/>
        </p:nvSpPr>
        <p:spPr>
          <a:xfrm>
            <a:off x="3146068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FB13A36-D825-422A-ABEC-13B7B967EC74}"/>
              </a:ext>
            </a:extLst>
          </p:cNvPr>
          <p:cNvSpPr/>
          <p:nvPr/>
        </p:nvSpPr>
        <p:spPr>
          <a:xfrm>
            <a:off x="4184907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6D92491-DAF2-4E44-9FE0-33636D8B2164}"/>
              </a:ext>
            </a:extLst>
          </p:cNvPr>
          <p:cNvSpPr/>
          <p:nvPr/>
        </p:nvSpPr>
        <p:spPr>
          <a:xfrm>
            <a:off x="4905355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81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EF868-32D9-42AC-BB54-B19ECE8A1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board: 20 x 10, book: 1 x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93C928-3C93-4E2C-A46C-3C573D2F99C1}"/>
              </a:ext>
            </a:extLst>
          </p:cNvPr>
          <p:cNvSpPr/>
          <p:nvPr/>
        </p:nvSpPr>
        <p:spPr>
          <a:xfrm>
            <a:off x="1130969" y="1720515"/>
            <a:ext cx="6577263" cy="37137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EDE05A-6616-4FF8-A8AC-0185258AB555}"/>
              </a:ext>
            </a:extLst>
          </p:cNvPr>
          <p:cNvSpPr/>
          <p:nvPr/>
        </p:nvSpPr>
        <p:spPr>
          <a:xfrm>
            <a:off x="3140242" y="2915192"/>
            <a:ext cx="52136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0,0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4FE7D0-CC9C-4600-B3BF-001DCC05B79B}"/>
              </a:ext>
            </a:extLst>
          </p:cNvPr>
          <p:cNvCxnSpPr/>
          <p:nvPr/>
        </p:nvCxnSpPr>
        <p:spPr>
          <a:xfrm>
            <a:off x="1130969" y="2915192"/>
            <a:ext cx="20132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76391-B3FC-456C-9B31-9E0335A8228E}"/>
              </a:ext>
            </a:extLst>
          </p:cNvPr>
          <p:cNvCxnSpPr>
            <a:cxnSpLocks/>
          </p:cNvCxnSpPr>
          <p:nvPr/>
        </p:nvCxnSpPr>
        <p:spPr>
          <a:xfrm flipV="1">
            <a:off x="3140242" y="1720516"/>
            <a:ext cx="1" cy="11946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66E6E2-4B28-4E21-B394-52159E596141}"/>
              </a:ext>
            </a:extLst>
          </p:cNvPr>
          <p:cNvSpPr txBox="1"/>
          <p:nvPr/>
        </p:nvSpPr>
        <p:spPr>
          <a:xfrm>
            <a:off x="3400926" y="2281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F9C017-05D4-4F1D-B6D3-8E155A3FF4D5}"/>
              </a:ext>
            </a:extLst>
          </p:cNvPr>
          <p:cNvSpPr txBox="1"/>
          <p:nvPr/>
        </p:nvSpPr>
        <p:spPr>
          <a:xfrm>
            <a:off x="1986768" y="3954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70931D-6BB1-4C55-8D40-C2598E5098CB}"/>
              </a:ext>
            </a:extLst>
          </p:cNvPr>
          <p:cNvSpPr txBox="1"/>
          <p:nvPr/>
        </p:nvSpPr>
        <p:spPr>
          <a:xfrm>
            <a:off x="8726905" y="2281808"/>
            <a:ext cx="28103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 center: x = 0.5, y = 1</a:t>
            </a:r>
          </a:p>
          <a:p>
            <a:r>
              <a:rPr lang="en-US" dirty="0"/>
              <a:t>Book position: x0 = 5, y0 = 3</a:t>
            </a:r>
          </a:p>
          <a:p>
            <a:endParaRPr lang="en-US" dirty="0"/>
          </a:p>
          <a:p>
            <a:r>
              <a:rPr lang="en-US" dirty="0"/>
              <a:t>Book center in the board:</a:t>
            </a:r>
          </a:p>
          <a:p>
            <a:r>
              <a:rPr lang="en-US" dirty="0" err="1"/>
              <a:t>Xc</a:t>
            </a:r>
            <a:r>
              <a:rPr lang="en-US" dirty="0"/>
              <a:t> = x0 + x = 5.5</a:t>
            </a:r>
          </a:p>
          <a:p>
            <a:r>
              <a:rPr lang="en-US" dirty="0" err="1"/>
              <a:t>Yc</a:t>
            </a:r>
            <a:r>
              <a:rPr lang="en-US" dirty="0"/>
              <a:t> = y0 + y = 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94CD22-DEDC-4E70-8961-3532E8A767E3}"/>
              </a:ext>
            </a:extLst>
          </p:cNvPr>
          <p:cNvSpPr/>
          <p:nvPr/>
        </p:nvSpPr>
        <p:spPr>
          <a:xfrm>
            <a:off x="3930314" y="2915192"/>
            <a:ext cx="52136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1,0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F6BE15-421B-41AF-A351-CAEE1664A58B}"/>
              </a:ext>
            </a:extLst>
          </p:cNvPr>
          <p:cNvSpPr/>
          <p:nvPr/>
        </p:nvSpPr>
        <p:spPr>
          <a:xfrm>
            <a:off x="4720386" y="2915192"/>
            <a:ext cx="52136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2,0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00E710-9D9F-4AFE-AA53-3B49BD47C9DF}"/>
              </a:ext>
            </a:extLst>
          </p:cNvPr>
          <p:cNvSpPr/>
          <p:nvPr/>
        </p:nvSpPr>
        <p:spPr>
          <a:xfrm>
            <a:off x="3128210" y="4138954"/>
            <a:ext cx="52136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1,0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D2D28B-A3BD-47F4-BA1E-DFDA5BFD9FC9}"/>
              </a:ext>
            </a:extLst>
          </p:cNvPr>
          <p:cNvCxnSpPr>
            <a:cxnSpLocks/>
          </p:cNvCxnSpPr>
          <p:nvPr/>
        </p:nvCxnSpPr>
        <p:spPr>
          <a:xfrm>
            <a:off x="3649578" y="2915192"/>
            <a:ext cx="2807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1E00228-D9EF-4F2F-AF6B-9F098E5E1B9B}"/>
              </a:ext>
            </a:extLst>
          </p:cNvPr>
          <p:cNvCxnSpPr>
            <a:cxnSpLocks/>
          </p:cNvCxnSpPr>
          <p:nvPr/>
        </p:nvCxnSpPr>
        <p:spPr>
          <a:xfrm flipV="1">
            <a:off x="3140242" y="3877718"/>
            <a:ext cx="0" cy="2612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E21FDF6-3545-4F4B-8C25-D4989B090BD4}"/>
              </a:ext>
            </a:extLst>
          </p:cNvPr>
          <p:cNvSpPr txBox="1"/>
          <p:nvPr/>
        </p:nvSpPr>
        <p:spPr>
          <a:xfrm>
            <a:off x="1519995" y="2588488"/>
            <a:ext cx="1021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xMargin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5BED4C-2A64-4EBB-93FA-76E4DAB30344}"/>
              </a:ext>
            </a:extLst>
          </p:cNvPr>
          <p:cNvSpPr txBox="1"/>
          <p:nvPr/>
        </p:nvSpPr>
        <p:spPr>
          <a:xfrm>
            <a:off x="3128210" y="1828801"/>
            <a:ext cx="1021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yMargin</a:t>
            </a:r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66B1BB-AE9C-4735-B04E-81FFE9C42FFF}"/>
              </a:ext>
            </a:extLst>
          </p:cNvPr>
          <p:cNvSpPr txBox="1"/>
          <p:nvPr/>
        </p:nvSpPr>
        <p:spPr>
          <a:xfrm>
            <a:off x="3181568" y="3824850"/>
            <a:ext cx="875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spacing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C6F8DDC-896F-4E2C-A1B6-A544C50396CE}"/>
              </a:ext>
            </a:extLst>
          </p:cNvPr>
          <p:cNvCxnSpPr>
            <a:cxnSpLocks/>
          </p:cNvCxnSpPr>
          <p:nvPr/>
        </p:nvCxnSpPr>
        <p:spPr>
          <a:xfrm>
            <a:off x="4451682" y="2927042"/>
            <a:ext cx="2687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AAE828-F9AB-4CFC-9312-61B3195D1B57}"/>
              </a:ext>
            </a:extLst>
          </p:cNvPr>
          <p:cNvSpPr/>
          <p:nvPr/>
        </p:nvSpPr>
        <p:spPr>
          <a:xfrm>
            <a:off x="3930314" y="4133317"/>
            <a:ext cx="52136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1,1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ED0445-FB21-4E09-9B3A-3808D0457DE1}"/>
              </a:ext>
            </a:extLst>
          </p:cNvPr>
          <p:cNvSpPr/>
          <p:nvPr/>
        </p:nvSpPr>
        <p:spPr>
          <a:xfrm>
            <a:off x="4720386" y="4133317"/>
            <a:ext cx="52136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2,1</a:t>
            </a:r>
          </a:p>
        </p:txBody>
      </p:sp>
    </p:spTree>
    <p:extLst>
      <p:ext uri="{BB962C8B-B14F-4D97-AF65-F5344CB8AC3E}">
        <p14:creationId xmlns:p14="http://schemas.microsoft.com/office/powerpoint/2010/main" val="10077220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A115C-AE08-41E3-9DFE-ADF97FDC9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– imagined as folding into a rectangle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3F3422-A5EF-4446-84E3-745C73183755}"/>
              </a:ext>
            </a:extLst>
          </p:cNvPr>
          <p:cNvSpPr/>
          <p:nvPr/>
        </p:nvSpPr>
        <p:spPr>
          <a:xfrm>
            <a:off x="1459832" y="2366211"/>
            <a:ext cx="9416715" cy="264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A54145-3238-42C1-A5DF-A220069D117C}"/>
              </a:ext>
            </a:extLst>
          </p:cNvPr>
          <p:cNvSpPr/>
          <p:nvPr/>
        </p:nvSpPr>
        <p:spPr>
          <a:xfrm>
            <a:off x="3031958" y="3164306"/>
            <a:ext cx="2005264" cy="264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2A78F8-C323-46BB-A735-853E576E3580}"/>
              </a:ext>
            </a:extLst>
          </p:cNvPr>
          <p:cNvSpPr/>
          <p:nvPr/>
        </p:nvSpPr>
        <p:spPr>
          <a:xfrm>
            <a:off x="3031958" y="3597443"/>
            <a:ext cx="2005264" cy="264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B47724-C4D2-44BD-AE38-8796B159B7DF}"/>
              </a:ext>
            </a:extLst>
          </p:cNvPr>
          <p:cNvSpPr/>
          <p:nvPr/>
        </p:nvSpPr>
        <p:spPr>
          <a:xfrm>
            <a:off x="3031958" y="4030580"/>
            <a:ext cx="2005264" cy="264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2ADBBC-3D2C-410C-A9DC-8D9B2D4EB7B2}"/>
              </a:ext>
            </a:extLst>
          </p:cNvPr>
          <p:cNvSpPr/>
          <p:nvPr/>
        </p:nvSpPr>
        <p:spPr>
          <a:xfrm>
            <a:off x="3031958" y="4463717"/>
            <a:ext cx="2005264" cy="264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AB0B10-77CE-4721-B786-FB74C016816D}"/>
              </a:ext>
            </a:extLst>
          </p:cNvPr>
          <p:cNvCxnSpPr/>
          <p:nvPr/>
        </p:nvCxnSpPr>
        <p:spPr>
          <a:xfrm flipH="1">
            <a:off x="3031958" y="3429000"/>
            <a:ext cx="2005264" cy="168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B5FA73-045A-405E-AAB6-5AF4F2D8B321}"/>
              </a:ext>
            </a:extLst>
          </p:cNvPr>
          <p:cNvCxnSpPr/>
          <p:nvPr/>
        </p:nvCxnSpPr>
        <p:spPr>
          <a:xfrm flipH="1">
            <a:off x="3031958" y="3862137"/>
            <a:ext cx="2005264" cy="168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A4F6E5-3881-479B-B6AD-FA5F8CBAE82E}"/>
              </a:ext>
            </a:extLst>
          </p:cNvPr>
          <p:cNvCxnSpPr/>
          <p:nvPr/>
        </p:nvCxnSpPr>
        <p:spPr>
          <a:xfrm flipH="1">
            <a:off x="3031958" y="4295274"/>
            <a:ext cx="2005264" cy="168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A28048-FD04-4266-9A98-2C465127695B}"/>
              </a:ext>
            </a:extLst>
          </p:cNvPr>
          <p:cNvSpPr txBox="1"/>
          <p:nvPr/>
        </p:nvSpPr>
        <p:spPr>
          <a:xfrm>
            <a:off x="1158146" y="2313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FAE41D-8E36-450C-BC77-64972FCA4BF0}"/>
              </a:ext>
            </a:extLst>
          </p:cNvPr>
          <p:cNvSpPr txBox="1"/>
          <p:nvPr/>
        </p:nvSpPr>
        <p:spPr>
          <a:xfrm>
            <a:off x="10883011" y="230368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n-1</a:t>
            </a:r>
          </a:p>
        </p:txBody>
      </p:sp>
    </p:spTree>
    <p:extLst>
      <p:ext uri="{BB962C8B-B14F-4D97-AF65-F5344CB8AC3E}">
        <p14:creationId xmlns:p14="http://schemas.microsoft.com/office/powerpoint/2010/main" val="77452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BC1065-FEE0-444F-9E84-DF20B208458C}"/>
              </a:ext>
            </a:extLst>
          </p:cNvPr>
          <p:cNvSpPr/>
          <p:nvPr/>
        </p:nvSpPr>
        <p:spPr>
          <a:xfrm>
            <a:off x="873259" y="2193906"/>
            <a:ext cx="10515600" cy="431114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FD725F-0D4E-4D70-A743-DF690E8CC532}"/>
              </a:ext>
            </a:extLst>
          </p:cNvPr>
          <p:cNvSpPr/>
          <p:nvPr/>
        </p:nvSpPr>
        <p:spPr>
          <a:xfrm>
            <a:off x="1642224" y="3042259"/>
            <a:ext cx="2515637" cy="223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r"/>
            <a:r>
              <a:rPr lang="en-US" dirty="0"/>
              <a:t>Score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Level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Completed</a:t>
            </a:r>
          </a:p>
          <a:p>
            <a:pPr algn="r"/>
            <a:endParaRPr lang="en-US" i="1" u="sn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4068C2-1B4C-4646-B26F-BF454483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5AB3D4-F837-4E80-9143-7AF107951675}"/>
              </a:ext>
            </a:extLst>
          </p:cNvPr>
          <p:cNvSpPr/>
          <p:nvPr/>
        </p:nvSpPr>
        <p:spPr>
          <a:xfrm>
            <a:off x="4888831" y="2358190"/>
            <a:ext cx="2414337" cy="3962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GameSpace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B1488E-AFEE-4E81-977C-947A3D181D52}"/>
              </a:ext>
            </a:extLst>
          </p:cNvPr>
          <p:cNvCxnSpPr/>
          <p:nvPr/>
        </p:nvCxnSpPr>
        <p:spPr>
          <a:xfrm>
            <a:off x="838200" y="2927685"/>
            <a:ext cx="64649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B4BB828-3AC8-48ED-8CD6-3F9C066B7D0A}"/>
              </a:ext>
            </a:extLst>
          </p:cNvPr>
          <p:cNvSpPr txBox="1"/>
          <p:nvPr/>
        </p:nvSpPr>
        <p:spPr>
          <a:xfrm>
            <a:off x="3578303" y="2790847"/>
            <a:ext cx="15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forecastXEdge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B66F7C-C8D0-468A-884D-C07CA2064D8A}"/>
              </a:ext>
            </a:extLst>
          </p:cNvPr>
          <p:cNvCxnSpPr/>
          <p:nvPr/>
        </p:nvCxnSpPr>
        <p:spPr>
          <a:xfrm flipV="1">
            <a:off x="7303168" y="2181727"/>
            <a:ext cx="0" cy="1764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F91322-02D5-44BB-AF23-85E643AE307E}"/>
              </a:ext>
            </a:extLst>
          </p:cNvPr>
          <p:cNvSpPr txBox="1"/>
          <p:nvPr/>
        </p:nvSpPr>
        <p:spPr>
          <a:xfrm>
            <a:off x="7427494" y="1939854"/>
            <a:ext cx="289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yMargin</a:t>
            </a:r>
            <a:r>
              <a:rPr lang="en-US" dirty="0"/>
              <a:t> = </a:t>
            </a:r>
            <a:r>
              <a:rPr lang="en-US" dirty="0" err="1"/>
              <a:t>forecastYMargin</a:t>
            </a:r>
            <a:r>
              <a:rPr lang="en-US" dirty="0"/>
              <a:t>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48897A-7295-47DB-9BF4-5A433DBA71DC}"/>
              </a:ext>
            </a:extLst>
          </p:cNvPr>
          <p:cNvCxnSpPr>
            <a:cxnSpLocks/>
          </p:cNvCxnSpPr>
          <p:nvPr/>
        </p:nvCxnSpPr>
        <p:spPr>
          <a:xfrm flipV="1">
            <a:off x="7303168" y="2358189"/>
            <a:ext cx="4085691" cy="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306FF2A-701E-4DE4-B3DF-EAA2147B86C9}"/>
              </a:ext>
            </a:extLst>
          </p:cNvPr>
          <p:cNvSpPr/>
          <p:nvPr/>
        </p:nvSpPr>
        <p:spPr>
          <a:xfrm>
            <a:off x="8053137" y="2358189"/>
            <a:ext cx="2515627" cy="473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“Next”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B93C24-A029-4201-8B72-A6478163E3ED}"/>
              </a:ext>
            </a:extLst>
          </p:cNvPr>
          <p:cNvSpPr/>
          <p:nvPr/>
        </p:nvSpPr>
        <p:spPr>
          <a:xfrm>
            <a:off x="8053137" y="3042259"/>
            <a:ext cx="2515637" cy="223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pPr algn="ctr"/>
            <a:r>
              <a:rPr lang="en-US" dirty="0"/>
              <a:t>Display</a:t>
            </a:r>
          </a:p>
          <a:p>
            <a:pPr algn="ctr"/>
            <a:r>
              <a:rPr lang="en-US" i="1" u="sng" dirty="0"/>
              <a:t>n</a:t>
            </a:r>
            <a:r>
              <a:rPr lang="en-US" dirty="0"/>
              <a:t> by </a:t>
            </a:r>
            <a:r>
              <a:rPr lang="en-US" i="1" u="sng" dirty="0"/>
              <a:t>n</a:t>
            </a:r>
          </a:p>
          <a:p>
            <a:pPr algn="ctr"/>
            <a:r>
              <a:rPr lang="en-US" dirty="0"/>
              <a:t>(n &gt;=4)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24A387-C49A-41FF-A163-CAC656BAC2E5}"/>
              </a:ext>
            </a:extLst>
          </p:cNvPr>
          <p:cNvCxnSpPr>
            <a:cxnSpLocks/>
          </p:cNvCxnSpPr>
          <p:nvPr/>
        </p:nvCxnSpPr>
        <p:spPr>
          <a:xfrm flipH="1" flipV="1">
            <a:off x="7303167" y="3554220"/>
            <a:ext cx="74996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1DE5DB-0AC4-48C0-8C20-31BAA18AC637}"/>
              </a:ext>
            </a:extLst>
          </p:cNvPr>
          <p:cNvSpPr txBox="1"/>
          <p:nvPr/>
        </p:nvSpPr>
        <p:spPr>
          <a:xfrm>
            <a:off x="2667594" y="5511575"/>
            <a:ext cx="95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xMargin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E9F3DC9-98A8-441E-B86D-B4F15EAD97DB}"/>
              </a:ext>
            </a:extLst>
          </p:cNvPr>
          <p:cNvCxnSpPr>
            <a:cxnSpLocks/>
          </p:cNvCxnSpPr>
          <p:nvPr/>
        </p:nvCxnSpPr>
        <p:spPr>
          <a:xfrm flipH="1" flipV="1">
            <a:off x="10568772" y="4710280"/>
            <a:ext cx="74996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A2FEA83-28AF-4BC0-B81A-87278092E6CE}"/>
              </a:ext>
            </a:extLst>
          </p:cNvPr>
          <p:cNvSpPr/>
          <p:nvPr/>
        </p:nvSpPr>
        <p:spPr>
          <a:xfrm>
            <a:off x="9061266" y="3843224"/>
            <a:ext cx="569495" cy="4732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55772F-E71D-4022-B98A-3EB495687896}"/>
              </a:ext>
            </a:extLst>
          </p:cNvPr>
          <p:cNvCxnSpPr>
            <a:cxnSpLocks/>
          </p:cNvCxnSpPr>
          <p:nvPr/>
        </p:nvCxnSpPr>
        <p:spPr>
          <a:xfrm flipV="1">
            <a:off x="7303168" y="6320590"/>
            <a:ext cx="0" cy="1844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85648C-F957-4637-B4E0-8A0746090EAF}"/>
              </a:ext>
            </a:extLst>
          </p:cNvPr>
          <p:cNvCxnSpPr>
            <a:cxnSpLocks/>
          </p:cNvCxnSpPr>
          <p:nvPr/>
        </p:nvCxnSpPr>
        <p:spPr>
          <a:xfrm>
            <a:off x="873259" y="5594386"/>
            <a:ext cx="40155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D013DB-0410-4DD2-AE6B-80BBA946BE86}"/>
              </a:ext>
            </a:extLst>
          </p:cNvPr>
          <p:cNvCxnSpPr>
            <a:cxnSpLocks/>
          </p:cNvCxnSpPr>
          <p:nvPr/>
        </p:nvCxnSpPr>
        <p:spPr>
          <a:xfrm>
            <a:off x="7303169" y="5578727"/>
            <a:ext cx="40856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66714A1-93D1-42BC-8E4B-376B3C19F2B3}"/>
              </a:ext>
            </a:extLst>
          </p:cNvPr>
          <p:cNvSpPr txBox="1"/>
          <p:nvPr/>
        </p:nvSpPr>
        <p:spPr>
          <a:xfrm>
            <a:off x="8834666" y="551157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52BA0B-9409-4FBD-8BA6-6AC5FA0E64B4}"/>
              </a:ext>
            </a:extLst>
          </p:cNvPr>
          <p:cNvSpPr txBox="1"/>
          <p:nvPr/>
        </p:nvSpPr>
        <p:spPr>
          <a:xfrm>
            <a:off x="6785960" y="3100052"/>
            <a:ext cx="171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forecastXMargin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91C9AD-EAA4-4746-8B90-51FC690AB679}"/>
              </a:ext>
            </a:extLst>
          </p:cNvPr>
          <p:cNvSpPr txBox="1"/>
          <p:nvPr/>
        </p:nvSpPr>
        <p:spPr>
          <a:xfrm>
            <a:off x="7375703" y="6222857"/>
            <a:ext cx="289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yMargin</a:t>
            </a:r>
            <a:r>
              <a:rPr lang="en-US" dirty="0"/>
              <a:t> = </a:t>
            </a:r>
            <a:r>
              <a:rPr lang="en-US" dirty="0" err="1"/>
              <a:t>forecastYMargin</a:t>
            </a:r>
            <a:r>
              <a:rPr lang="en-US" dirty="0"/>
              <a:t>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78894B6-484C-4B08-926D-64ADABED7BA2}"/>
              </a:ext>
            </a:extLst>
          </p:cNvPr>
          <p:cNvCxnSpPr>
            <a:cxnSpLocks/>
          </p:cNvCxnSpPr>
          <p:nvPr/>
        </p:nvCxnSpPr>
        <p:spPr>
          <a:xfrm flipH="1" flipV="1">
            <a:off x="10568764" y="3554220"/>
            <a:ext cx="74996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A4F3195-C0E7-42D1-B743-D5357DE0984A}"/>
              </a:ext>
            </a:extLst>
          </p:cNvPr>
          <p:cNvSpPr txBox="1"/>
          <p:nvPr/>
        </p:nvSpPr>
        <p:spPr>
          <a:xfrm>
            <a:off x="10115567" y="3115898"/>
            <a:ext cx="171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forecastXMargin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C01D022-4E43-42E7-8B4D-054AD1609DDA}"/>
              </a:ext>
            </a:extLst>
          </p:cNvPr>
          <p:cNvCxnSpPr>
            <a:cxnSpLocks/>
          </p:cNvCxnSpPr>
          <p:nvPr/>
        </p:nvCxnSpPr>
        <p:spPr>
          <a:xfrm flipV="1">
            <a:off x="8714873" y="2831431"/>
            <a:ext cx="0" cy="2108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1BC4BF-15A2-4637-BED2-E3EA702BE53F}"/>
              </a:ext>
            </a:extLst>
          </p:cNvPr>
          <p:cNvCxnSpPr>
            <a:cxnSpLocks/>
          </p:cNvCxnSpPr>
          <p:nvPr/>
        </p:nvCxnSpPr>
        <p:spPr>
          <a:xfrm flipV="1">
            <a:off x="7303168" y="2831431"/>
            <a:ext cx="4085691" cy="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C4711B2-C40C-4F59-8F4C-7F6682849CA0}"/>
              </a:ext>
            </a:extLst>
          </p:cNvPr>
          <p:cNvCxnSpPr>
            <a:cxnSpLocks/>
          </p:cNvCxnSpPr>
          <p:nvPr/>
        </p:nvCxnSpPr>
        <p:spPr>
          <a:xfrm flipV="1">
            <a:off x="10820399" y="2358189"/>
            <a:ext cx="0" cy="4732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06F1699-4F9D-4331-A3EF-08B160A0C33D}"/>
              </a:ext>
            </a:extLst>
          </p:cNvPr>
          <p:cNvSpPr txBox="1"/>
          <p:nvPr/>
        </p:nvSpPr>
        <p:spPr>
          <a:xfrm>
            <a:off x="10802419" y="2390441"/>
            <a:ext cx="1963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forecastTitleHeight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C0DBA0-8343-4833-85D7-87103F4601D3}"/>
              </a:ext>
            </a:extLst>
          </p:cNvPr>
          <p:cNvSpPr txBox="1"/>
          <p:nvPr/>
        </p:nvSpPr>
        <p:spPr>
          <a:xfrm>
            <a:off x="8732854" y="2725425"/>
            <a:ext cx="239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forecastTitleDisplayGap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3BFF0C-8E58-4D79-B599-3CF03883DCC3}"/>
              </a:ext>
            </a:extLst>
          </p:cNvPr>
          <p:cNvSpPr/>
          <p:nvPr/>
        </p:nvSpPr>
        <p:spPr>
          <a:xfrm>
            <a:off x="1623231" y="2345797"/>
            <a:ext cx="2515627" cy="473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“Scores”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15172A-F53D-462A-86EA-DDC2C5573052}"/>
              </a:ext>
            </a:extLst>
          </p:cNvPr>
          <p:cNvSpPr/>
          <p:nvPr/>
        </p:nvSpPr>
        <p:spPr>
          <a:xfrm>
            <a:off x="2993150" y="3373313"/>
            <a:ext cx="962689" cy="2678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1250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556A887-A318-48CB-9C0E-3C2CFB1F05DE}"/>
              </a:ext>
            </a:extLst>
          </p:cNvPr>
          <p:cNvSpPr/>
          <p:nvPr/>
        </p:nvSpPr>
        <p:spPr>
          <a:xfrm>
            <a:off x="2993151" y="3885332"/>
            <a:ext cx="962689" cy="2678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26BC36-A2A3-4280-A861-459818E73EF6}"/>
              </a:ext>
            </a:extLst>
          </p:cNvPr>
          <p:cNvSpPr/>
          <p:nvPr/>
        </p:nvSpPr>
        <p:spPr>
          <a:xfrm>
            <a:off x="2993151" y="4466989"/>
            <a:ext cx="962689" cy="2678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9906B9-EF0A-4BC7-807A-C453A9A9B074}"/>
              </a:ext>
            </a:extLst>
          </p:cNvPr>
          <p:cNvCxnSpPr>
            <a:cxnSpLocks/>
          </p:cNvCxnSpPr>
          <p:nvPr/>
        </p:nvCxnSpPr>
        <p:spPr>
          <a:xfrm flipH="1" flipV="1">
            <a:off x="867620" y="3631098"/>
            <a:ext cx="74996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755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C26C2-B2F5-47A1-989A-0E04C688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Placing a Piece at the Center of the Display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147E54-DCE6-427D-B686-35AD1D99077D}"/>
              </a:ext>
            </a:extLst>
          </p:cNvPr>
          <p:cNvSpPr/>
          <p:nvPr/>
        </p:nvSpPr>
        <p:spPr>
          <a:xfrm>
            <a:off x="3705726" y="2228391"/>
            <a:ext cx="4090737" cy="3667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displaySizeInGrid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1400" dirty="0"/>
              <a:t> x</a:t>
            </a:r>
          </a:p>
          <a:p>
            <a:pPr algn="ctr"/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displaySizeInGrid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FA3821-D7E3-4BF4-BD10-94A89DEBD913}"/>
              </a:ext>
            </a:extLst>
          </p:cNvPr>
          <p:cNvCxnSpPr>
            <a:cxnSpLocks/>
          </p:cNvCxnSpPr>
          <p:nvPr/>
        </p:nvCxnSpPr>
        <p:spPr>
          <a:xfrm>
            <a:off x="3705726" y="3713747"/>
            <a:ext cx="15400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7225AF-E6B9-468A-8183-EEC4968613B3}"/>
              </a:ext>
            </a:extLst>
          </p:cNvPr>
          <p:cNvCxnSpPr/>
          <p:nvPr/>
        </p:nvCxnSpPr>
        <p:spPr>
          <a:xfrm>
            <a:off x="6946231" y="3898413"/>
            <a:ext cx="11951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8501A8-89B8-47E6-8A4A-96543C6F7CB3}"/>
              </a:ext>
            </a:extLst>
          </p:cNvPr>
          <p:cNvCxnSpPr>
            <a:cxnSpLocks/>
          </p:cNvCxnSpPr>
          <p:nvPr/>
        </p:nvCxnSpPr>
        <p:spPr>
          <a:xfrm>
            <a:off x="6011858" y="5015172"/>
            <a:ext cx="0" cy="11289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27E962-DC81-4AC6-8CCC-FD1D42906270}"/>
              </a:ext>
            </a:extLst>
          </p:cNvPr>
          <p:cNvCxnSpPr>
            <a:cxnSpLocks/>
          </p:cNvCxnSpPr>
          <p:nvPr/>
        </p:nvCxnSpPr>
        <p:spPr>
          <a:xfrm flipH="1">
            <a:off x="5952713" y="2233254"/>
            <a:ext cx="12168" cy="18755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798B43C-78FD-4CAA-8CCF-93321CF4B8B5}"/>
              </a:ext>
            </a:extLst>
          </p:cNvPr>
          <p:cNvSpPr txBox="1"/>
          <p:nvPr/>
        </p:nvSpPr>
        <p:spPr>
          <a:xfrm>
            <a:off x="3883115" y="3713747"/>
            <a:ext cx="84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margin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D1C1FA-823A-4D4E-8B0B-77C72147C15C}"/>
              </a:ext>
            </a:extLst>
          </p:cNvPr>
          <p:cNvSpPr txBox="1"/>
          <p:nvPr/>
        </p:nvSpPr>
        <p:spPr>
          <a:xfrm>
            <a:off x="5314876" y="5209239"/>
            <a:ext cx="84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margin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903A98-EB63-446D-9B45-CB0155FAFEFD}"/>
              </a:ext>
            </a:extLst>
          </p:cNvPr>
          <p:cNvSpPr txBox="1"/>
          <p:nvPr/>
        </p:nvSpPr>
        <p:spPr>
          <a:xfrm>
            <a:off x="6797073" y="3966954"/>
            <a:ext cx="84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margin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16B3D7-F60C-4BF9-8322-782C2860CC66}"/>
              </a:ext>
            </a:extLst>
          </p:cNvPr>
          <p:cNvSpPr txBox="1"/>
          <p:nvPr/>
        </p:nvSpPr>
        <p:spPr>
          <a:xfrm>
            <a:off x="6248400" y="2990028"/>
            <a:ext cx="84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margin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A1E241-C5A3-4D2C-A506-187BEE65AE29}"/>
              </a:ext>
            </a:extLst>
          </p:cNvPr>
          <p:cNvCxnSpPr/>
          <p:nvPr/>
        </p:nvCxnSpPr>
        <p:spPr>
          <a:xfrm flipV="1">
            <a:off x="3705726" y="2676295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2AA198-71E4-4330-8260-2102E56E9BF1}"/>
              </a:ext>
            </a:extLst>
          </p:cNvPr>
          <p:cNvCxnSpPr/>
          <p:nvPr/>
        </p:nvCxnSpPr>
        <p:spPr>
          <a:xfrm flipV="1">
            <a:off x="3689687" y="3147288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8CF66B-685D-4F74-985D-9F76BC687CFD}"/>
              </a:ext>
            </a:extLst>
          </p:cNvPr>
          <p:cNvCxnSpPr/>
          <p:nvPr/>
        </p:nvCxnSpPr>
        <p:spPr>
          <a:xfrm flipV="1">
            <a:off x="3705726" y="3605059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FD7D63-E8E9-44BB-8DE5-EA197EE9D9AF}"/>
              </a:ext>
            </a:extLst>
          </p:cNvPr>
          <p:cNvCxnSpPr/>
          <p:nvPr/>
        </p:nvCxnSpPr>
        <p:spPr>
          <a:xfrm flipV="1">
            <a:off x="3689687" y="4078629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E937639-C847-4A12-B092-F1F0E375574B}"/>
              </a:ext>
            </a:extLst>
          </p:cNvPr>
          <p:cNvCxnSpPr/>
          <p:nvPr/>
        </p:nvCxnSpPr>
        <p:spPr>
          <a:xfrm flipV="1">
            <a:off x="3686605" y="4543300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1C3E278-2D41-43F5-9878-9F4C5D7654BB}"/>
              </a:ext>
            </a:extLst>
          </p:cNvPr>
          <p:cNvCxnSpPr/>
          <p:nvPr/>
        </p:nvCxnSpPr>
        <p:spPr>
          <a:xfrm flipV="1">
            <a:off x="3686605" y="5006273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640EB7A-E433-4FB0-B579-69F976A383B9}"/>
              </a:ext>
            </a:extLst>
          </p:cNvPr>
          <p:cNvCxnSpPr/>
          <p:nvPr/>
        </p:nvCxnSpPr>
        <p:spPr>
          <a:xfrm flipV="1">
            <a:off x="3705726" y="5426938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E056C0F-7A75-4EC4-814A-2D582BEE734A}"/>
              </a:ext>
            </a:extLst>
          </p:cNvPr>
          <p:cNvCxnSpPr>
            <a:cxnSpLocks/>
          </p:cNvCxnSpPr>
          <p:nvPr/>
        </p:nvCxnSpPr>
        <p:spPr>
          <a:xfrm>
            <a:off x="4219074" y="2197768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78FEB3-B2D6-4554-84B8-51D04D6D8255}"/>
              </a:ext>
            </a:extLst>
          </p:cNvPr>
          <p:cNvCxnSpPr>
            <a:cxnSpLocks/>
          </p:cNvCxnSpPr>
          <p:nvPr/>
        </p:nvCxnSpPr>
        <p:spPr>
          <a:xfrm>
            <a:off x="4723473" y="2197768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487C31-0954-463D-8D86-00A625E3A503}"/>
              </a:ext>
            </a:extLst>
          </p:cNvPr>
          <p:cNvCxnSpPr>
            <a:cxnSpLocks/>
          </p:cNvCxnSpPr>
          <p:nvPr/>
        </p:nvCxnSpPr>
        <p:spPr>
          <a:xfrm>
            <a:off x="5229725" y="2197768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F80CBF5-7A56-4438-95D0-BD87C333BCDD}"/>
              </a:ext>
            </a:extLst>
          </p:cNvPr>
          <p:cNvCxnSpPr>
            <a:cxnSpLocks/>
          </p:cNvCxnSpPr>
          <p:nvPr/>
        </p:nvCxnSpPr>
        <p:spPr>
          <a:xfrm>
            <a:off x="5727031" y="2228391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89B8E3-509C-4587-AC9C-038BF1D19193}"/>
              </a:ext>
            </a:extLst>
          </p:cNvPr>
          <p:cNvCxnSpPr>
            <a:cxnSpLocks/>
          </p:cNvCxnSpPr>
          <p:nvPr/>
        </p:nvCxnSpPr>
        <p:spPr>
          <a:xfrm>
            <a:off x="6232357" y="2228390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89772D-A6D6-488B-A0CC-634FAAD0B0C3}"/>
              </a:ext>
            </a:extLst>
          </p:cNvPr>
          <p:cNvCxnSpPr>
            <a:cxnSpLocks/>
          </p:cNvCxnSpPr>
          <p:nvPr/>
        </p:nvCxnSpPr>
        <p:spPr>
          <a:xfrm>
            <a:off x="6777950" y="2244812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A87382-B571-4A8A-A583-6477BD01D536}"/>
              </a:ext>
            </a:extLst>
          </p:cNvPr>
          <p:cNvCxnSpPr>
            <a:cxnSpLocks/>
          </p:cNvCxnSpPr>
          <p:nvPr/>
        </p:nvCxnSpPr>
        <p:spPr>
          <a:xfrm>
            <a:off x="7307179" y="2228390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FACE48A-7095-4A4B-8165-B24546D32D9F}"/>
              </a:ext>
            </a:extLst>
          </p:cNvPr>
          <p:cNvGrpSpPr/>
          <p:nvPr/>
        </p:nvGrpSpPr>
        <p:grpSpPr>
          <a:xfrm>
            <a:off x="666561" y="1793113"/>
            <a:ext cx="1540204" cy="1415474"/>
            <a:chOff x="5237746" y="3599698"/>
            <a:chExt cx="1540204" cy="14154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98AE0DA-87F4-4F0F-8899-740BB2D3A753}"/>
                </a:ext>
              </a:extLst>
            </p:cNvPr>
            <p:cNvSpPr/>
            <p:nvPr/>
          </p:nvSpPr>
          <p:spPr>
            <a:xfrm>
              <a:off x="5245767" y="3599698"/>
              <a:ext cx="1532183" cy="141547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Piece</a:t>
              </a:r>
            </a:p>
            <a:p>
              <a:pPr algn="ctr"/>
              <a:r>
                <a:rPr lang="en-US" dirty="0"/>
                <a:t>size x size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F9F9531-62B8-4460-9467-5ED657B4E1D1}"/>
                </a:ext>
              </a:extLst>
            </p:cNvPr>
            <p:cNvGrpSpPr/>
            <p:nvPr/>
          </p:nvGrpSpPr>
          <p:grpSpPr>
            <a:xfrm>
              <a:off x="5237746" y="3623068"/>
              <a:ext cx="994608" cy="1361908"/>
              <a:chOff x="5236821" y="3627545"/>
              <a:chExt cx="994608" cy="1361908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CB83E29-70DB-4CE1-91E2-045364D15377}"/>
                  </a:ext>
                </a:extLst>
              </p:cNvPr>
              <p:cNvSpPr/>
              <p:nvPr/>
            </p:nvSpPr>
            <p:spPr>
              <a:xfrm>
                <a:off x="5236821" y="3627545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83B86C-FC6B-4DE3-BF01-24EE67EBC757}"/>
                  </a:ext>
                </a:extLst>
              </p:cNvPr>
              <p:cNvSpPr/>
              <p:nvPr/>
            </p:nvSpPr>
            <p:spPr>
              <a:xfrm>
                <a:off x="5734125" y="3629317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2BD9EFE-8F51-468B-9219-3EAD293AD3CA}"/>
                  </a:ext>
                </a:extLst>
              </p:cNvPr>
              <p:cNvSpPr/>
              <p:nvPr/>
            </p:nvSpPr>
            <p:spPr>
              <a:xfrm>
                <a:off x="5734125" y="4541914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6D581D3-467D-4701-9683-C240988D22F0}"/>
                  </a:ext>
                </a:extLst>
              </p:cNvPr>
              <p:cNvSpPr/>
              <p:nvPr/>
            </p:nvSpPr>
            <p:spPr>
              <a:xfrm>
                <a:off x="5734125" y="4075131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21660674-DE2B-4EEC-9E84-3D3612EB8BB9}"/>
              </a:ext>
            </a:extLst>
          </p:cNvPr>
          <p:cNvSpPr txBox="1"/>
          <p:nvPr/>
        </p:nvSpPr>
        <p:spPr>
          <a:xfrm>
            <a:off x="8359788" y="2408472"/>
            <a:ext cx="299400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Piece, size: 3 x 3</a:t>
            </a:r>
          </a:p>
          <a:p>
            <a:r>
              <a:rPr lang="en-US" sz="1600" dirty="0"/>
              <a:t>Piece, shape: [</a:t>
            </a:r>
          </a:p>
          <a:p>
            <a:r>
              <a:rPr lang="en-US" sz="1600" dirty="0"/>
              <a:t> {0, 0},</a:t>
            </a:r>
          </a:p>
          <a:p>
            <a:r>
              <a:rPr lang="en-US" sz="1600" dirty="0"/>
              <a:t> {1, 0},</a:t>
            </a:r>
          </a:p>
          <a:p>
            <a:r>
              <a:rPr lang="en-US" sz="1600" dirty="0"/>
              <a:t> {1, 1},</a:t>
            </a:r>
          </a:p>
          <a:p>
            <a:r>
              <a:rPr lang="en-US" sz="1600" dirty="0"/>
              <a:t> {1, 2}</a:t>
            </a:r>
          </a:p>
          <a:p>
            <a:r>
              <a:rPr lang="en-US" sz="1600" dirty="0"/>
              <a:t>]</a:t>
            </a:r>
          </a:p>
          <a:p>
            <a:endParaRPr lang="en-US" sz="1600" dirty="0"/>
          </a:p>
          <a:p>
            <a:r>
              <a:rPr lang="en-US" sz="1600" dirty="0"/>
              <a:t>Copy the shape(points)</a:t>
            </a:r>
          </a:p>
          <a:p>
            <a:endParaRPr lang="en-US" sz="1600" dirty="0"/>
          </a:p>
          <a:p>
            <a:r>
              <a:rPr lang="en-US" sz="1600" dirty="0"/>
              <a:t>{x, y} → {x + margin, y + margin }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FC10E8D-9728-4422-938A-8499C60A3177}"/>
              </a:ext>
            </a:extLst>
          </p:cNvPr>
          <p:cNvGrpSpPr/>
          <p:nvPr/>
        </p:nvGrpSpPr>
        <p:grpSpPr>
          <a:xfrm>
            <a:off x="1959362" y="4151620"/>
            <a:ext cx="1532183" cy="1415474"/>
            <a:chOff x="5217610" y="3613311"/>
            <a:chExt cx="1532183" cy="141547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1FC67D9-515B-467D-B917-109535E7221C}"/>
                </a:ext>
              </a:extLst>
            </p:cNvPr>
            <p:cNvSpPr/>
            <p:nvPr/>
          </p:nvSpPr>
          <p:spPr>
            <a:xfrm>
              <a:off x="5217610" y="3613311"/>
              <a:ext cx="1532183" cy="141547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Piece</a:t>
              </a:r>
            </a:p>
            <a:p>
              <a:pPr algn="ctr"/>
              <a:r>
                <a:rPr lang="en-US" dirty="0"/>
                <a:t>size x size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953BC16-0F02-4A8F-9287-FD345CF51FF8}"/>
                </a:ext>
              </a:extLst>
            </p:cNvPr>
            <p:cNvGrpSpPr/>
            <p:nvPr/>
          </p:nvGrpSpPr>
          <p:grpSpPr>
            <a:xfrm>
              <a:off x="5237746" y="3623068"/>
              <a:ext cx="994608" cy="1361908"/>
              <a:chOff x="5236821" y="3627545"/>
              <a:chExt cx="994608" cy="1361908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03B2C7D-2825-4590-BE08-BFA2E85C8118}"/>
                  </a:ext>
                </a:extLst>
              </p:cNvPr>
              <p:cNvSpPr/>
              <p:nvPr/>
            </p:nvSpPr>
            <p:spPr>
              <a:xfrm>
                <a:off x="5236821" y="3627545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A713DA8-B939-41A3-B595-80251754B93F}"/>
                  </a:ext>
                </a:extLst>
              </p:cNvPr>
              <p:cNvSpPr/>
              <p:nvPr/>
            </p:nvSpPr>
            <p:spPr>
              <a:xfrm>
                <a:off x="5734125" y="3629317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C5BAF89-574D-4A97-9870-3AD054955C2A}"/>
                  </a:ext>
                </a:extLst>
              </p:cNvPr>
              <p:cNvSpPr/>
              <p:nvPr/>
            </p:nvSpPr>
            <p:spPr>
              <a:xfrm>
                <a:off x="5734125" y="4541914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E17CE58-2D07-4799-A6BC-8A5ACCD70010}"/>
                  </a:ext>
                </a:extLst>
              </p:cNvPr>
              <p:cNvSpPr/>
              <p:nvPr/>
            </p:nvSpPr>
            <p:spPr>
              <a:xfrm>
                <a:off x="5734125" y="4075131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2DF42105-5346-45B7-AC7D-08790AD50A43}"/>
              </a:ext>
            </a:extLst>
          </p:cNvPr>
          <p:cNvSpPr txBox="1"/>
          <p:nvPr/>
        </p:nvSpPr>
        <p:spPr>
          <a:xfrm>
            <a:off x="1180095" y="539390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{x, y}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490E8B7-1CE4-4448-AB64-5A36AF640A4D}"/>
              </a:ext>
            </a:extLst>
          </p:cNvPr>
          <p:cNvSpPr txBox="1"/>
          <p:nvPr/>
        </p:nvSpPr>
        <p:spPr>
          <a:xfrm>
            <a:off x="4784957" y="6328611"/>
            <a:ext cx="239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{x + margin, y + margin}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ADC57D-CED0-41D7-893F-39C42AE4D880}"/>
              </a:ext>
            </a:extLst>
          </p:cNvPr>
          <p:cNvSpPr/>
          <p:nvPr/>
        </p:nvSpPr>
        <p:spPr>
          <a:xfrm>
            <a:off x="5734077" y="5003923"/>
            <a:ext cx="481264" cy="460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9954C30-74CC-419F-8BAC-C3443C87D64B}"/>
              </a:ext>
            </a:extLst>
          </p:cNvPr>
          <p:cNvSpPr/>
          <p:nvPr/>
        </p:nvSpPr>
        <p:spPr>
          <a:xfrm>
            <a:off x="2743198" y="2529681"/>
            <a:ext cx="481264" cy="460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1EA601C-D26A-4707-BB82-3CB20DFD37EB}"/>
              </a:ext>
            </a:extLst>
          </p:cNvPr>
          <p:cNvSpPr/>
          <p:nvPr/>
        </p:nvSpPr>
        <p:spPr>
          <a:xfrm>
            <a:off x="5752052" y="4055067"/>
            <a:ext cx="481264" cy="460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BD56A82-9CBF-4402-BBD1-BADA09296F70}"/>
              </a:ext>
            </a:extLst>
          </p:cNvPr>
          <p:cNvSpPr/>
          <p:nvPr/>
        </p:nvSpPr>
        <p:spPr>
          <a:xfrm>
            <a:off x="5213683" y="4065013"/>
            <a:ext cx="481264" cy="460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BF56FA9-5F69-410E-8084-77320FC3D1EE}"/>
              </a:ext>
            </a:extLst>
          </p:cNvPr>
          <p:cNvSpPr/>
          <p:nvPr/>
        </p:nvSpPr>
        <p:spPr>
          <a:xfrm>
            <a:off x="5750119" y="4556710"/>
            <a:ext cx="481264" cy="460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9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54754-1129-4906-A280-15281B946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Syntax of An Arithmetic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9F4B9-568C-4158-8BDC-187295A26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EXPRESSION</a:t>
            </a:r>
            <a:r>
              <a:rPr lang="en-US" dirty="0"/>
              <a:t> 	::=	</a:t>
            </a:r>
            <a:r>
              <a:rPr lang="en-US" u="sng" dirty="0"/>
              <a:t>OPERAND</a:t>
            </a:r>
            <a:r>
              <a:rPr lang="en-US" dirty="0"/>
              <a:t> </a:t>
            </a:r>
            <a:r>
              <a:rPr lang="en-US" u="sng" dirty="0"/>
              <a:t>OPERATOR</a:t>
            </a:r>
            <a:r>
              <a:rPr lang="en-US" dirty="0"/>
              <a:t> </a:t>
            </a:r>
            <a:r>
              <a:rPr lang="en-US" u="sng" dirty="0"/>
              <a:t>OPERAND</a:t>
            </a:r>
          </a:p>
          <a:p>
            <a:pPr marL="0" indent="0">
              <a:buNone/>
            </a:pPr>
            <a:r>
              <a:rPr lang="en-US" u="sng" dirty="0"/>
              <a:t>OPERAND</a:t>
            </a:r>
            <a:r>
              <a:rPr lang="en-US" dirty="0"/>
              <a:t>		::=	</a:t>
            </a:r>
            <a:r>
              <a:rPr lang="en-US" u="sng" dirty="0"/>
              <a:t>NUMBER</a:t>
            </a:r>
          </a:p>
          <a:p>
            <a:pPr marL="0" indent="0">
              <a:buNone/>
            </a:pPr>
            <a:r>
              <a:rPr lang="en-US" dirty="0"/>
              <a:t>			|	“(” </a:t>
            </a:r>
            <a:r>
              <a:rPr lang="en-US" u="sng" dirty="0"/>
              <a:t>EXPRESSION</a:t>
            </a:r>
            <a:r>
              <a:rPr lang="en-US" dirty="0"/>
              <a:t> “)”</a:t>
            </a:r>
          </a:p>
          <a:p>
            <a:pPr marL="0" indent="0">
              <a:buNone/>
            </a:pPr>
            <a:r>
              <a:rPr lang="en-US" u="sng" dirty="0"/>
              <a:t>OPERATOR</a:t>
            </a:r>
            <a:r>
              <a:rPr lang="en-US" dirty="0"/>
              <a:t>		::=	“+”</a:t>
            </a:r>
          </a:p>
          <a:p>
            <a:pPr marL="0" indent="0">
              <a:buNone/>
            </a:pPr>
            <a:r>
              <a:rPr lang="en-US" dirty="0"/>
              <a:t>			|	“-”</a:t>
            </a:r>
          </a:p>
          <a:p>
            <a:pPr marL="0" indent="0">
              <a:buNone/>
            </a:pPr>
            <a:r>
              <a:rPr lang="en-US" dirty="0"/>
              <a:t>			|	“*”</a:t>
            </a:r>
          </a:p>
          <a:p>
            <a:pPr marL="0" indent="0">
              <a:buNone/>
            </a:pPr>
            <a:r>
              <a:rPr lang="en-US" dirty="0"/>
              <a:t>			|	“/”</a:t>
            </a:r>
          </a:p>
          <a:p>
            <a:pPr marL="0" indent="0">
              <a:buNone/>
            </a:pPr>
            <a:r>
              <a:rPr lang="en-US" u="sng" dirty="0"/>
              <a:t>NUMBER</a:t>
            </a:r>
            <a:r>
              <a:rPr lang="en-US" dirty="0"/>
              <a:t>		::=	&lt;number&gt;</a:t>
            </a:r>
          </a:p>
        </p:txBody>
      </p:sp>
    </p:spTree>
    <p:extLst>
      <p:ext uri="{BB962C8B-B14F-4D97-AF65-F5344CB8AC3E}">
        <p14:creationId xmlns:p14="http://schemas.microsoft.com/office/powerpoint/2010/main" val="20703025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637D-D830-4B75-A7BD-ABDDA62F3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improvements of Tetris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686CC-57C3-4BA6-826E-530F80570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Increment play level based on score or </a:t>
            </a:r>
            <a:r>
              <a:rPr lang="en-US" b="1" dirty="0"/>
              <a:t>time</a:t>
            </a:r>
          </a:p>
          <a:p>
            <a:pPr lvl="1"/>
            <a:r>
              <a:rPr lang="en-US" dirty="0"/>
              <a:t>How to record time played by the user: count the number of ticks</a:t>
            </a:r>
          </a:p>
          <a:p>
            <a:pPr lvl="1"/>
            <a:r>
              <a:rPr lang="en-US" dirty="0"/>
              <a:t>Update level in the appropriate part of the program</a:t>
            </a:r>
          </a:p>
          <a:p>
            <a:pPr lvl="1"/>
            <a:r>
              <a:rPr lang="en-US" dirty="0"/>
              <a:t>Continue till we reach the maximum level (9)</a:t>
            </a:r>
          </a:p>
          <a:p>
            <a:pPr lvl="1"/>
            <a:r>
              <a:rPr lang="en-US" dirty="0"/>
              <a:t>Make sure the maximum level is very difficult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085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843A-5448-48E8-A2F4-9CFA0F6C2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members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1F1417-8ABC-41AB-9EB5-A35419D92C44}"/>
              </a:ext>
            </a:extLst>
          </p:cNvPr>
          <p:cNvSpPr/>
          <p:nvPr/>
        </p:nvSpPr>
        <p:spPr>
          <a:xfrm>
            <a:off x="1179095" y="2526632"/>
            <a:ext cx="3962400" cy="30159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Binary Tree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5F878A-06CF-4976-8BCF-6D98CF257FF8}"/>
              </a:ext>
            </a:extLst>
          </p:cNvPr>
          <p:cNvSpPr/>
          <p:nvPr/>
        </p:nvSpPr>
        <p:spPr>
          <a:xfrm>
            <a:off x="2654969" y="2891590"/>
            <a:ext cx="2101515" cy="5374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data: “6”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B008AA-E878-4840-A6D1-6B52C40DDB47}"/>
              </a:ext>
            </a:extLst>
          </p:cNvPr>
          <p:cNvSpPr/>
          <p:nvPr/>
        </p:nvSpPr>
        <p:spPr>
          <a:xfrm>
            <a:off x="2654969" y="3773906"/>
            <a:ext cx="2101515" cy="5374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left: Binary Tree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F81D11-662E-4AD2-9FD1-278D9C442305}"/>
              </a:ext>
            </a:extLst>
          </p:cNvPr>
          <p:cNvSpPr/>
          <p:nvPr/>
        </p:nvSpPr>
        <p:spPr>
          <a:xfrm>
            <a:off x="2654969" y="4656222"/>
            <a:ext cx="2101515" cy="5374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right: Binary Tree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F01DB0-9305-4300-A611-32CD031425D2}"/>
              </a:ext>
            </a:extLst>
          </p:cNvPr>
          <p:cNvSpPr/>
          <p:nvPr/>
        </p:nvSpPr>
        <p:spPr>
          <a:xfrm>
            <a:off x="6464968" y="2526632"/>
            <a:ext cx="4467727" cy="6273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Binary Tree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4B248A-2108-4A54-B2FE-C3D5E9C7C6C8}"/>
              </a:ext>
            </a:extLst>
          </p:cNvPr>
          <p:cNvSpPr/>
          <p:nvPr/>
        </p:nvSpPr>
        <p:spPr>
          <a:xfrm>
            <a:off x="7812506" y="2624640"/>
            <a:ext cx="1018673" cy="465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3164A-D2BA-4E14-8BF8-1BD1E4121768}"/>
              </a:ext>
            </a:extLst>
          </p:cNvPr>
          <p:cNvSpPr/>
          <p:nvPr/>
        </p:nvSpPr>
        <p:spPr>
          <a:xfrm>
            <a:off x="8831179" y="2624640"/>
            <a:ext cx="1018673" cy="465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ECE815-0C67-4B60-82D9-DDE197AE555F}"/>
              </a:ext>
            </a:extLst>
          </p:cNvPr>
          <p:cNvSpPr/>
          <p:nvPr/>
        </p:nvSpPr>
        <p:spPr>
          <a:xfrm>
            <a:off x="9849852" y="2624640"/>
            <a:ext cx="1018673" cy="465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4B4100-7978-4C0A-8CAC-DAB6D8317EBD}"/>
              </a:ext>
            </a:extLst>
          </p:cNvPr>
          <p:cNvSpPr/>
          <p:nvPr/>
        </p:nvSpPr>
        <p:spPr>
          <a:xfrm>
            <a:off x="8686798" y="4040354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Binary Tree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C4DFFE-6EAE-4533-B508-E138AE4CEC62}"/>
              </a:ext>
            </a:extLst>
          </p:cNvPr>
          <p:cNvSpPr/>
          <p:nvPr/>
        </p:nvSpPr>
        <p:spPr>
          <a:xfrm>
            <a:off x="10359188" y="4032334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Binary Tree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A063FF-9E18-4479-9D6A-28221207C734}"/>
              </a:ext>
            </a:extLst>
          </p:cNvPr>
          <p:cNvCxnSpPr>
            <a:stCxn id="15" idx="2"/>
            <a:endCxn id="19" idx="0"/>
          </p:cNvCxnSpPr>
          <p:nvPr/>
        </p:nvCxnSpPr>
        <p:spPr>
          <a:xfrm flipH="1">
            <a:off x="9340515" y="3089860"/>
            <a:ext cx="1" cy="95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73DD40C-98C0-4E40-B052-7992B9356A4A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10359189" y="3089860"/>
            <a:ext cx="653716" cy="942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95E2219-AA1F-4F9A-9A8A-B9514E255B4F}"/>
              </a:ext>
            </a:extLst>
          </p:cNvPr>
          <p:cNvSpPr/>
          <p:nvPr/>
        </p:nvSpPr>
        <p:spPr>
          <a:xfrm>
            <a:off x="7014408" y="4040354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String “6”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FE03D5D-E1C8-49AB-B04F-68A8970083F7}"/>
              </a:ext>
            </a:extLst>
          </p:cNvPr>
          <p:cNvCxnSpPr>
            <a:stCxn id="13" idx="2"/>
            <a:endCxn id="32" idx="0"/>
          </p:cNvCxnSpPr>
          <p:nvPr/>
        </p:nvCxnSpPr>
        <p:spPr>
          <a:xfrm flipH="1">
            <a:off x="7668125" y="3089860"/>
            <a:ext cx="653718" cy="95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2AC742C-98BF-4BF0-B96F-E222C0DE7206}"/>
              </a:ext>
            </a:extLst>
          </p:cNvPr>
          <p:cNvSpPr/>
          <p:nvPr/>
        </p:nvSpPr>
        <p:spPr>
          <a:xfrm>
            <a:off x="7994984" y="5542547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Binary Tree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C9E98A-66DF-40C6-BC86-3A3D8BF783ED}"/>
              </a:ext>
            </a:extLst>
          </p:cNvPr>
          <p:cNvSpPr/>
          <p:nvPr/>
        </p:nvSpPr>
        <p:spPr>
          <a:xfrm>
            <a:off x="9657344" y="5495674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Binary Tree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FF4444C-050B-44DB-B2F6-1DABB714CE16}"/>
              </a:ext>
            </a:extLst>
          </p:cNvPr>
          <p:cNvCxnSpPr>
            <a:cxnSpLocks/>
            <a:stCxn id="19" idx="2"/>
            <a:endCxn id="39" idx="0"/>
          </p:cNvCxnSpPr>
          <p:nvPr/>
        </p:nvCxnSpPr>
        <p:spPr>
          <a:xfrm flipH="1">
            <a:off x="8648701" y="4505574"/>
            <a:ext cx="691814" cy="1036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DE5FB5-3D99-488D-8033-3AAE7F19A69A}"/>
              </a:ext>
            </a:extLst>
          </p:cNvPr>
          <p:cNvCxnSpPr>
            <a:cxnSpLocks/>
            <a:stCxn id="19" idx="2"/>
            <a:endCxn id="41" idx="0"/>
          </p:cNvCxnSpPr>
          <p:nvPr/>
        </p:nvCxnSpPr>
        <p:spPr>
          <a:xfrm>
            <a:off x="9340515" y="4505574"/>
            <a:ext cx="970546" cy="99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988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4FA3404F-B9D4-4D5F-9285-CFD22B880A74}"/>
              </a:ext>
            </a:extLst>
          </p:cNvPr>
          <p:cNvSpPr/>
          <p:nvPr/>
        </p:nvSpPr>
        <p:spPr>
          <a:xfrm>
            <a:off x="699840" y="3108500"/>
            <a:ext cx="2219799" cy="8958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465BB-A7F5-418A-81AC-E91150E5E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(Single)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81419-33C7-4591-935A-ED3C0E29B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044"/>
            <a:ext cx="10515600" cy="4715919"/>
          </a:xfrm>
        </p:spPr>
        <p:txBody>
          <a:bodyPr/>
          <a:lstStyle/>
          <a:p>
            <a:r>
              <a:rPr lang="en-US" dirty="0"/>
              <a:t>Linear structure like an array</a:t>
            </a:r>
          </a:p>
          <a:p>
            <a:r>
              <a:rPr lang="en-US" dirty="0"/>
              <a:t>No direct access (access == read/write)</a:t>
            </a:r>
          </a:p>
          <a:p>
            <a:r>
              <a:rPr lang="en-US" dirty="0"/>
              <a:t>Fast insert and delete (tradeoff)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B2CEF55-5441-46F7-BECB-7A6CE92BC627}"/>
              </a:ext>
            </a:extLst>
          </p:cNvPr>
          <p:cNvGrpSpPr/>
          <p:nvPr/>
        </p:nvGrpSpPr>
        <p:grpSpPr>
          <a:xfrm>
            <a:off x="579525" y="4691103"/>
            <a:ext cx="1556084" cy="705853"/>
            <a:chOff x="2077453" y="3713747"/>
            <a:chExt cx="1556084" cy="7058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3C178E0-8E93-434F-8834-E95BC3D00267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6DBD6A-6AEA-48D4-8311-FDB53575D92A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087F73-99C7-4A06-86A8-8840C0173208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6169D78-6E4D-45DB-ABA2-389E5DBE0A3C}"/>
              </a:ext>
            </a:extLst>
          </p:cNvPr>
          <p:cNvGrpSpPr/>
          <p:nvPr/>
        </p:nvGrpSpPr>
        <p:grpSpPr>
          <a:xfrm>
            <a:off x="2709613" y="4687091"/>
            <a:ext cx="1556084" cy="705853"/>
            <a:chOff x="2077453" y="3713747"/>
            <a:chExt cx="1556084" cy="70585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286E58-47BB-4FE0-92E3-682F520CFE16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83912C-F471-46EC-8F96-E42A4C8A1F25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7E4197-1AE8-41BE-92EB-F507E70E7A3F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E67030-4916-4BA6-800D-47C77BC4BF9B}"/>
              </a:ext>
            </a:extLst>
          </p:cNvPr>
          <p:cNvGrpSpPr/>
          <p:nvPr/>
        </p:nvGrpSpPr>
        <p:grpSpPr>
          <a:xfrm>
            <a:off x="7555833" y="4691103"/>
            <a:ext cx="1556084" cy="705853"/>
            <a:chOff x="2077453" y="3713747"/>
            <a:chExt cx="1556084" cy="70585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4D910E3-7FCC-4C6A-B0C7-F9E3E30EA620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EA78591-7E08-4B95-8A21-547389F0D7E7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6039D0-B969-4D36-85C3-BA5CAA284E51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D0A72C-575F-4DD5-BE45-5E76D56FCB13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2035344" y="5040018"/>
            <a:ext cx="674269" cy="6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BABDC4-DE2C-410A-8B39-A561603E1073}"/>
              </a:ext>
            </a:extLst>
          </p:cNvPr>
          <p:cNvCxnSpPr>
            <a:cxnSpLocks/>
            <a:stCxn id="10" idx="3"/>
            <a:endCxn id="57" idx="1"/>
          </p:cNvCxnSpPr>
          <p:nvPr/>
        </p:nvCxnSpPr>
        <p:spPr>
          <a:xfrm>
            <a:off x="4265697" y="5040018"/>
            <a:ext cx="663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24081D0-C143-4E37-98DA-B9AB3C90DAB2}"/>
              </a:ext>
            </a:extLst>
          </p:cNvPr>
          <p:cNvSpPr/>
          <p:nvPr/>
        </p:nvSpPr>
        <p:spPr>
          <a:xfrm>
            <a:off x="920419" y="3325559"/>
            <a:ext cx="874295" cy="477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A8EE00-0285-4212-B003-4B262E158892}"/>
              </a:ext>
            </a:extLst>
          </p:cNvPr>
          <p:cNvCxnSpPr>
            <a:cxnSpLocks/>
            <a:stCxn id="23" idx="2"/>
            <a:endCxn id="4" idx="0"/>
          </p:cNvCxnSpPr>
          <p:nvPr/>
        </p:nvCxnSpPr>
        <p:spPr>
          <a:xfrm>
            <a:off x="1357567" y="3802812"/>
            <a:ext cx="0" cy="888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98910A9-66DC-474D-A867-76037BCB7500}"/>
              </a:ext>
            </a:extLst>
          </p:cNvPr>
          <p:cNvSpPr/>
          <p:nvPr/>
        </p:nvSpPr>
        <p:spPr>
          <a:xfrm>
            <a:off x="1794714" y="3325559"/>
            <a:ext cx="874294" cy="477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44CC597-D0DC-456D-B37B-EA0789FF5032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2644946" y="3653045"/>
            <a:ext cx="7830551" cy="10380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1830498-FBA1-4283-AA82-B40D1DAA7F5F}"/>
              </a:ext>
            </a:extLst>
          </p:cNvPr>
          <p:cNvSpPr/>
          <p:nvPr/>
        </p:nvSpPr>
        <p:spPr>
          <a:xfrm>
            <a:off x="2691063" y="5888394"/>
            <a:ext cx="1263316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[1, 2, 3]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5776E5C-C5EB-4768-98D9-B2ACB8F3E99D}"/>
              </a:ext>
            </a:extLst>
          </p:cNvPr>
          <p:cNvCxnSpPr>
            <a:cxnSpLocks/>
            <a:stCxn id="11" idx="2"/>
            <a:endCxn id="39" idx="0"/>
          </p:cNvCxnSpPr>
          <p:nvPr/>
        </p:nvCxnSpPr>
        <p:spPr>
          <a:xfrm>
            <a:off x="3150770" y="5280649"/>
            <a:ext cx="171951" cy="60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F03D6680-5943-4EE6-84ED-C78FC9380965}"/>
              </a:ext>
            </a:extLst>
          </p:cNvPr>
          <p:cNvSpPr/>
          <p:nvPr/>
        </p:nvSpPr>
        <p:spPr>
          <a:xfrm>
            <a:off x="7483642" y="5897624"/>
            <a:ext cx="950495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9B80A74-4658-4771-887B-062CB9D695A9}"/>
              </a:ext>
            </a:extLst>
          </p:cNvPr>
          <p:cNvCxnSpPr>
            <a:cxnSpLocks/>
            <a:stCxn id="15" idx="2"/>
            <a:endCxn id="44" idx="0"/>
          </p:cNvCxnSpPr>
          <p:nvPr/>
        </p:nvCxnSpPr>
        <p:spPr>
          <a:xfrm flipH="1">
            <a:off x="7958890" y="5284661"/>
            <a:ext cx="38100" cy="61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9D65533-2815-4825-A4B2-FDED82A4C191}"/>
              </a:ext>
            </a:extLst>
          </p:cNvPr>
          <p:cNvGrpSpPr/>
          <p:nvPr/>
        </p:nvGrpSpPr>
        <p:grpSpPr>
          <a:xfrm>
            <a:off x="9697455" y="4691103"/>
            <a:ext cx="1556084" cy="705853"/>
            <a:chOff x="2077453" y="3713747"/>
            <a:chExt cx="1556084" cy="70585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66B7D25-2276-45B7-AFE7-7F0B9CE0AD2C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F23F31A-C432-4F2A-BC87-05463064D946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7BC5290-0439-4AE4-9072-F8A4A6AB41CD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FA579E73-5420-4AE5-A66E-EFFAFF8BBFA3}"/>
              </a:ext>
            </a:extLst>
          </p:cNvPr>
          <p:cNvSpPr/>
          <p:nvPr/>
        </p:nvSpPr>
        <p:spPr>
          <a:xfrm>
            <a:off x="9354553" y="5897624"/>
            <a:ext cx="1652335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B0F0843-2062-46D0-AA14-58BF70612A6D}"/>
              </a:ext>
            </a:extLst>
          </p:cNvPr>
          <p:cNvCxnSpPr>
            <a:cxnSpLocks/>
            <a:stCxn id="49" idx="2"/>
            <a:endCxn id="51" idx="0"/>
          </p:cNvCxnSpPr>
          <p:nvPr/>
        </p:nvCxnSpPr>
        <p:spPr>
          <a:xfrm>
            <a:off x="10138612" y="5284661"/>
            <a:ext cx="42109" cy="61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68DF461-5F33-4E29-8FE6-B098D4907C11}"/>
              </a:ext>
            </a:extLst>
          </p:cNvPr>
          <p:cNvCxnSpPr>
            <a:cxnSpLocks/>
            <a:stCxn id="16" idx="3"/>
            <a:endCxn id="48" idx="1"/>
          </p:cNvCxnSpPr>
          <p:nvPr/>
        </p:nvCxnSpPr>
        <p:spPr>
          <a:xfrm flipV="1">
            <a:off x="9011652" y="5044030"/>
            <a:ext cx="685803" cy="2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CE5363C-D650-4573-9FB8-D12047B2840C}"/>
              </a:ext>
            </a:extLst>
          </p:cNvPr>
          <p:cNvGrpSpPr/>
          <p:nvPr/>
        </p:nvGrpSpPr>
        <p:grpSpPr>
          <a:xfrm>
            <a:off x="4928939" y="4687091"/>
            <a:ext cx="1556084" cy="705853"/>
            <a:chOff x="2077453" y="3713747"/>
            <a:chExt cx="1556084" cy="70585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18734E6-07B1-47C1-88AC-533464278F71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7890F6F-5910-471A-BCE9-1F0E092834C5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1C7B366-BAEF-44E3-B363-82BA01E1B1DB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6084F2E4-B90C-49F6-AC77-34B7CE6D4D42}"/>
              </a:ext>
            </a:extLst>
          </p:cNvPr>
          <p:cNvSpPr/>
          <p:nvPr/>
        </p:nvSpPr>
        <p:spPr>
          <a:xfrm>
            <a:off x="4618262" y="5838680"/>
            <a:ext cx="1734415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“Tuesday”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9A5EC60-D51A-4795-BB72-58D343302177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>
            <a:off x="5370096" y="5280649"/>
            <a:ext cx="115374" cy="558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644ED73-D2C3-4FAB-BD46-62AE3002255C}"/>
              </a:ext>
            </a:extLst>
          </p:cNvPr>
          <p:cNvCxnSpPr>
            <a:cxnSpLocks/>
            <a:stCxn id="59" idx="3"/>
            <a:endCxn id="14" idx="1"/>
          </p:cNvCxnSpPr>
          <p:nvPr/>
        </p:nvCxnSpPr>
        <p:spPr>
          <a:xfrm>
            <a:off x="6384758" y="5042023"/>
            <a:ext cx="1171075" cy="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F07F9503-5C09-407B-ABF6-DEBE670DC4CE}"/>
              </a:ext>
            </a:extLst>
          </p:cNvPr>
          <p:cNvSpPr/>
          <p:nvPr/>
        </p:nvSpPr>
        <p:spPr>
          <a:xfrm>
            <a:off x="8067179" y="516564"/>
            <a:ext cx="874295" cy="477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E2A3C0B-F0BF-4BF3-A061-16EB697057CA}"/>
              </a:ext>
            </a:extLst>
          </p:cNvPr>
          <p:cNvSpPr/>
          <p:nvPr/>
        </p:nvSpPr>
        <p:spPr>
          <a:xfrm>
            <a:off x="8941474" y="516564"/>
            <a:ext cx="874294" cy="477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4A5A04C-28CD-42F6-8950-B0388A0CDD3B}"/>
              </a:ext>
            </a:extLst>
          </p:cNvPr>
          <p:cNvCxnSpPr>
            <a:cxnSpLocks/>
          </p:cNvCxnSpPr>
          <p:nvPr/>
        </p:nvCxnSpPr>
        <p:spPr>
          <a:xfrm>
            <a:off x="8317832" y="1573339"/>
            <a:ext cx="441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0A22512-6F02-4611-8650-1BCDEB8C50C9}"/>
              </a:ext>
            </a:extLst>
          </p:cNvPr>
          <p:cNvCxnSpPr>
            <a:cxnSpLocks/>
          </p:cNvCxnSpPr>
          <p:nvPr/>
        </p:nvCxnSpPr>
        <p:spPr>
          <a:xfrm>
            <a:off x="8434137" y="1683880"/>
            <a:ext cx="2005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8B3C678-07F2-48FD-9F94-DFB1F8259F26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8504327" y="993817"/>
            <a:ext cx="30073" cy="972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98B70EF-B665-47AD-A7CB-406D315DB75F}"/>
              </a:ext>
            </a:extLst>
          </p:cNvPr>
          <p:cNvCxnSpPr>
            <a:cxnSpLocks/>
          </p:cNvCxnSpPr>
          <p:nvPr/>
        </p:nvCxnSpPr>
        <p:spPr>
          <a:xfrm>
            <a:off x="9168064" y="1572798"/>
            <a:ext cx="441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DB06DB5-9A8E-455E-A28A-519B9EE85B73}"/>
              </a:ext>
            </a:extLst>
          </p:cNvPr>
          <p:cNvCxnSpPr>
            <a:cxnSpLocks/>
          </p:cNvCxnSpPr>
          <p:nvPr/>
        </p:nvCxnSpPr>
        <p:spPr>
          <a:xfrm>
            <a:off x="9284369" y="1683339"/>
            <a:ext cx="2005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627A447-0F81-4562-8B0C-7578AC7BD65A}"/>
              </a:ext>
            </a:extLst>
          </p:cNvPr>
          <p:cNvCxnSpPr>
            <a:cxnSpLocks/>
            <a:stCxn id="84" idx="2"/>
            <a:endCxn id="104" idx="0"/>
          </p:cNvCxnSpPr>
          <p:nvPr/>
        </p:nvCxnSpPr>
        <p:spPr>
          <a:xfrm>
            <a:off x="9378621" y="993817"/>
            <a:ext cx="1599693" cy="964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4D306C7-0B57-457B-B0C7-2D2636564A49}"/>
              </a:ext>
            </a:extLst>
          </p:cNvPr>
          <p:cNvGrpSpPr/>
          <p:nvPr/>
        </p:nvGrpSpPr>
        <p:grpSpPr>
          <a:xfrm>
            <a:off x="8141371" y="1966013"/>
            <a:ext cx="1556084" cy="705853"/>
            <a:chOff x="2077453" y="3713747"/>
            <a:chExt cx="1556084" cy="705853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2BEF8B0-F32E-4DA3-AF95-EA2D328E308A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A7C3848-0F1F-4212-8EF9-4B4F7BCC96BE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5164F2E-A459-40A0-9529-5678E53C38B7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AC9FC9C-F2D4-43AA-8634-A6AADD3C189B}"/>
              </a:ext>
            </a:extLst>
          </p:cNvPr>
          <p:cNvGrpSpPr/>
          <p:nvPr/>
        </p:nvGrpSpPr>
        <p:grpSpPr>
          <a:xfrm>
            <a:off x="10200272" y="1958665"/>
            <a:ext cx="1556084" cy="705853"/>
            <a:chOff x="2077453" y="3713747"/>
            <a:chExt cx="1556084" cy="705853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4BE0E7C-937A-47E0-B084-5B8E2D558777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EA6A526-F680-4C46-B43F-EB3672EDC2DF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6A7CB38-4FC7-4919-84D0-E5568D2913B3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F6C595A-7657-475A-8E29-694D10DA7F64}"/>
              </a:ext>
            </a:extLst>
          </p:cNvPr>
          <p:cNvCxnSpPr>
            <a:cxnSpLocks/>
            <a:stCxn id="100" idx="3"/>
            <a:endCxn id="104" idx="1"/>
          </p:cNvCxnSpPr>
          <p:nvPr/>
        </p:nvCxnSpPr>
        <p:spPr>
          <a:xfrm flipV="1">
            <a:off x="9597190" y="2311592"/>
            <a:ext cx="603082" cy="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E3CDE0-1C8B-45D3-B1E5-4C2991B6E75C}"/>
              </a:ext>
            </a:extLst>
          </p:cNvPr>
          <p:cNvCxnSpPr>
            <a:stCxn id="48" idx="3"/>
          </p:cNvCxnSpPr>
          <p:nvPr/>
        </p:nvCxnSpPr>
        <p:spPr>
          <a:xfrm flipV="1">
            <a:off x="11253539" y="5040018"/>
            <a:ext cx="402552" cy="4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C6B423-7ACA-4166-AA93-C05E6E5E9F68}"/>
              </a:ext>
            </a:extLst>
          </p:cNvPr>
          <p:cNvCxnSpPr/>
          <p:nvPr/>
        </p:nvCxnSpPr>
        <p:spPr>
          <a:xfrm>
            <a:off x="11656091" y="4868779"/>
            <a:ext cx="0" cy="320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A4E802A-B052-4A7E-AE99-5635D548AB18}"/>
              </a:ext>
            </a:extLst>
          </p:cNvPr>
          <p:cNvCxnSpPr/>
          <p:nvPr/>
        </p:nvCxnSpPr>
        <p:spPr>
          <a:xfrm>
            <a:off x="11749836" y="4868779"/>
            <a:ext cx="0" cy="320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9A39AD6-628C-4837-8DB2-72B723F7A250}"/>
              </a:ext>
            </a:extLst>
          </p:cNvPr>
          <p:cNvSpPr/>
          <p:nvPr/>
        </p:nvSpPr>
        <p:spPr>
          <a:xfrm>
            <a:off x="6223228" y="2836209"/>
            <a:ext cx="874295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seeker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F0859B-58BD-4DBF-BB74-8C00181FF3D0}"/>
              </a:ext>
            </a:extLst>
          </p:cNvPr>
          <p:cNvCxnSpPr>
            <a:cxnSpLocks/>
            <a:stCxn id="26" idx="2"/>
            <a:endCxn id="57" idx="0"/>
          </p:cNvCxnSpPr>
          <p:nvPr/>
        </p:nvCxnSpPr>
        <p:spPr>
          <a:xfrm flipH="1">
            <a:off x="5706981" y="3313462"/>
            <a:ext cx="953395" cy="1373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FA2B796-CE2D-448B-97DF-5CF9E6FA9C44}"/>
              </a:ext>
            </a:extLst>
          </p:cNvPr>
          <p:cNvSpPr/>
          <p:nvPr/>
        </p:nvSpPr>
        <p:spPr>
          <a:xfrm>
            <a:off x="401052" y="301019"/>
            <a:ext cx="874295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208942-B3B2-4D3B-9DBB-70A73A194D6D}"/>
              </a:ext>
            </a:extLst>
          </p:cNvPr>
          <p:cNvCxnSpPr>
            <a:stCxn id="6" idx="2"/>
          </p:cNvCxnSpPr>
          <p:nvPr/>
        </p:nvCxnSpPr>
        <p:spPr>
          <a:xfrm>
            <a:off x="838200" y="778272"/>
            <a:ext cx="956514" cy="233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BE88A4A-404A-4244-846F-14CCEF8E9ECF}"/>
              </a:ext>
            </a:extLst>
          </p:cNvPr>
          <p:cNvSpPr/>
          <p:nvPr/>
        </p:nvSpPr>
        <p:spPr>
          <a:xfrm>
            <a:off x="4174959" y="3037146"/>
            <a:ext cx="1030704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helper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C63C5D6-2FAE-40E7-8D05-7250C6228E9F}"/>
              </a:ext>
            </a:extLst>
          </p:cNvPr>
          <p:cNvSpPr/>
          <p:nvPr/>
        </p:nvSpPr>
        <p:spPr>
          <a:xfrm>
            <a:off x="5205662" y="317741"/>
            <a:ext cx="756991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47E10CB-A900-4B34-B32D-3AA5E7DD97E2}"/>
              </a:ext>
            </a:extLst>
          </p:cNvPr>
          <p:cNvGrpSpPr/>
          <p:nvPr/>
        </p:nvGrpSpPr>
        <p:grpSpPr>
          <a:xfrm>
            <a:off x="5852363" y="993817"/>
            <a:ext cx="1556084" cy="705853"/>
            <a:chOff x="2077453" y="3713747"/>
            <a:chExt cx="1556084" cy="705853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B71A285-18CD-4577-911F-10C3E1453102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AE05CCA-3EB0-4C48-9BE5-52AFAE75AC2A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ED90397-90C2-4DF6-B4B3-370EB3F2B81E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C681CEF-34E6-4546-BC60-BEEDE40FCF7B}"/>
              </a:ext>
            </a:extLst>
          </p:cNvPr>
          <p:cNvCxnSpPr>
            <a:cxnSpLocks/>
            <a:stCxn id="81" idx="3"/>
            <a:endCxn id="107" idx="0"/>
          </p:cNvCxnSpPr>
          <p:nvPr/>
        </p:nvCxnSpPr>
        <p:spPr>
          <a:xfrm>
            <a:off x="5962653" y="556368"/>
            <a:ext cx="667752" cy="437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98D4A53-EA5C-4B21-A753-7B8A4535EA5A}"/>
              </a:ext>
            </a:extLst>
          </p:cNvPr>
          <p:cNvSpPr/>
          <p:nvPr/>
        </p:nvSpPr>
        <p:spPr>
          <a:xfrm>
            <a:off x="7688683" y="2942178"/>
            <a:ext cx="756991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hello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60A0069-88EF-4D46-8AD6-BB3D4EA70D03}"/>
              </a:ext>
            </a:extLst>
          </p:cNvPr>
          <p:cNvSpPr/>
          <p:nvPr/>
        </p:nvSpPr>
        <p:spPr>
          <a:xfrm>
            <a:off x="10641429" y="3102777"/>
            <a:ext cx="1076821" cy="609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() { … }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8F2E802-92A5-4BE6-B013-17D006F97F77}"/>
              </a:ext>
            </a:extLst>
          </p:cNvPr>
          <p:cNvCxnSpPr>
            <a:stCxn id="121" idx="3"/>
            <a:endCxn id="122" idx="1"/>
          </p:cNvCxnSpPr>
          <p:nvPr/>
        </p:nvCxnSpPr>
        <p:spPr>
          <a:xfrm>
            <a:off x="8445674" y="3180805"/>
            <a:ext cx="2195755" cy="22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05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9795B25-8AAA-4A71-ABAE-F63E41B2C569}"/>
              </a:ext>
            </a:extLst>
          </p:cNvPr>
          <p:cNvGrpSpPr/>
          <p:nvPr/>
        </p:nvGrpSpPr>
        <p:grpSpPr>
          <a:xfrm>
            <a:off x="637645" y="4687591"/>
            <a:ext cx="1556084" cy="705858"/>
            <a:chOff x="637645" y="4687591"/>
            <a:chExt cx="1556084" cy="70585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B1BF9CC-321B-4EFD-B1D7-CC77A26E8DF3}"/>
                </a:ext>
              </a:extLst>
            </p:cNvPr>
            <p:cNvSpPr/>
            <p:nvPr/>
          </p:nvSpPr>
          <p:spPr>
            <a:xfrm>
              <a:off x="637645" y="4687596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E84000-A1FC-462A-AC4B-EC6D6BF9044B}"/>
                </a:ext>
              </a:extLst>
            </p:cNvPr>
            <p:cNvSpPr/>
            <p:nvPr/>
          </p:nvSpPr>
          <p:spPr>
            <a:xfrm>
              <a:off x="1096853" y="480189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5089FA-3047-4EBB-A683-33C017A3F915}"/>
                </a:ext>
              </a:extLst>
            </p:cNvPr>
            <p:cNvSpPr/>
            <p:nvPr/>
          </p:nvSpPr>
          <p:spPr>
            <a:xfrm>
              <a:off x="1823964" y="4687591"/>
              <a:ext cx="294741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CFAB267-807C-466D-9E8D-3E926A9746EA}"/>
                </a:ext>
              </a:extLst>
            </p:cNvPr>
            <p:cNvSpPr/>
            <p:nvPr/>
          </p:nvSpPr>
          <p:spPr>
            <a:xfrm>
              <a:off x="704089" y="4900335"/>
              <a:ext cx="305807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11FB21E-36CF-4875-892A-5F9FA8620D6F}"/>
              </a:ext>
            </a:extLst>
          </p:cNvPr>
          <p:cNvGrpSpPr/>
          <p:nvPr/>
        </p:nvGrpSpPr>
        <p:grpSpPr>
          <a:xfrm>
            <a:off x="2948610" y="4689955"/>
            <a:ext cx="1556084" cy="705853"/>
            <a:chOff x="2948610" y="4689955"/>
            <a:chExt cx="1556084" cy="705853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4B8AE24-BCCA-40FF-A809-D9DE1828054F}"/>
                </a:ext>
              </a:extLst>
            </p:cNvPr>
            <p:cNvSpPr/>
            <p:nvPr/>
          </p:nvSpPr>
          <p:spPr>
            <a:xfrm>
              <a:off x="2948610" y="4689955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0078CDE-0D4F-4C21-A3AF-2DC0B2946C29}"/>
                </a:ext>
              </a:extLst>
            </p:cNvPr>
            <p:cNvSpPr/>
            <p:nvPr/>
          </p:nvSpPr>
          <p:spPr>
            <a:xfrm>
              <a:off x="3407818" y="4804251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5CE24CF-70EA-4E86-BD41-CB0C6EB0D933}"/>
                </a:ext>
              </a:extLst>
            </p:cNvPr>
            <p:cNvSpPr/>
            <p:nvPr/>
          </p:nvSpPr>
          <p:spPr>
            <a:xfrm>
              <a:off x="4134944" y="4703065"/>
              <a:ext cx="294741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1E74056-FBA5-4488-89B3-3F6E00C633BB}"/>
                </a:ext>
              </a:extLst>
            </p:cNvPr>
            <p:cNvSpPr/>
            <p:nvPr/>
          </p:nvSpPr>
          <p:spPr>
            <a:xfrm>
              <a:off x="3015164" y="4916191"/>
              <a:ext cx="305807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3FFFEE5-DD61-4A2C-9CD8-BCEEDA5CBAA0}"/>
              </a:ext>
            </a:extLst>
          </p:cNvPr>
          <p:cNvGrpSpPr/>
          <p:nvPr/>
        </p:nvGrpSpPr>
        <p:grpSpPr>
          <a:xfrm>
            <a:off x="5352512" y="4687591"/>
            <a:ext cx="1556084" cy="705853"/>
            <a:chOff x="5352512" y="4687591"/>
            <a:chExt cx="1556084" cy="705853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7A1EE82-3EA7-42F4-88DF-6506EE9D0C89}"/>
                </a:ext>
              </a:extLst>
            </p:cNvPr>
            <p:cNvSpPr/>
            <p:nvPr/>
          </p:nvSpPr>
          <p:spPr>
            <a:xfrm>
              <a:off x="5352512" y="4687591"/>
              <a:ext cx="1556084" cy="70585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9A02097-2E39-4061-B35E-41929969C6C4}"/>
                </a:ext>
              </a:extLst>
            </p:cNvPr>
            <p:cNvSpPr/>
            <p:nvPr/>
          </p:nvSpPr>
          <p:spPr>
            <a:xfrm>
              <a:off x="5811720" y="4801887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A02D8EE-0F9A-4396-86D6-0BEAB92DE8DD}"/>
                </a:ext>
              </a:extLst>
            </p:cNvPr>
            <p:cNvSpPr/>
            <p:nvPr/>
          </p:nvSpPr>
          <p:spPr>
            <a:xfrm>
              <a:off x="6540251" y="4687591"/>
              <a:ext cx="294741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B2D1197-D8E8-4917-AB64-AF05AF191178}"/>
                </a:ext>
              </a:extLst>
            </p:cNvPr>
            <p:cNvSpPr/>
            <p:nvPr/>
          </p:nvSpPr>
          <p:spPr>
            <a:xfrm>
              <a:off x="5419066" y="4908327"/>
              <a:ext cx="305807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EBA83E7-F72E-4217-A97A-31E26A3BA407}"/>
              </a:ext>
            </a:extLst>
          </p:cNvPr>
          <p:cNvGrpSpPr/>
          <p:nvPr/>
        </p:nvGrpSpPr>
        <p:grpSpPr>
          <a:xfrm>
            <a:off x="7741607" y="4703065"/>
            <a:ext cx="1556084" cy="705853"/>
            <a:chOff x="7741607" y="4703065"/>
            <a:chExt cx="1556084" cy="705853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81E8CB7-C765-43B2-BD19-A50E765266CB}"/>
                </a:ext>
              </a:extLst>
            </p:cNvPr>
            <p:cNvSpPr/>
            <p:nvPr/>
          </p:nvSpPr>
          <p:spPr>
            <a:xfrm>
              <a:off x="7741607" y="4703065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2E65639-6E39-4942-B210-307633691AF9}"/>
                </a:ext>
              </a:extLst>
            </p:cNvPr>
            <p:cNvSpPr/>
            <p:nvPr/>
          </p:nvSpPr>
          <p:spPr>
            <a:xfrm>
              <a:off x="8200815" y="4817361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789F4B2-3161-4428-8D66-27C9028254E3}"/>
                </a:ext>
              </a:extLst>
            </p:cNvPr>
            <p:cNvSpPr/>
            <p:nvPr/>
          </p:nvSpPr>
          <p:spPr>
            <a:xfrm>
              <a:off x="8929346" y="4712163"/>
              <a:ext cx="294741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E2D3AB3-4174-465E-A7AA-1C6915D88E88}"/>
                </a:ext>
              </a:extLst>
            </p:cNvPr>
            <p:cNvSpPr/>
            <p:nvPr/>
          </p:nvSpPr>
          <p:spPr>
            <a:xfrm>
              <a:off x="7808161" y="4931665"/>
              <a:ext cx="305807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73D71AD-9DCC-4A73-A693-189FA85D9099}"/>
              </a:ext>
            </a:extLst>
          </p:cNvPr>
          <p:cNvGrpSpPr/>
          <p:nvPr/>
        </p:nvGrpSpPr>
        <p:grpSpPr>
          <a:xfrm>
            <a:off x="10109059" y="4693967"/>
            <a:ext cx="1556084" cy="705853"/>
            <a:chOff x="10109059" y="4693967"/>
            <a:chExt cx="1556084" cy="705853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3743344-CCE2-49D0-8A09-2FEE0250E651}"/>
                </a:ext>
              </a:extLst>
            </p:cNvPr>
            <p:cNvSpPr/>
            <p:nvPr/>
          </p:nvSpPr>
          <p:spPr>
            <a:xfrm>
              <a:off x="10109059" y="469396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6C5C61F-4015-4BCC-8BF4-705E5C573FD3}"/>
                </a:ext>
              </a:extLst>
            </p:cNvPr>
            <p:cNvSpPr/>
            <p:nvPr/>
          </p:nvSpPr>
          <p:spPr>
            <a:xfrm>
              <a:off x="10568267" y="4808263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7D9CE72-1EBF-4D8E-841C-56BDCD03C4ED}"/>
                </a:ext>
              </a:extLst>
            </p:cNvPr>
            <p:cNvSpPr/>
            <p:nvPr/>
          </p:nvSpPr>
          <p:spPr>
            <a:xfrm>
              <a:off x="11296699" y="4703275"/>
              <a:ext cx="294741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946C136-A296-4673-9319-AEEE10FECCE5}"/>
                </a:ext>
              </a:extLst>
            </p:cNvPr>
            <p:cNvSpPr/>
            <p:nvPr/>
          </p:nvSpPr>
          <p:spPr>
            <a:xfrm>
              <a:off x="10175712" y="4905320"/>
              <a:ext cx="305807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A0EE57-5003-4E19-9058-508477EB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Liked List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A8DCD65-B6CA-4791-845F-8A5DF3C267B7}"/>
              </a:ext>
            </a:extLst>
          </p:cNvPr>
          <p:cNvGrpSpPr/>
          <p:nvPr/>
        </p:nvGrpSpPr>
        <p:grpSpPr>
          <a:xfrm>
            <a:off x="2047377" y="2722166"/>
            <a:ext cx="2219799" cy="895819"/>
            <a:chOff x="699840" y="3108500"/>
            <a:chExt cx="2219799" cy="8958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E6A1AFA-4796-46E7-ADD0-BD57BAE26078}"/>
                </a:ext>
              </a:extLst>
            </p:cNvPr>
            <p:cNvSpPr/>
            <p:nvPr/>
          </p:nvSpPr>
          <p:spPr>
            <a:xfrm>
              <a:off x="699840" y="3108500"/>
              <a:ext cx="2219799" cy="89581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60B7D2-243C-476A-BCB3-7CA7CBC6343E}"/>
                </a:ext>
              </a:extLst>
            </p:cNvPr>
            <p:cNvSpPr/>
            <p:nvPr/>
          </p:nvSpPr>
          <p:spPr>
            <a:xfrm>
              <a:off x="920419" y="3325559"/>
              <a:ext cx="874295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488C098-4929-4D38-955D-ED530D2EEE96}"/>
                </a:ext>
              </a:extLst>
            </p:cNvPr>
            <p:cNvSpPr/>
            <p:nvPr/>
          </p:nvSpPr>
          <p:spPr>
            <a:xfrm>
              <a:off x="1794714" y="3325559"/>
              <a:ext cx="87429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tail</a:t>
              </a: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5BE9D8A-87BC-437F-801B-0204B682C045}"/>
              </a:ext>
            </a:extLst>
          </p:cNvPr>
          <p:cNvCxnSpPr>
            <a:cxnSpLocks/>
            <a:stCxn id="21" idx="3"/>
            <a:endCxn id="82" idx="0"/>
          </p:cNvCxnSpPr>
          <p:nvPr/>
        </p:nvCxnSpPr>
        <p:spPr>
          <a:xfrm>
            <a:off x="4016545" y="3177852"/>
            <a:ext cx="6870556" cy="15161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442EB35-27BC-48A4-AC6B-B79A8A1AAA17}"/>
              </a:ext>
            </a:extLst>
          </p:cNvPr>
          <p:cNvSpPr/>
          <p:nvPr/>
        </p:nvSpPr>
        <p:spPr>
          <a:xfrm>
            <a:off x="978540" y="5841544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4D9D2B-505D-4A40-8097-B1438002E2E8}"/>
              </a:ext>
            </a:extLst>
          </p:cNvPr>
          <p:cNvCxnSpPr>
            <a:stCxn id="7" idx="2"/>
            <a:endCxn id="23" idx="0"/>
          </p:cNvCxnSpPr>
          <p:nvPr/>
        </p:nvCxnSpPr>
        <p:spPr>
          <a:xfrm flipH="1">
            <a:off x="1415687" y="5279145"/>
            <a:ext cx="2008" cy="56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F44F9ED-3CD1-4431-965F-B87C2D9C4728}"/>
              </a:ext>
            </a:extLst>
          </p:cNvPr>
          <p:cNvSpPr/>
          <p:nvPr/>
        </p:nvSpPr>
        <p:spPr>
          <a:xfrm>
            <a:off x="3298457" y="5891258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C76812-A3BF-4B83-B5EF-F40A814C99D8}"/>
              </a:ext>
            </a:extLst>
          </p:cNvPr>
          <p:cNvCxnSpPr>
            <a:cxnSpLocks/>
            <a:stCxn id="68" idx="2"/>
            <a:endCxn id="25" idx="0"/>
          </p:cNvCxnSpPr>
          <p:nvPr/>
        </p:nvCxnSpPr>
        <p:spPr>
          <a:xfrm>
            <a:off x="3728660" y="5281504"/>
            <a:ext cx="6944" cy="60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1D08015-8429-40D0-9A44-5AFCC3E67D52}"/>
              </a:ext>
            </a:extLst>
          </p:cNvPr>
          <p:cNvSpPr/>
          <p:nvPr/>
        </p:nvSpPr>
        <p:spPr>
          <a:xfrm>
            <a:off x="8221655" y="5909586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5F55E44-D1C3-4B46-B037-4A75730244F9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8658802" y="5296623"/>
            <a:ext cx="0" cy="61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4C2BFFF-73B6-4935-91BA-2C9D886EA6FE}"/>
              </a:ext>
            </a:extLst>
          </p:cNvPr>
          <p:cNvSpPr/>
          <p:nvPr/>
        </p:nvSpPr>
        <p:spPr>
          <a:xfrm>
            <a:off x="10485495" y="5900488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14F4755-D2EB-4FB5-90DC-CF69B635CCCC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10922642" y="5287525"/>
            <a:ext cx="0" cy="61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99FB51B-DF21-464F-84F9-5B30DD626575}"/>
              </a:ext>
            </a:extLst>
          </p:cNvPr>
          <p:cNvSpPr/>
          <p:nvPr/>
        </p:nvSpPr>
        <p:spPr>
          <a:xfrm>
            <a:off x="5708344" y="5841523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465E081-02CF-4DF4-B3C9-D7CC582CCEB3}"/>
              </a:ext>
            </a:extLst>
          </p:cNvPr>
          <p:cNvCxnSpPr>
            <a:cxnSpLocks/>
            <a:stCxn id="73" idx="2"/>
            <a:endCxn id="40" idx="0"/>
          </p:cNvCxnSpPr>
          <p:nvPr/>
        </p:nvCxnSpPr>
        <p:spPr>
          <a:xfrm>
            <a:off x="6132562" y="5279140"/>
            <a:ext cx="12929" cy="56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0844BE8-90A7-405B-8A50-6E4B3D4C2E54}"/>
              </a:ext>
            </a:extLst>
          </p:cNvPr>
          <p:cNvSpPr/>
          <p:nvPr/>
        </p:nvSpPr>
        <p:spPr>
          <a:xfrm>
            <a:off x="10485494" y="452581"/>
            <a:ext cx="874295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178E777-99C3-4C3F-B056-757FC45ACCB3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10753278" y="929834"/>
            <a:ext cx="169364" cy="1376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4C45F5B-B39E-426E-9D28-B49C8D361EB6}"/>
              </a:ext>
            </a:extLst>
          </p:cNvPr>
          <p:cNvSpPr/>
          <p:nvPr/>
        </p:nvSpPr>
        <p:spPr>
          <a:xfrm>
            <a:off x="1173082" y="1720979"/>
            <a:ext cx="874295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85603C-5936-432F-92E9-CABD24641697}"/>
              </a:ext>
            </a:extLst>
          </p:cNvPr>
          <p:cNvCxnSpPr>
            <a:cxnSpLocks/>
            <a:stCxn id="48" idx="2"/>
            <a:endCxn id="4" idx="0"/>
          </p:cNvCxnSpPr>
          <p:nvPr/>
        </p:nvCxnSpPr>
        <p:spPr>
          <a:xfrm>
            <a:off x="1610230" y="2198232"/>
            <a:ext cx="1547047" cy="52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B33B55-3D40-4940-A09E-1D8696AA960F}"/>
              </a:ext>
            </a:extLst>
          </p:cNvPr>
          <p:cNvCxnSpPr>
            <a:cxnSpLocks/>
            <a:stCxn id="8" idx="3"/>
            <a:endCxn id="67" idx="1"/>
          </p:cNvCxnSpPr>
          <p:nvPr/>
        </p:nvCxnSpPr>
        <p:spPr>
          <a:xfrm>
            <a:off x="2118705" y="4926218"/>
            <a:ext cx="829905" cy="11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7C1CE05-8896-4400-B6F6-31F491977FA2}"/>
              </a:ext>
            </a:extLst>
          </p:cNvPr>
          <p:cNvCxnSpPr>
            <a:cxnSpLocks/>
            <a:stCxn id="79" idx="3"/>
            <a:endCxn id="82" idx="1"/>
          </p:cNvCxnSpPr>
          <p:nvPr/>
        </p:nvCxnSpPr>
        <p:spPr>
          <a:xfrm>
            <a:off x="9224087" y="4950790"/>
            <a:ext cx="884972" cy="9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5A7C24F-D1F6-4CB2-8036-73B938FB1A19}"/>
              </a:ext>
            </a:extLst>
          </p:cNvPr>
          <p:cNvCxnSpPr>
            <a:cxnSpLocks/>
            <a:stCxn id="74" idx="3"/>
            <a:endCxn id="77" idx="1"/>
          </p:cNvCxnSpPr>
          <p:nvPr/>
        </p:nvCxnSpPr>
        <p:spPr>
          <a:xfrm>
            <a:off x="6834992" y="4926218"/>
            <a:ext cx="906615" cy="12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02A6B7-5D54-4795-9028-C7650AE30A58}"/>
              </a:ext>
            </a:extLst>
          </p:cNvPr>
          <p:cNvCxnSpPr>
            <a:cxnSpLocks/>
            <a:stCxn id="69" idx="3"/>
            <a:endCxn id="72" idx="1"/>
          </p:cNvCxnSpPr>
          <p:nvPr/>
        </p:nvCxnSpPr>
        <p:spPr>
          <a:xfrm>
            <a:off x="4429685" y="4941692"/>
            <a:ext cx="922827" cy="9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B9EB785-0B72-44B3-951A-DCA14CF177AB}"/>
              </a:ext>
            </a:extLst>
          </p:cNvPr>
          <p:cNvCxnSpPr>
            <a:cxnSpLocks/>
            <a:stCxn id="70" idx="1"/>
            <a:endCxn id="6" idx="3"/>
          </p:cNvCxnSpPr>
          <p:nvPr/>
        </p:nvCxnSpPr>
        <p:spPr>
          <a:xfrm flipH="1" flipV="1">
            <a:off x="2193729" y="5040523"/>
            <a:ext cx="821435" cy="114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C323D4EF-3DD4-4E87-95E3-2E79DAB2B632}"/>
              </a:ext>
            </a:extLst>
          </p:cNvPr>
          <p:cNvCxnSpPr>
            <a:cxnSpLocks/>
            <a:stCxn id="19" idx="1"/>
            <a:endCxn id="6" idx="0"/>
          </p:cNvCxnSpPr>
          <p:nvPr/>
        </p:nvCxnSpPr>
        <p:spPr>
          <a:xfrm rot="10800000" flipV="1">
            <a:off x="1415688" y="3177852"/>
            <a:ext cx="852269" cy="15097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4F75EEE-6F0D-4A18-BC25-3C2D0ACEEA9E}"/>
              </a:ext>
            </a:extLst>
          </p:cNvPr>
          <p:cNvCxnSpPr>
            <a:cxnSpLocks/>
            <a:stCxn id="75" idx="1"/>
            <a:endCxn id="67" idx="3"/>
          </p:cNvCxnSpPr>
          <p:nvPr/>
        </p:nvCxnSpPr>
        <p:spPr>
          <a:xfrm flipH="1" flipV="1">
            <a:off x="4504694" y="5042882"/>
            <a:ext cx="914372" cy="10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EB70110-A4AB-4CE9-B94C-2057F06D8661}"/>
              </a:ext>
            </a:extLst>
          </p:cNvPr>
          <p:cNvCxnSpPr>
            <a:cxnSpLocks/>
            <a:stCxn id="80" idx="1"/>
            <a:endCxn id="72" idx="3"/>
          </p:cNvCxnSpPr>
          <p:nvPr/>
        </p:nvCxnSpPr>
        <p:spPr>
          <a:xfrm flipH="1" flipV="1">
            <a:off x="6908596" y="5040518"/>
            <a:ext cx="899565" cy="12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C34C9B0-4D4B-4FF3-9242-69E2675E6162}"/>
              </a:ext>
            </a:extLst>
          </p:cNvPr>
          <p:cNvCxnSpPr>
            <a:stCxn id="85" idx="1"/>
            <a:endCxn id="77" idx="3"/>
          </p:cNvCxnSpPr>
          <p:nvPr/>
        </p:nvCxnSpPr>
        <p:spPr>
          <a:xfrm flipH="1" flipV="1">
            <a:off x="9297691" y="5055992"/>
            <a:ext cx="878021" cy="8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173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03C4-C275-4B0D-870B-4A578DFC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A32B-E205-4344-BD8E-8E2E0A19B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(Linear – like a line): LinkedList (single/double), array</a:t>
            </a:r>
          </a:p>
          <a:p>
            <a:r>
              <a:rPr lang="en-US" dirty="0"/>
              <a:t>Tree</a:t>
            </a:r>
          </a:p>
          <a:p>
            <a:r>
              <a:rPr lang="en-US" dirty="0"/>
              <a:t>Map (mapping table, dictionary)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6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3AEAA-AA7B-41B8-A54C-80B113B2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i="1" dirty="0"/>
              <a:t>Reuse</a:t>
            </a:r>
            <a:r>
              <a:rPr lang="en-US" dirty="0"/>
              <a:t>: API, Libraries, Modules, Classes, 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3AF6D2-C7A7-4735-B387-E3CB7CE169FD}"/>
              </a:ext>
            </a:extLst>
          </p:cNvPr>
          <p:cNvSpPr/>
          <p:nvPr/>
        </p:nvSpPr>
        <p:spPr>
          <a:xfrm>
            <a:off x="5538538" y="1690688"/>
            <a:ext cx="2927684" cy="235192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accent1"/>
                </a:solidFill>
              </a:rPr>
              <a:t>Javascript</a:t>
            </a:r>
            <a:r>
              <a:rPr lang="en-US" dirty="0">
                <a:solidFill>
                  <a:schemeClr val="accent1"/>
                </a:solidFill>
              </a:rPr>
              <a:t> Language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779841-AD0D-4EF8-8077-FD7C14EDFA0E}"/>
              </a:ext>
            </a:extLst>
          </p:cNvPr>
          <p:cNvSpPr/>
          <p:nvPr/>
        </p:nvSpPr>
        <p:spPr>
          <a:xfrm>
            <a:off x="8807116" y="1690687"/>
            <a:ext cx="2927684" cy="235192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1"/>
                </a:solidFill>
              </a:rPr>
              <a:t>D3 Library/API</a:t>
            </a:r>
          </a:p>
        </p:txBody>
      </p:sp>
      <p:sp>
        <p:nvSpPr>
          <p:cNvPr id="10" name="Rectangle: Top Corners One Rounded and One Snipped 9">
            <a:extLst>
              <a:ext uri="{FF2B5EF4-FFF2-40B4-BE49-F238E27FC236}">
                <a16:creationId xmlns:a16="http://schemas.microsoft.com/office/drawing/2014/main" id="{8DD790D6-B792-453C-931C-C9AF822293E5}"/>
              </a:ext>
            </a:extLst>
          </p:cNvPr>
          <p:cNvSpPr/>
          <p:nvPr/>
        </p:nvSpPr>
        <p:spPr>
          <a:xfrm>
            <a:off x="9047749" y="2092617"/>
            <a:ext cx="1163054" cy="706730"/>
          </a:xfrm>
          <a:prstGeom prst="snip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55B13E0-E98C-4FE4-8C2F-D1F88C936609}"/>
              </a:ext>
            </a:extLst>
          </p:cNvPr>
          <p:cNvSpPr/>
          <p:nvPr/>
        </p:nvSpPr>
        <p:spPr>
          <a:xfrm>
            <a:off x="5719011" y="2171700"/>
            <a:ext cx="906379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FE7CE99-17A4-4E69-8DD6-D6F4B18AD8BA}"/>
              </a:ext>
            </a:extLst>
          </p:cNvPr>
          <p:cNvSpPr/>
          <p:nvPr/>
        </p:nvSpPr>
        <p:spPr>
          <a:xfrm>
            <a:off x="5719011" y="2602581"/>
            <a:ext cx="906379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27DB5D1-4DE2-4FD0-84BA-36D63576BEF9}"/>
              </a:ext>
            </a:extLst>
          </p:cNvPr>
          <p:cNvSpPr/>
          <p:nvPr/>
        </p:nvSpPr>
        <p:spPr>
          <a:xfrm>
            <a:off x="5719011" y="3033462"/>
            <a:ext cx="906379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BCE924C-A2CC-44A0-ACDE-83669EA4F41F}"/>
              </a:ext>
            </a:extLst>
          </p:cNvPr>
          <p:cNvSpPr/>
          <p:nvPr/>
        </p:nvSpPr>
        <p:spPr>
          <a:xfrm>
            <a:off x="5719011" y="3464343"/>
            <a:ext cx="906379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Math</a:t>
            </a:r>
          </a:p>
        </p:txBody>
      </p:sp>
      <p:sp>
        <p:nvSpPr>
          <p:cNvPr id="16" name="Rectangle: Top Corners One Rounded and One Snipped 15">
            <a:extLst>
              <a:ext uri="{FF2B5EF4-FFF2-40B4-BE49-F238E27FC236}">
                <a16:creationId xmlns:a16="http://schemas.microsoft.com/office/drawing/2014/main" id="{ECE98326-23B5-49C6-BC53-4501F99B0797}"/>
              </a:ext>
            </a:extLst>
          </p:cNvPr>
          <p:cNvSpPr/>
          <p:nvPr/>
        </p:nvSpPr>
        <p:spPr>
          <a:xfrm>
            <a:off x="9047749" y="2931443"/>
            <a:ext cx="1163054" cy="706730"/>
          </a:xfrm>
          <a:prstGeom prst="snip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Axes</a:t>
            </a:r>
          </a:p>
        </p:txBody>
      </p:sp>
      <p:sp>
        <p:nvSpPr>
          <p:cNvPr id="17" name="Rectangle: Top Corners One Rounded and One Snipped 16">
            <a:extLst>
              <a:ext uri="{FF2B5EF4-FFF2-40B4-BE49-F238E27FC236}">
                <a16:creationId xmlns:a16="http://schemas.microsoft.com/office/drawing/2014/main" id="{A8B048A0-0E94-4437-8805-57FF0E443D51}"/>
              </a:ext>
            </a:extLst>
          </p:cNvPr>
          <p:cNvSpPr/>
          <p:nvPr/>
        </p:nvSpPr>
        <p:spPr>
          <a:xfrm>
            <a:off x="10391274" y="2092617"/>
            <a:ext cx="1163054" cy="706730"/>
          </a:xfrm>
          <a:prstGeom prst="snip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Brushes</a:t>
            </a:r>
          </a:p>
        </p:txBody>
      </p:sp>
      <p:sp>
        <p:nvSpPr>
          <p:cNvPr id="18" name="Rectangle: Top Corners One Rounded and One Snipped 17">
            <a:extLst>
              <a:ext uri="{FF2B5EF4-FFF2-40B4-BE49-F238E27FC236}">
                <a16:creationId xmlns:a16="http://schemas.microsoft.com/office/drawing/2014/main" id="{E8954DC9-5926-429D-8E3D-08D760330346}"/>
              </a:ext>
            </a:extLst>
          </p:cNvPr>
          <p:cNvSpPr/>
          <p:nvPr/>
        </p:nvSpPr>
        <p:spPr>
          <a:xfrm>
            <a:off x="10391274" y="2931443"/>
            <a:ext cx="1163054" cy="706730"/>
          </a:xfrm>
          <a:prstGeom prst="snip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65B5EB-AF64-4DBD-85EF-50930FEC5F19}"/>
              </a:ext>
            </a:extLst>
          </p:cNvPr>
          <p:cNvSpPr/>
          <p:nvPr/>
        </p:nvSpPr>
        <p:spPr>
          <a:xfrm>
            <a:off x="7283119" y="4192212"/>
            <a:ext cx="2927684" cy="235192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1"/>
                </a:solidFill>
              </a:rPr>
              <a:t>My own library</a:t>
            </a:r>
          </a:p>
        </p:txBody>
      </p:sp>
      <p:sp>
        <p:nvSpPr>
          <p:cNvPr id="20" name="Rectangle: Top Corners One Rounded and One Snipped 19">
            <a:extLst>
              <a:ext uri="{FF2B5EF4-FFF2-40B4-BE49-F238E27FC236}">
                <a16:creationId xmlns:a16="http://schemas.microsoft.com/office/drawing/2014/main" id="{3C7FD962-453C-424E-A70E-D7A8C7B7A715}"/>
              </a:ext>
            </a:extLst>
          </p:cNvPr>
          <p:cNvSpPr/>
          <p:nvPr/>
        </p:nvSpPr>
        <p:spPr>
          <a:xfrm>
            <a:off x="7523749" y="4648534"/>
            <a:ext cx="2157662" cy="1158708"/>
          </a:xfrm>
          <a:prstGeom prst="snip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D3x (source file)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C511DF-B23C-4501-812A-336F84055C1E}"/>
              </a:ext>
            </a:extLst>
          </p:cNvPr>
          <p:cNvSpPr/>
          <p:nvPr/>
        </p:nvSpPr>
        <p:spPr>
          <a:xfrm>
            <a:off x="1179095" y="1690688"/>
            <a:ext cx="2518611" cy="480218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My Software/Application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Webkit</a:t>
            </a:r>
            <a:r>
              <a:rPr lang="en-US" dirty="0"/>
              <a:t> – basic browser</a:t>
            </a:r>
          </a:p>
          <a:p>
            <a:pPr algn="ctr"/>
            <a:r>
              <a:rPr lang="en-US" dirty="0"/>
              <a:t>(open source volunteers)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Apple -&gt; Safari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Chromium</a:t>
            </a:r>
          </a:p>
          <a:p>
            <a:pPr algn="ctr"/>
            <a:r>
              <a:rPr lang="en-US" dirty="0"/>
              <a:t>Google -&gt; Chrome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Microsoft -&gt; Edge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DA665F-429D-456A-AB57-77FEE48DF5A4}"/>
              </a:ext>
            </a:extLst>
          </p:cNvPr>
          <p:cNvCxnSpPr>
            <a:stCxn id="12" idx="1"/>
          </p:cNvCxnSpPr>
          <p:nvPr/>
        </p:nvCxnSpPr>
        <p:spPr>
          <a:xfrm flipH="1">
            <a:off x="3120189" y="2320089"/>
            <a:ext cx="2598822" cy="479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957353-E252-46B5-9044-121C04969D15}"/>
              </a:ext>
            </a:extLst>
          </p:cNvPr>
          <p:cNvCxnSpPr>
            <a:cxnSpLocks/>
          </p:cNvCxnSpPr>
          <p:nvPr/>
        </p:nvCxnSpPr>
        <p:spPr>
          <a:xfrm flipH="1">
            <a:off x="3120189" y="2793833"/>
            <a:ext cx="2598822" cy="396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C60FB7-B5F1-4BA9-BB08-277B4D5F7CD0}"/>
              </a:ext>
            </a:extLst>
          </p:cNvPr>
          <p:cNvCxnSpPr>
            <a:cxnSpLocks/>
          </p:cNvCxnSpPr>
          <p:nvPr/>
        </p:nvCxnSpPr>
        <p:spPr>
          <a:xfrm flipH="1">
            <a:off x="3120189" y="3616345"/>
            <a:ext cx="25988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1BCA76F-8D71-4453-B4FF-B11581830258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3120189" y="3284808"/>
            <a:ext cx="5927560" cy="1387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311CE6-74DF-4D7A-8BBA-48787E554E10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3120189" y="5227888"/>
            <a:ext cx="4403560" cy="153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68F5D36-483A-4DA5-A6B8-B8D4FC50A746}"/>
              </a:ext>
            </a:extLst>
          </p:cNvPr>
          <p:cNvSpPr txBox="1"/>
          <p:nvPr/>
        </p:nvSpPr>
        <p:spPr>
          <a:xfrm>
            <a:off x="4523874" y="5534526"/>
            <a:ext cx="1756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 = application programming interface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5F3996D-6A6D-4854-A80C-613206832CC3}"/>
              </a:ext>
            </a:extLst>
          </p:cNvPr>
          <p:cNvSpPr/>
          <p:nvPr/>
        </p:nvSpPr>
        <p:spPr>
          <a:xfrm>
            <a:off x="7611984" y="5043278"/>
            <a:ext cx="1973174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D3ShapeSeries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796FD1E-3B62-4EC4-84BC-7FB821AF4327}"/>
              </a:ext>
            </a:extLst>
          </p:cNvPr>
          <p:cNvSpPr/>
          <p:nvPr/>
        </p:nvSpPr>
        <p:spPr>
          <a:xfrm>
            <a:off x="7611984" y="5426325"/>
            <a:ext cx="1973174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D3x</a:t>
            </a:r>
          </a:p>
        </p:txBody>
      </p:sp>
    </p:spTree>
    <p:extLst>
      <p:ext uri="{BB962C8B-B14F-4D97-AF65-F5344CB8AC3E}">
        <p14:creationId xmlns:p14="http://schemas.microsoft.com/office/powerpoint/2010/main" val="2137312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4120-B544-4438-AF73-F7E6D35A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SVG Shapes and D3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AF27D-8239-4989-9E67-56934F7DED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Rectangles</a:t>
            </a:r>
          </a:p>
          <a:p>
            <a:pPr lvl="1"/>
            <a:r>
              <a:rPr lang="en-US" dirty="0"/>
              <a:t>D3x(“</a:t>
            </a:r>
            <a:r>
              <a:rPr lang="en-US" dirty="0" err="1"/>
              <a:t>rect</a:t>
            </a:r>
            <a:r>
              <a:rPr lang="en-US" dirty="0"/>
              <a:t>”, …)</a:t>
            </a:r>
          </a:p>
          <a:p>
            <a:r>
              <a:rPr lang="en-US" dirty="0"/>
              <a:t>Circles</a:t>
            </a:r>
          </a:p>
          <a:p>
            <a:pPr lvl="1"/>
            <a:r>
              <a:rPr lang="en-US" dirty="0"/>
              <a:t>D3x(“circle”, …)</a:t>
            </a:r>
          </a:p>
          <a:p>
            <a:r>
              <a:rPr lang="en-US" dirty="0"/>
              <a:t>Ellipses</a:t>
            </a:r>
          </a:p>
          <a:p>
            <a:pPr lvl="1"/>
            <a:r>
              <a:rPr lang="en-US" dirty="0"/>
              <a:t>D3x(“ellipse”, …)</a:t>
            </a:r>
          </a:p>
          <a:p>
            <a:r>
              <a:rPr lang="en-US" dirty="0"/>
              <a:t>Lines</a:t>
            </a:r>
          </a:p>
          <a:p>
            <a:pPr lvl="1"/>
            <a:r>
              <a:rPr lang="en-US" dirty="0"/>
              <a:t>D3x(“line”, …)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ECE00-1E0C-44DF-AD06-33E64D956D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Polylines/Polygons</a:t>
            </a:r>
          </a:p>
          <a:p>
            <a:pPr lvl="1"/>
            <a:r>
              <a:rPr lang="en-US" dirty="0"/>
              <a:t>D3x(“polyline”, …)</a:t>
            </a:r>
          </a:p>
          <a:p>
            <a:pPr lvl="1"/>
            <a:r>
              <a:rPr lang="en-US" dirty="0"/>
              <a:t>D3x(“polygon”, …)</a:t>
            </a:r>
          </a:p>
          <a:p>
            <a:r>
              <a:rPr lang="en-US" dirty="0"/>
              <a:t>Regular Polygon</a:t>
            </a:r>
          </a:p>
          <a:p>
            <a:pPr lvl="1"/>
            <a:r>
              <a:rPr lang="en-US" dirty="0"/>
              <a:t>D3x(“polygon”…) + </a:t>
            </a:r>
            <a:r>
              <a:rPr lang="en-US" dirty="0" err="1"/>
              <a:t>RegularPolygon</a:t>
            </a:r>
            <a:r>
              <a:rPr lang="en-US" dirty="0"/>
              <a:t>(vertices, skipping)</a:t>
            </a:r>
          </a:p>
          <a:p>
            <a:r>
              <a:rPr lang="en-US" dirty="0"/>
              <a:t>Path</a:t>
            </a:r>
          </a:p>
          <a:p>
            <a:pPr lvl="1"/>
            <a:r>
              <a:rPr lang="en-US" dirty="0"/>
              <a:t>D3x(“path”, …)</a:t>
            </a:r>
          </a:p>
        </p:txBody>
      </p:sp>
    </p:spTree>
    <p:extLst>
      <p:ext uri="{BB962C8B-B14F-4D97-AF65-F5344CB8AC3E}">
        <p14:creationId xmlns:p14="http://schemas.microsoft.com/office/powerpoint/2010/main" val="2817133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26033</TotalTime>
  <Words>1533</Words>
  <Application>Microsoft Office PowerPoint</Application>
  <PresentationFormat>Widescreen</PresentationFormat>
  <Paragraphs>401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Formal Syntax of An Arithmetic Expression</vt:lpstr>
      <vt:lpstr>Object members</vt:lpstr>
      <vt:lpstr>(Single) Linked List</vt:lpstr>
      <vt:lpstr>Double Liked List</vt:lpstr>
      <vt:lpstr>PowerPoint Presentation</vt:lpstr>
      <vt:lpstr>Software Reuse: API, Libraries, Modules, Classes, Functions</vt:lpstr>
      <vt:lpstr>SVG Shapes and D3 Tools</vt:lpstr>
      <vt:lpstr>Events – Asynchronous Activities </vt:lpstr>
      <vt:lpstr>Events Summary</vt:lpstr>
      <vt:lpstr>Connect Four – the game frame</vt:lpstr>
      <vt:lpstr>Back to Modules, Classes, and Methods</vt:lpstr>
      <vt:lpstr>Something about Classes – Inheritance!</vt:lpstr>
      <vt:lpstr>Towards Better Design and Coding</vt:lpstr>
      <vt:lpstr>Classic Video Game – Tetris https://www.youtube.com/watch?v=SHBYOCl8Ogg</vt:lpstr>
      <vt:lpstr>Video Game – Tetris</vt:lpstr>
      <vt:lpstr>Tetris Game Play Rules</vt:lpstr>
      <vt:lpstr>Tetris Game Play – Product Requirements</vt:lpstr>
      <vt:lpstr>High Level Design</vt:lpstr>
      <vt:lpstr>Game play states</vt:lpstr>
      <vt:lpstr>Piece Study – J, L, T (bounding box)</vt:lpstr>
      <vt:lpstr>PowerPoint Presentation</vt:lpstr>
      <vt:lpstr>Pieces – S, Z</vt:lpstr>
      <vt:lpstr>Pieces – I, O</vt:lpstr>
      <vt:lpstr>White board: 20 x 10, book: 1 x 2</vt:lpstr>
      <vt:lpstr>Array – imagined as folding into a rectangle </vt:lpstr>
      <vt:lpstr>PowerPoint Presentation</vt:lpstr>
      <vt:lpstr>Placing a Piece at the Center of the Display</vt:lpstr>
      <vt:lpstr>Further improvements of Tetris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Hu</dc:creator>
  <cp:lastModifiedBy>Brian Hu</cp:lastModifiedBy>
  <cp:revision>158</cp:revision>
  <dcterms:created xsi:type="dcterms:W3CDTF">2020-09-08T22:15:36Z</dcterms:created>
  <dcterms:modified xsi:type="dcterms:W3CDTF">2021-04-03T17:49:14Z</dcterms:modified>
</cp:coreProperties>
</file>