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7" r:id="rId22"/>
    <p:sldId id="279" r:id="rId23"/>
    <p:sldId id="283" r:id="rId24"/>
    <p:sldId id="280" r:id="rId25"/>
    <p:sldId id="281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1085848" y="2402336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add(score)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534684"/>
            <a:ext cx="540913" cy="159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BEDAA-0D31-479A-B4FD-CA59B503062A}"/>
              </a:ext>
            </a:extLst>
          </p:cNvPr>
          <p:cNvSpPr/>
          <p:nvPr/>
        </p:nvSpPr>
        <p:spPr>
          <a:xfrm>
            <a:off x="1085848" y="2825785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change(level)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1B05C8-316A-457B-9510-D5F394886E24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>
            <a:off x="2803363" y="2958134"/>
            <a:ext cx="540913" cy="1173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stCxn id="11" idx="0"/>
            <a:endCxn id="4" idx="0"/>
          </p:cNvCxnSpPr>
          <p:nvPr/>
        </p:nvCxnSpPr>
        <p:spPr>
          <a:xfrm rot="16200000" flipV="1">
            <a:off x="6754165" y="1522684"/>
            <a:ext cx="1270460" cy="23220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56064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5085" y="3497181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88129" y="4011036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84781" y="4328876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25918</TotalTime>
  <Words>1476</Words>
  <Application>Microsoft Office PowerPoint</Application>
  <PresentationFormat>Widescreen</PresentationFormat>
  <Paragraphs>391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150</cp:revision>
  <dcterms:created xsi:type="dcterms:W3CDTF">2020-09-08T22:15:36Z</dcterms:created>
  <dcterms:modified xsi:type="dcterms:W3CDTF">2021-03-25T00:02:32Z</dcterms:modified>
</cp:coreProperties>
</file>