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7" r:id="rId22"/>
    <p:sldId id="279" r:id="rId23"/>
    <p:sldId id="283" r:id="rId24"/>
    <p:sldId id="280" r:id="rId25"/>
    <p:sldId id="281" r:id="rId26"/>
    <p:sldId id="282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38736</TotalTime>
  <Words>1987</Words>
  <Application>Microsoft Office PowerPoint</Application>
  <PresentationFormat>Widescreen</PresentationFormat>
  <Paragraphs>484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185</cp:revision>
  <dcterms:created xsi:type="dcterms:W3CDTF">2020-09-08T22:15:36Z</dcterms:created>
  <dcterms:modified xsi:type="dcterms:W3CDTF">2021-04-28T23:58:13Z</dcterms:modified>
</cp:coreProperties>
</file>