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3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1085848" y="2402336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add(score)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534684"/>
            <a:ext cx="540913" cy="1597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2BEDAA-0D31-479A-B4FD-CA59B503062A}"/>
              </a:ext>
            </a:extLst>
          </p:cNvPr>
          <p:cNvSpPr/>
          <p:nvPr/>
        </p:nvSpPr>
        <p:spPr>
          <a:xfrm>
            <a:off x="1085848" y="2825785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change(level)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1B05C8-316A-457B-9510-D5F394886E24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>
            <a:off x="2803363" y="2958134"/>
            <a:ext cx="540913" cy="1173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3031958" y="3164306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3031958" y="3597443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3031958" y="403058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3031958" y="446371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3031958" y="3429000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3031958" y="3862137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3031958" y="429527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2775284" y="2903621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19359</TotalTime>
  <Words>1358</Words>
  <Application>Microsoft Office PowerPoint</Application>
  <PresentationFormat>Widescreen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134</cp:revision>
  <dcterms:created xsi:type="dcterms:W3CDTF">2020-09-08T22:15:36Z</dcterms:created>
  <dcterms:modified xsi:type="dcterms:W3CDTF">2021-02-20T20:17:42Z</dcterms:modified>
</cp:coreProperties>
</file>