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687053" y="4689096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2023"/>
            <a:ext cx="651709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 flipV="1">
            <a:off x="4142872" y="5040018"/>
            <a:ext cx="786067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B4BC6A-D861-4FA9-A1CC-A2F5AF7F08A2}"/>
              </a:ext>
            </a:extLst>
          </p:cNvPr>
          <p:cNvSpPr/>
          <p:nvPr/>
        </p:nvSpPr>
        <p:spPr>
          <a:xfrm>
            <a:off x="579525" y="5890817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CD163A-857B-4BEC-B538-83D58887EA68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1016672" y="5284661"/>
            <a:ext cx="4010" cy="60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stCxn id="11" idx="2"/>
            <a:endCxn id="39" idx="0"/>
          </p:cNvCxnSpPr>
          <p:nvPr/>
        </p:nvCxnSpPr>
        <p:spPr>
          <a:xfrm>
            <a:off x="3128210" y="5282654"/>
            <a:ext cx="0" cy="60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559843" y="589762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stCxn id="15" idx="2"/>
            <a:endCxn id="44" idx="0"/>
          </p:cNvCxnSpPr>
          <p:nvPr/>
        </p:nvCxnSpPr>
        <p:spPr>
          <a:xfrm>
            <a:off x="7996990" y="5284661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701465" y="589762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>
            <a:off x="10138612" y="5284661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925931" y="5838680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flipH="1">
            <a:off x="5363078" y="5280649"/>
            <a:ext cx="7018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5706981" y="3320626"/>
            <a:ext cx="953396" cy="136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311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30</cp:revision>
  <dcterms:created xsi:type="dcterms:W3CDTF">2020-09-08T22:15:36Z</dcterms:created>
  <dcterms:modified xsi:type="dcterms:W3CDTF">2020-09-17T00:02:33Z</dcterms:modified>
</cp:coreProperties>
</file>