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1085848" y="2402336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add(score)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534684"/>
            <a:ext cx="540913" cy="1597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2BEDAA-0D31-479A-B4FD-CA59B503062A}"/>
              </a:ext>
            </a:extLst>
          </p:cNvPr>
          <p:cNvSpPr/>
          <p:nvPr/>
        </p:nvSpPr>
        <p:spPr>
          <a:xfrm>
            <a:off x="1085848" y="2825785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change(level)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1B05C8-316A-457B-9510-D5F394886E24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>
            <a:off x="2803363" y="2958134"/>
            <a:ext cx="540913" cy="1173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2775284" y="2903621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>
            <a:off x="6027900" y="2197768"/>
            <a:ext cx="0" cy="1401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5237746" y="3599698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641442" y="3628549"/>
            <a:ext cx="1540204" cy="1415474"/>
            <a:chOff x="5237746" y="3599698"/>
            <a:chExt cx="1540204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19408</TotalTime>
  <Words>1455</Words>
  <Application>Microsoft Office PowerPoint</Application>
  <PresentationFormat>Widescreen</PresentationFormat>
  <Paragraphs>373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137</cp:revision>
  <dcterms:created xsi:type="dcterms:W3CDTF">2020-09-08T22:15:36Z</dcterms:created>
  <dcterms:modified xsi:type="dcterms:W3CDTF">2021-02-25T00:57:21Z</dcterms:modified>
</cp:coreProperties>
</file>