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378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44</cp:revision>
  <dcterms:created xsi:type="dcterms:W3CDTF">2020-09-08T22:15:36Z</dcterms:created>
  <dcterms:modified xsi:type="dcterms:W3CDTF">2020-09-26T18:12:05Z</dcterms:modified>
</cp:coreProperties>
</file>