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864086-2EA1-4B02-8D6D-E99B3E3DF3E6}">
  <a:tblStyle styleId="{D3864086-2EA1-4B02-8D6D-E99B3E3DF3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3336c4a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3336c4a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336c4a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336c4a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Chris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(about 3 minutes) Brief overview of the topic(s) studied in this exercise.  Describe the effect of windowing, and why some windows are better than others.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336c4a0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336c4a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(1 minute max) A very brief description of the procedures followed.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336c4a0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336c4a0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present all plots with informative, highly descriptive captions, describe why you chose the particular high-performing window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3336c4a0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3336c4a0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present all plots with informative, highly descriptive captions, describe why you chose the particular high-performing window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336c4a0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336c4a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present all plots with informative, highly descriptive captions, describe why you chose the particular high-performing window function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336c4a0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336c4a0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present all plots with informative, highly descriptive captions, describe why you chose the particular high-performing window function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336c4a0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3336c4a0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Chris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examine the impact.  You might try power values of 0 dBW, or 6 dBW, or -6 dBW.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336c4a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336c4a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6 - Windowing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Worts and Chris Jenson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587225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Did What</a:t>
            </a:r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604963" y="16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{D3864086-2EA1-4B02-8D6D-E99B3E3DF3E6}</a:tableStyleId>
              </a:tblPr>
              <a:tblGrid>
                <a:gridCol w="962025"/>
                <a:gridCol w="981075"/>
                <a:gridCol w="1085850"/>
                <a:gridCol w="962025"/>
                <a:gridCol w="962025"/>
                <a:gridCol w="981075"/>
              </a:tblGrid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87225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18725"/>
            <a:ext cx="75057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lab used the paper by Harris on the application of the DFT for studying sinusoidal signals. </a:t>
            </a:r>
            <a:r>
              <a:rPr b="1" lang="en" sz="1400"/>
              <a:t>Windowing is used because we trying to take the DFT of a finite length sequence even though sine waves have </a:t>
            </a:r>
            <a:r>
              <a:rPr b="1" lang="en" sz="1400"/>
              <a:t>infinite</a:t>
            </a:r>
            <a:r>
              <a:rPr b="1" lang="en" sz="1400"/>
              <a:t> durations.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Windowing isolates a segment of data and then only multiples that segment by the window function values</a:t>
            </a:r>
            <a:r>
              <a:rPr lang="en" sz="1400"/>
              <a:t>. The part that is left is the part where they overlap, thus the window.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The method of windowing changes the frequency content of the signal because of spectral leakage. </a:t>
            </a:r>
            <a:r>
              <a:rPr lang="en" sz="1400"/>
              <a:t>Spectral leakage is caused by a non-integer number of periods. Different methods distribute the leakage spectrally in different ways based on the current needs of the application.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87225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218725"/>
            <a:ext cx="75057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team started by creating a test signal composed of the sum of two cosine waves: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sequence was made for 200 samples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FFT was computed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FFT magnitude was plotted as db vs. bins 0-100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were compared to Fig. 58 in the Harris 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poor and a well functioning window were recreated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impact of noise was examined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76" y="1652750"/>
            <a:ext cx="5047175" cy="8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27200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Part 1&amp;2 Waveform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00" y="1058700"/>
            <a:ext cx="6137200" cy="36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27200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Part 3&amp;4 FFT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000" y="1058700"/>
            <a:ext cx="467600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427200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Part 5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5367375" y="1058700"/>
            <a:ext cx="29577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Figure 58 overtop our results. We found that our normalized FFT of the sampled signal very closely resembles Fig 58.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58709"/>
            <a:ext cx="4548225" cy="3707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573500" y="335075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Results: Part 6 Windows</a:t>
            </a:r>
            <a:endParaRPr sz="24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00" y="1192701"/>
            <a:ext cx="4537200" cy="36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4368125" y="165875"/>
            <a:ext cx="45372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choose to do 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Blackman-Harris window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the high performing window because, according to Harris, it is near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the other high performance windows while demonstrating minor performance advantages.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550" y="3288425"/>
            <a:ext cx="2651650" cy="1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625" y="1282052"/>
            <a:ext cx="1950475" cy="14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7446550" y="1192700"/>
            <a:ext cx="14589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can be defined by a few easily generated coefficients and can be applied as a spectral convolution after the DFT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294225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Part 7 Noise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5684325" y="925725"/>
            <a:ext cx="2640600" cy="3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Applying noise to the signal shows a clear impact to the FFT magnitude of the signal.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925725"/>
            <a:ext cx="4865164" cy="39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587225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Gained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218725"/>
            <a:ext cx="75057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lab gave us a</a:t>
            </a:r>
            <a:r>
              <a:rPr b="1" lang="en" sz="1600"/>
              <a:t> better understanding of the effect that sample size has on discrete Fourier analysis</a:t>
            </a:r>
            <a:r>
              <a:rPr lang="en" sz="1600"/>
              <a:t>, as well as the </a:t>
            </a:r>
            <a:r>
              <a:rPr b="1" lang="en" sz="1600"/>
              <a:t>concept of windowing</a:t>
            </a:r>
            <a:r>
              <a:rPr lang="en" sz="1600"/>
              <a:t> and how c</a:t>
            </a:r>
            <a:r>
              <a:rPr b="1" lang="en" sz="1600"/>
              <a:t>hoosing the best window</a:t>
            </a:r>
            <a:r>
              <a:rPr lang="en" sz="1600"/>
              <a:t> can lead to better results through the analysis of Fredric J. Harris’ paper on the use of windows in discrete Fourier analysis.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By multiplying discrete signal data by a window function, we are able to </a:t>
            </a:r>
            <a:r>
              <a:rPr b="1" lang="en" sz="1600"/>
              <a:t>model finite sample data</a:t>
            </a:r>
            <a:r>
              <a:rPr lang="en" sz="1600"/>
              <a:t> composed of infinite duration sine waves which we can perform analysis on.</a:t>
            </a:r>
            <a:r>
              <a:rPr b="1" lang="en" sz="1600"/>
              <a:t> This is a useful skill for filter design.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Applying</a:t>
            </a:r>
            <a:r>
              <a:rPr lang="en" sz="1600"/>
              <a:t> noise to the Blackman-Harris window showed how the window processes varying levels of noise.</a:t>
            </a:r>
            <a:r>
              <a:rPr b="1" lang="en" sz="1600"/>
              <a:t> Spectral analysis </a:t>
            </a:r>
            <a:r>
              <a:rPr b="1" lang="en" sz="1600"/>
              <a:t>distributes</a:t>
            </a:r>
            <a:r>
              <a:rPr b="1" lang="en" sz="1600"/>
              <a:t> the noise components which improves the signal to noise ratio.</a:t>
            </a:r>
            <a:r>
              <a:rPr lang="en" sz="1600"/>
              <a:t> Our windows also show the impact on the magnitude of the signal.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